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3"/>
  </p:notesMasterIdLst>
  <p:handoutMasterIdLst>
    <p:handoutMasterId r:id="rId204"/>
  </p:handoutMasterIdLst>
  <p:sldIdLst>
    <p:sldId id="885" r:id="rId2"/>
    <p:sldId id="861" r:id="rId3"/>
    <p:sldId id="882" r:id="rId4"/>
    <p:sldId id="883" r:id="rId5"/>
    <p:sldId id="267" r:id="rId6"/>
    <p:sldId id="442" r:id="rId7"/>
    <p:sldId id="867" r:id="rId8"/>
    <p:sldId id="443" r:id="rId9"/>
    <p:sldId id="444" r:id="rId10"/>
    <p:sldId id="445" r:id="rId11"/>
    <p:sldId id="653" r:id="rId12"/>
    <p:sldId id="868" r:id="rId13"/>
    <p:sldId id="679" r:id="rId14"/>
    <p:sldId id="793" r:id="rId15"/>
    <p:sldId id="791" r:id="rId16"/>
    <p:sldId id="794" r:id="rId17"/>
    <p:sldId id="795" r:id="rId18"/>
    <p:sldId id="797" r:id="rId19"/>
    <p:sldId id="796" r:id="rId20"/>
    <p:sldId id="837" r:id="rId21"/>
    <p:sldId id="798" r:id="rId22"/>
    <p:sldId id="801" r:id="rId23"/>
    <p:sldId id="800" r:id="rId24"/>
    <p:sldId id="803" r:id="rId25"/>
    <p:sldId id="788" r:id="rId26"/>
    <p:sldId id="789" r:id="rId27"/>
    <p:sldId id="835" r:id="rId28"/>
    <p:sldId id="790" r:id="rId29"/>
    <p:sldId id="805" r:id="rId30"/>
    <p:sldId id="806" r:id="rId31"/>
    <p:sldId id="807" r:id="rId32"/>
    <p:sldId id="808" r:id="rId33"/>
    <p:sldId id="809" r:id="rId34"/>
    <p:sldId id="810" r:id="rId35"/>
    <p:sldId id="863" r:id="rId36"/>
    <p:sldId id="811" r:id="rId37"/>
    <p:sldId id="812" r:id="rId38"/>
    <p:sldId id="813" r:id="rId39"/>
    <p:sldId id="864" r:id="rId40"/>
    <p:sldId id="865" r:id="rId41"/>
    <p:sldId id="866" r:id="rId42"/>
    <p:sldId id="824" r:id="rId43"/>
    <p:sldId id="834" r:id="rId44"/>
    <p:sldId id="836" r:id="rId45"/>
    <p:sldId id="825" r:id="rId46"/>
    <p:sldId id="828" r:id="rId47"/>
    <p:sldId id="826" r:id="rId48"/>
    <p:sldId id="829" r:id="rId49"/>
    <p:sldId id="827" r:id="rId50"/>
    <p:sldId id="831" r:id="rId51"/>
    <p:sldId id="830" r:id="rId52"/>
    <p:sldId id="832" r:id="rId53"/>
    <p:sldId id="415" r:id="rId54"/>
    <p:sldId id="418" r:id="rId55"/>
    <p:sldId id="438" r:id="rId56"/>
    <p:sldId id="417" r:id="rId57"/>
    <p:sldId id="290" r:id="rId58"/>
    <p:sldId id="416" r:id="rId59"/>
    <p:sldId id="785" r:id="rId60"/>
    <p:sldId id="419" r:id="rId61"/>
    <p:sldId id="421" r:id="rId62"/>
    <p:sldId id="420" r:id="rId63"/>
    <p:sldId id="428" r:id="rId64"/>
    <p:sldId id="427" r:id="rId65"/>
    <p:sldId id="424" r:id="rId66"/>
    <p:sldId id="441" r:id="rId67"/>
    <p:sldId id="425" r:id="rId68"/>
    <p:sldId id="431" r:id="rId69"/>
    <p:sldId id="430" r:id="rId70"/>
    <p:sldId id="869" r:id="rId71"/>
    <p:sldId id="432" r:id="rId72"/>
    <p:sldId id="439" r:id="rId73"/>
    <p:sldId id="440" r:id="rId74"/>
    <p:sldId id="422" r:id="rId75"/>
    <p:sldId id="433" r:id="rId76"/>
    <p:sldId id="437" r:id="rId77"/>
    <p:sldId id="624" r:id="rId78"/>
    <p:sldId id="643" r:id="rId79"/>
    <p:sldId id="632" r:id="rId80"/>
    <p:sldId id="644" r:id="rId81"/>
    <p:sldId id="639" r:id="rId82"/>
    <p:sldId id="636" r:id="rId83"/>
    <p:sldId id="634" r:id="rId84"/>
    <p:sldId id="693" r:id="rId85"/>
    <p:sldId id="647" r:id="rId86"/>
    <p:sldId id="648" r:id="rId87"/>
    <p:sldId id="638" r:id="rId88"/>
    <p:sldId id="635" r:id="rId89"/>
    <p:sldId id="884" r:id="rId90"/>
    <p:sldId id="645" r:id="rId91"/>
    <p:sldId id="637" r:id="rId92"/>
    <p:sldId id="649" r:id="rId93"/>
    <p:sldId id="646" r:id="rId94"/>
    <p:sldId id="446" r:id="rId95"/>
    <p:sldId id="611" r:id="rId96"/>
    <p:sldId id="612" r:id="rId97"/>
    <p:sldId id="613" r:id="rId98"/>
    <p:sldId id="614" r:id="rId99"/>
    <p:sldId id="629" r:id="rId100"/>
    <p:sldId id="616" r:id="rId101"/>
    <p:sldId id="619" r:id="rId102"/>
    <p:sldId id="620" r:id="rId103"/>
    <p:sldId id="621" r:id="rId104"/>
    <p:sldId id="622" r:id="rId105"/>
    <p:sldId id="625" r:id="rId106"/>
    <p:sldId id="617" r:id="rId107"/>
    <p:sldId id="626" r:id="rId108"/>
    <p:sldId id="618" r:id="rId109"/>
    <p:sldId id="628" r:id="rId110"/>
    <p:sldId id="627" r:id="rId111"/>
    <p:sldId id="650" r:id="rId112"/>
    <p:sldId id="654" r:id="rId113"/>
    <p:sldId id="656" r:id="rId114"/>
    <p:sldId id="658" r:id="rId115"/>
    <p:sldId id="659" r:id="rId116"/>
    <p:sldId id="660" r:id="rId117"/>
    <p:sldId id="630" r:id="rId118"/>
    <p:sldId id="661" r:id="rId119"/>
    <p:sldId id="662" r:id="rId120"/>
    <p:sldId id="663" r:id="rId121"/>
    <p:sldId id="664" r:id="rId122"/>
    <p:sldId id="665" r:id="rId123"/>
    <p:sldId id="666" r:id="rId124"/>
    <p:sldId id="669" r:id="rId125"/>
    <p:sldId id="670" r:id="rId126"/>
    <p:sldId id="623" r:id="rId127"/>
    <p:sldId id="655" r:id="rId128"/>
    <p:sldId id="748" r:id="rId129"/>
    <p:sldId id="657" r:id="rId130"/>
    <p:sldId id="667" r:id="rId131"/>
    <p:sldId id="671" r:id="rId132"/>
    <p:sldId id="672" r:id="rId133"/>
    <p:sldId id="673" r:id="rId134"/>
    <p:sldId id="674" r:id="rId135"/>
    <p:sldId id="675" r:id="rId136"/>
    <p:sldId id="676" r:id="rId137"/>
    <p:sldId id="710" r:id="rId138"/>
    <p:sldId id="712" r:id="rId139"/>
    <p:sldId id="713" r:id="rId140"/>
    <p:sldId id="711" r:id="rId141"/>
    <p:sldId id="714" r:id="rId142"/>
    <p:sldId id="715" r:id="rId143"/>
    <p:sldId id="717" r:id="rId144"/>
    <p:sldId id="740" r:id="rId145"/>
    <p:sldId id="718" r:id="rId146"/>
    <p:sldId id="747" r:id="rId147"/>
    <p:sldId id="677" r:id="rId148"/>
    <p:sldId id="682" r:id="rId149"/>
    <p:sldId id="683" r:id="rId150"/>
    <p:sldId id="685" r:id="rId151"/>
    <p:sldId id="687" r:id="rId152"/>
    <p:sldId id="688" r:id="rId153"/>
    <p:sldId id="690" r:id="rId154"/>
    <p:sldId id="698" r:id="rId155"/>
    <p:sldId id="651" r:id="rId156"/>
    <p:sldId id="719" r:id="rId157"/>
    <p:sldId id="739" r:id="rId158"/>
    <p:sldId id="742" r:id="rId159"/>
    <p:sldId id="743" r:id="rId160"/>
    <p:sldId id="786" r:id="rId161"/>
    <p:sldId id="744" r:id="rId162"/>
    <p:sldId id="749" r:id="rId163"/>
    <p:sldId id="750" r:id="rId164"/>
    <p:sldId id="752" r:id="rId165"/>
    <p:sldId id="751" r:id="rId166"/>
    <p:sldId id="753" r:id="rId167"/>
    <p:sldId id="754" r:id="rId168"/>
    <p:sldId id="783" r:id="rId169"/>
    <p:sldId id="871" r:id="rId170"/>
    <p:sldId id="872" r:id="rId171"/>
    <p:sldId id="784" r:id="rId172"/>
    <p:sldId id="755" r:id="rId173"/>
    <p:sldId id="756" r:id="rId174"/>
    <p:sldId id="757" r:id="rId175"/>
    <p:sldId id="758" r:id="rId176"/>
    <p:sldId id="759" r:id="rId177"/>
    <p:sldId id="760" r:id="rId178"/>
    <p:sldId id="761" r:id="rId179"/>
    <p:sldId id="762" r:id="rId180"/>
    <p:sldId id="766" r:id="rId181"/>
    <p:sldId id="763" r:id="rId182"/>
    <p:sldId id="764" r:id="rId183"/>
    <p:sldId id="765" r:id="rId184"/>
    <p:sldId id="767" r:id="rId185"/>
    <p:sldId id="768" r:id="rId186"/>
    <p:sldId id="769" r:id="rId187"/>
    <p:sldId id="770" r:id="rId188"/>
    <p:sldId id="771" r:id="rId189"/>
    <p:sldId id="772" r:id="rId190"/>
    <p:sldId id="773" r:id="rId191"/>
    <p:sldId id="776" r:id="rId192"/>
    <p:sldId id="774" r:id="rId193"/>
    <p:sldId id="777" r:id="rId194"/>
    <p:sldId id="870" r:id="rId195"/>
    <p:sldId id="873" r:id="rId196"/>
    <p:sldId id="874" r:id="rId197"/>
    <p:sldId id="880" r:id="rId198"/>
    <p:sldId id="881" r:id="rId199"/>
    <p:sldId id="979" r:id="rId200"/>
    <p:sldId id="981" r:id="rId201"/>
    <p:sldId id="413" r:id="rId202"/>
  </p:sldIdLst>
  <p:sldSz cx="12188825"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8B1E19-6765-3085-59A7-0FFB8AA3241C}" name="Paul Easter" initials="PE" userId="6549cd31feb53bc1"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8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F8151-27D5-4618-9780-9C8C1149EB3D}" v="3964" dt="2022-03-30T09:54:01.448"/>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96090" autoAdjust="0"/>
  </p:normalViewPr>
  <p:slideViewPr>
    <p:cSldViewPr showGuides="1">
      <p:cViewPr varScale="1">
        <p:scale>
          <a:sx n="102" d="100"/>
          <a:sy n="102" d="100"/>
        </p:scale>
        <p:origin x="864" y="-6"/>
      </p:cViewPr>
      <p:guideLst>
        <p:guide orient="horz" pos="2160"/>
        <p:guide pos="3839"/>
        <p:guide pos="1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283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6/11/relationships/changesInfo" Target="changesInfos/changesInfo1.xml"/><Relationship Id="rId190" Type="http://schemas.openxmlformats.org/officeDocument/2006/relationships/slide" Target="slides/slide189.xml"/><Relationship Id="rId204"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microsoft.com/office/2018/10/relationships/authors" Targe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 Easter" userId="6549cd31feb53bc1" providerId="LiveId" clId="{674F8151-27D5-4618-9780-9C8C1149EB3D}"/>
    <pc:docChg chg="undo redo custSel addSld delSld modSld sldOrd">
      <pc:chgData name="Paul Easter" userId="6549cd31feb53bc1" providerId="LiveId" clId="{674F8151-27D5-4618-9780-9C8C1149EB3D}" dt="2022-03-30T09:54:01.448" v="10665"/>
      <pc:docMkLst>
        <pc:docMk/>
      </pc:docMkLst>
      <pc:sldChg chg="addSp delSp modSp del mod">
        <pc:chgData name="Paul Easter" userId="6549cd31feb53bc1" providerId="LiveId" clId="{674F8151-27D5-4618-9780-9C8C1149EB3D}" dt="2022-03-27T18:54:59.263" v="10479" actId="2696"/>
        <pc:sldMkLst>
          <pc:docMk/>
          <pc:sldMk cId="506761459" sldId="256"/>
        </pc:sldMkLst>
        <pc:spChg chg="mod">
          <ac:chgData name="Paul Easter" userId="6549cd31feb53bc1" providerId="LiveId" clId="{674F8151-27D5-4618-9780-9C8C1149EB3D}" dt="2022-03-15T03:02:40.034" v="10" actId="20577"/>
          <ac:spMkLst>
            <pc:docMk/>
            <pc:sldMk cId="506761459" sldId="256"/>
            <ac:spMk id="2" creationId="{00000000-0000-0000-0000-000000000000}"/>
          </ac:spMkLst>
        </pc:spChg>
        <pc:spChg chg="mod">
          <ac:chgData name="Paul Easter" userId="6549cd31feb53bc1" providerId="LiveId" clId="{674F8151-27D5-4618-9780-9C8C1149EB3D}" dt="2022-03-15T03:04:15.274" v="55" actId="20577"/>
          <ac:spMkLst>
            <pc:docMk/>
            <pc:sldMk cId="506761459" sldId="256"/>
            <ac:spMk id="3" creationId="{00000000-0000-0000-0000-000000000000}"/>
          </ac:spMkLst>
        </pc:spChg>
        <pc:spChg chg="add del mod">
          <ac:chgData name="Paul Easter" userId="6549cd31feb53bc1" providerId="LiveId" clId="{674F8151-27D5-4618-9780-9C8C1149EB3D}" dt="2022-03-15T03:52:33.435" v="283" actId="478"/>
          <ac:spMkLst>
            <pc:docMk/>
            <pc:sldMk cId="506761459" sldId="256"/>
            <ac:spMk id="5" creationId="{BAF5B72B-8EB1-427B-A1D6-83A1CFF164AB}"/>
          </ac:spMkLst>
        </pc:spChg>
        <pc:spChg chg="add mod">
          <ac:chgData name="Paul Easter" userId="6549cd31feb53bc1" providerId="LiveId" clId="{674F8151-27D5-4618-9780-9C8C1149EB3D}" dt="2022-03-15T03:57:03.434" v="327" actId="1076"/>
          <ac:spMkLst>
            <pc:docMk/>
            <pc:sldMk cId="506761459" sldId="256"/>
            <ac:spMk id="6" creationId="{B4F90587-99A8-43C9-9D75-19C11ECC21B4}"/>
          </ac:spMkLst>
        </pc:spChg>
        <pc:grpChg chg="add mod">
          <ac:chgData name="Paul Easter" userId="6549cd31feb53bc1" providerId="LiveId" clId="{674F8151-27D5-4618-9780-9C8C1149EB3D}" dt="2022-03-15T03:57:03.434" v="327" actId="1076"/>
          <ac:grpSpMkLst>
            <pc:docMk/>
            <pc:sldMk cId="506761459" sldId="256"/>
            <ac:grpSpMk id="8" creationId="{AF02F862-33E0-433E-9D1F-3329F13A8E07}"/>
          </ac:grpSpMkLst>
        </pc:grpChg>
        <pc:grpChg chg="add del mod">
          <ac:chgData name="Paul Easter" userId="6549cd31feb53bc1" providerId="LiveId" clId="{674F8151-27D5-4618-9780-9C8C1149EB3D}" dt="2022-03-27T18:49:12.094" v="10447" actId="478"/>
          <ac:grpSpMkLst>
            <pc:docMk/>
            <pc:sldMk cId="506761459" sldId="256"/>
            <ac:grpSpMk id="10" creationId="{0645C5F2-FD3E-49AA-A6B8-EFFC71FEFA28}"/>
          </ac:grpSpMkLst>
        </pc:grpChg>
        <pc:grpChg chg="del">
          <ac:chgData name="Paul Easter" userId="6549cd31feb53bc1" providerId="LiveId" clId="{674F8151-27D5-4618-9780-9C8C1149EB3D}" dt="2022-03-15T03:45:02.812" v="264" actId="478"/>
          <ac:grpSpMkLst>
            <pc:docMk/>
            <pc:sldMk cId="506761459" sldId="256"/>
            <ac:grpSpMk id="19" creationId="{EFBBA8FC-E47E-470C-9EF2-BA5E2ACF5BAC}"/>
          </ac:grpSpMkLst>
        </pc:grpChg>
        <pc:picChg chg="mod">
          <ac:chgData name="Paul Easter" userId="6549cd31feb53bc1" providerId="LiveId" clId="{674F8151-27D5-4618-9780-9C8C1149EB3D}" dt="2022-03-27T18:48:50.781" v="10444"/>
          <ac:picMkLst>
            <pc:docMk/>
            <pc:sldMk cId="506761459" sldId="256"/>
            <ac:picMk id="12" creationId="{B8C09AD6-7CCD-4B7F-8AA5-EBA5DDC5AEC7}"/>
          </ac:picMkLst>
        </pc:picChg>
        <pc:picChg chg="mod">
          <ac:chgData name="Paul Easter" userId="6549cd31feb53bc1" providerId="LiveId" clId="{674F8151-27D5-4618-9780-9C8C1149EB3D}" dt="2022-03-27T18:48:50.781" v="10444"/>
          <ac:picMkLst>
            <pc:docMk/>
            <pc:sldMk cId="506761459" sldId="256"/>
            <ac:picMk id="13" creationId="{43FC743C-1FA9-43A8-8953-9AF5F73E99B3}"/>
          </ac:picMkLst>
        </pc:picChg>
        <pc:picChg chg="add mod">
          <ac:chgData name="Paul Easter" userId="6549cd31feb53bc1" providerId="LiveId" clId="{674F8151-27D5-4618-9780-9C8C1149EB3D}" dt="2022-03-15T03:57:03.434" v="327" actId="1076"/>
          <ac:picMkLst>
            <pc:docMk/>
            <pc:sldMk cId="506761459" sldId="256"/>
            <ac:picMk id="1026" creationId="{440CBC70-9FC3-4B76-98FB-5D36582C9604}"/>
          </ac:picMkLst>
        </pc:picChg>
        <pc:cxnChg chg="mod">
          <ac:chgData name="Paul Easter" userId="6549cd31feb53bc1" providerId="LiveId" clId="{674F8151-27D5-4618-9780-9C8C1149EB3D}" dt="2022-03-15T03:57:01.611" v="326" actId="14100"/>
          <ac:cxnSpMkLst>
            <pc:docMk/>
            <pc:sldMk cId="506761459" sldId="256"/>
            <ac:cxnSpMk id="25" creationId="{1DE332D6-B64C-4520-A6FD-85B0241C1475}"/>
          </ac:cxnSpMkLst>
        </pc:cxnChg>
      </pc:sldChg>
      <pc:sldChg chg="addSp delSp modSp add del mod">
        <pc:chgData name="Paul Easter" userId="6549cd31feb53bc1" providerId="LiveId" clId="{674F8151-27D5-4618-9780-9C8C1149EB3D}" dt="2022-03-30T08:36:35.405" v="10662" actId="20577"/>
        <pc:sldMkLst>
          <pc:docMk/>
          <pc:sldMk cId="2204889171" sldId="413"/>
        </pc:sldMkLst>
        <pc:spChg chg="mod">
          <ac:chgData name="Paul Easter" userId="6549cd31feb53bc1" providerId="LiveId" clId="{674F8151-27D5-4618-9780-9C8C1149EB3D}" dt="2022-03-30T08:36:35.405" v="10662" actId="20577"/>
          <ac:spMkLst>
            <pc:docMk/>
            <pc:sldMk cId="2204889171" sldId="413"/>
            <ac:spMk id="12" creationId="{AC332E9B-316C-42D3-9EF3-4AB9A9BB67D6}"/>
          </ac:spMkLst>
        </pc:spChg>
        <pc:spChg chg="mod">
          <ac:chgData name="Paul Easter" userId="6549cd31feb53bc1" providerId="LiveId" clId="{674F8151-27D5-4618-9780-9C8C1149EB3D}" dt="2022-03-30T08:34:36.492" v="10633" actId="20577"/>
          <ac:spMkLst>
            <pc:docMk/>
            <pc:sldMk cId="2204889171" sldId="413"/>
            <ac:spMk id="13" creationId="{00000000-0000-0000-0000-000000000000}"/>
          </ac:spMkLst>
        </pc:spChg>
        <pc:grpChg chg="del">
          <ac:chgData name="Paul Easter" userId="6549cd31feb53bc1" providerId="LiveId" clId="{674F8151-27D5-4618-9780-9C8C1149EB3D}" dt="2022-03-30T08:34:33.209" v="10632" actId="478"/>
          <ac:grpSpMkLst>
            <pc:docMk/>
            <pc:sldMk cId="2204889171" sldId="413"/>
            <ac:grpSpMk id="2" creationId="{A2678F15-47AA-4254-93AD-AFC5E8324AC8}"/>
          </ac:grpSpMkLst>
        </pc:grpChg>
        <pc:grpChg chg="mod">
          <ac:chgData name="Paul Easter" userId="6549cd31feb53bc1" providerId="LiveId" clId="{674F8151-27D5-4618-9780-9C8C1149EB3D}" dt="2022-03-15T03:28:04.303" v="84" actId="1076"/>
          <ac:grpSpMkLst>
            <pc:docMk/>
            <pc:sldMk cId="2204889171" sldId="413"/>
            <ac:grpSpMk id="7" creationId="{34395FBD-56AA-472C-8843-4986FADCFF83}"/>
          </ac:grpSpMkLst>
        </pc:grpChg>
        <pc:grpChg chg="add mod">
          <ac:chgData name="Paul Easter" userId="6549cd31feb53bc1" providerId="LiveId" clId="{674F8151-27D5-4618-9780-9C8C1149EB3D}" dt="2022-03-30T08:34:31.257" v="10631" actId="167"/>
          <ac:grpSpMkLst>
            <pc:docMk/>
            <pc:sldMk cId="2204889171" sldId="413"/>
            <ac:grpSpMk id="10" creationId="{FE4B3CAB-5E02-40FE-8FEF-D7A5C7A3EBF1}"/>
          </ac:grpSpMkLst>
        </pc:grpChg>
        <pc:picChg chg="mod">
          <ac:chgData name="Paul Easter" userId="6549cd31feb53bc1" providerId="LiveId" clId="{674F8151-27D5-4618-9780-9C8C1149EB3D}" dt="2022-03-30T08:34:27.290" v="10630" actId="1076"/>
          <ac:picMkLst>
            <pc:docMk/>
            <pc:sldMk cId="2204889171" sldId="413"/>
            <ac:picMk id="11" creationId="{AF4863D2-50F8-4853-AAFC-653D5EB666D2}"/>
          </ac:picMkLst>
        </pc:picChg>
        <pc:picChg chg="mod">
          <ac:chgData name="Paul Easter" userId="6549cd31feb53bc1" providerId="LiveId" clId="{674F8151-27D5-4618-9780-9C8C1149EB3D}" dt="2022-03-30T08:34:27.290" v="10630" actId="1076"/>
          <ac:picMkLst>
            <pc:docMk/>
            <pc:sldMk cId="2204889171" sldId="413"/>
            <ac:picMk id="16" creationId="{A6CF2BC8-2808-42EF-B498-2F81319CBFF0}"/>
          </ac:picMkLst>
        </pc:picChg>
      </pc:sldChg>
      <pc:sldChg chg="modSp">
        <pc:chgData name="Paul Easter" userId="6549cd31feb53bc1" providerId="LiveId" clId="{674F8151-27D5-4618-9780-9C8C1149EB3D}" dt="2022-03-27T07:57:44.929" v="8791" actId="20577"/>
        <pc:sldMkLst>
          <pc:docMk/>
          <pc:sldMk cId="4101986080" sldId="415"/>
        </pc:sldMkLst>
        <pc:spChg chg="mod">
          <ac:chgData name="Paul Easter" userId="6549cd31feb53bc1" providerId="LiveId" clId="{674F8151-27D5-4618-9780-9C8C1149EB3D}" dt="2022-03-27T07:57:44.929" v="8791" actId="20577"/>
          <ac:spMkLst>
            <pc:docMk/>
            <pc:sldMk cId="4101986080" sldId="415"/>
            <ac:spMk id="5" creationId="{36139819-1AD4-4DCD-95F0-18D759EC04EA}"/>
          </ac:spMkLst>
        </pc:spChg>
      </pc:sldChg>
      <pc:sldChg chg="modSp">
        <pc:chgData name="Paul Easter" userId="6549cd31feb53bc1" providerId="LiveId" clId="{674F8151-27D5-4618-9780-9C8C1149EB3D}" dt="2022-03-27T08:00:43.676" v="8912" actId="20577"/>
        <pc:sldMkLst>
          <pc:docMk/>
          <pc:sldMk cId="1026955284" sldId="419"/>
        </pc:sldMkLst>
        <pc:spChg chg="mod">
          <ac:chgData name="Paul Easter" userId="6549cd31feb53bc1" providerId="LiveId" clId="{674F8151-27D5-4618-9780-9C8C1149EB3D}" dt="2022-03-27T08:00:43.676" v="8912" actId="20577"/>
          <ac:spMkLst>
            <pc:docMk/>
            <pc:sldMk cId="1026955284" sldId="419"/>
            <ac:spMk id="5" creationId="{36139819-1AD4-4DCD-95F0-18D759EC04EA}"/>
          </ac:spMkLst>
        </pc:spChg>
      </pc:sldChg>
      <pc:sldChg chg="addSp modSp mod">
        <pc:chgData name="Paul Easter" userId="6549cd31feb53bc1" providerId="LiveId" clId="{674F8151-27D5-4618-9780-9C8C1149EB3D}" dt="2022-03-19T08:24:39.009" v="4344" actId="20577"/>
        <pc:sldMkLst>
          <pc:docMk/>
          <pc:sldMk cId="121664077" sldId="424"/>
        </pc:sldMkLst>
        <pc:spChg chg="add mod">
          <ac:chgData name="Paul Easter" userId="6549cd31feb53bc1" providerId="LiveId" clId="{674F8151-27D5-4618-9780-9C8C1149EB3D}" dt="2022-03-19T08:24:39.009" v="4344" actId="20577"/>
          <ac:spMkLst>
            <pc:docMk/>
            <pc:sldMk cId="121664077" sldId="424"/>
            <ac:spMk id="7" creationId="{97A16AB6-EED7-4BE9-8193-450CFF1C2922}"/>
          </ac:spMkLst>
        </pc:spChg>
        <pc:graphicFrameChg chg="mod">
          <ac:chgData name="Paul Easter" userId="6549cd31feb53bc1" providerId="LiveId" clId="{674F8151-27D5-4618-9780-9C8C1149EB3D}" dt="2022-03-19T08:23:12.730" v="4339" actId="113"/>
          <ac:graphicFrameMkLst>
            <pc:docMk/>
            <pc:sldMk cId="121664077" sldId="424"/>
            <ac:graphicFrameMk id="6" creationId="{4C3AFC8C-2476-4516-B634-CE521C8E08A2}"/>
          </ac:graphicFrameMkLst>
        </pc:graphicFrameChg>
      </pc:sldChg>
      <pc:sldChg chg="modSp">
        <pc:chgData name="Paul Easter" userId="6549cd31feb53bc1" providerId="LiveId" clId="{674F8151-27D5-4618-9780-9C8C1149EB3D}" dt="2022-03-22T06:36:28.371" v="4370" actId="113"/>
        <pc:sldMkLst>
          <pc:docMk/>
          <pc:sldMk cId="2078274953" sldId="430"/>
        </pc:sldMkLst>
        <pc:graphicFrameChg chg="mod">
          <ac:chgData name="Paul Easter" userId="6549cd31feb53bc1" providerId="LiveId" clId="{674F8151-27D5-4618-9780-9C8C1149EB3D}" dt="2022-03-22T06:36:28.371" v="4370" actId="113"/>
          <ac:graphicFrameMkLst>
            <pc:docMk/>
            <pc:sldMk cId="2078274953" sldId="430"/>
            <ac:graphicFrameMk id="6" creationId="{F8E352C2-21C2-4B96-9BE2-6D358A4526B1}"/>
          </ac:graphicFrameMkLst>
        </pc:graphicFrameChg>
        <pc:graphicFrameChg chg="mod">
          <ac:chgData name="Paul Easter" userId="6549cd31feb53bc1" providerId="LiveId" clId="{674F8151-27D5-4618-9780-9C8C1149EB3D}" dt="2022-03-22T06:28:44.599" v="4356" actId="113"/>
          <ac:graphicFrameMkLst>
            <pc:docMk/>
            <pc:sldMk cId="2078274953" sldId="430"/>
            <ac:graphicFrameMk id="10" creationId="{7E5092FE-1C91-4B48-9748-4136E6DA4D71}"/>
          </ac:graphicFrameMkLst>
        </pc:graphicFrameChg>
      </pc:sldChg>
      <pc:sldChg chg="modSp del mod modShow">
        <pc:chgData name="Paul Easter" userId="6549cd31feb53bc1" providerId="LiveId" clId="{674F8151-27D5-4618-9780-9C8C1149EB3D}" dt="2022-03-15T10:24:28.494" v="2029" actId="2696"/>
        <pc:sldMkLst>
          <pc:docMk/>
          <pc:sldMk cId="1628901018" sldId="435"/>
        </pc:sldMkLst>
        <pc:spChg chg="mod">
          <ac:chgData name="Paul Easter" userId="6549cd31feb53bc1" providerId="LiveId" clId="{674F8151-27D5-4618-9780-9C8C1149EB3D}" dt="2022-03-15T03:35:59.490" v="196" actId="20577"/>
          <ac:spMkLst>
            <pc:docMk/>
            <pc:sldMk cId="1628901018" sldId="435"/>
            <ac:spMk id="8" creationId="{E2F794A7-8C4C-4A3F-A33D-B76FD77934A3}"/>
          </ac:spMkLst>
        </pc:spChg>
      </pc:sldChg>
      <pc:sldChg chg="modSp mod">
        <pc:chgData name="Paul Easter" userId="6549cd31feb53bc1" providerId="LiveId" clId="{674F8151-27D5-4618-9780-9C8C1149EB3D}" dt="2022-03-27T07:49:41.036" v="8311" actId="20577"/>
        <pc:sldMkLst>
          <pc:docMk/>
          <pc:sldMk cId="2318426154" sldId="442"/>
        </pc:sldMkLst>
        <pc:spChg chg="mod">
          <ac:chgData name="Paul Easter" userId="6549cd31feb53bc1" providerId="LiveId" clId="{674F8151-27D5-4618-9780-9C8C1149EB3D}" dt="2022-03-27T07:49:41.036" v="8311" actId="20577"/>
          <ac:spMkLst>
            <pc:docMk/>
            <pc:sldMk cId="2318426154" sldId="442"/>
            <ac:spMk id="5" creationId="{36139819-1AD4-4DCD-95F0-18D759EC04EA}"/>
          </ac:spMkLst>
        </pc:spChg>
      </pc:sldChg>
      <pc:sldChg chg="modSp">
        <pc:chgData name="Paul Easter" userId="6549cd31feb53bc1" providerId="LiveId" clId="{674F8151-27D5-4618-9780-9C8C1149EB3D}" dt="2022-03-27T13:44:58.468" v="10189" actId="20577"/>
        <pc:sldMkLst>
          <pc:docMk/>
          <pc:sldMk cId="409445122" sldId="444"/>
        </pc:sldMkLst>
        <pc:graphicFrameChg chg="mod">
          <ac:chgData name="Paul Easter" userId="6549cd31feb53bc1" providerId="LiveId" clId="{674F8151-27D5-4618-9780-9C8C1149EB3D}" dt="2022-03-27T13:44:58.468" v="10189" actId="20577"/>
          <ac:graphicFrameMkLst>
            <pc:docMk/>
            <pc:sldMk cId="409445122" sldId="444"/>
            <ac:graphicFrameMk id="2" creationId="{DEE618F2-00F1-4967-ACDB-F0BA7643576E}"/>
          </ac:graphicFrameMkLst>
        </pc:graphicFrameChg>
      </pc:sldChg>
      <pc:sldChg chg="modSp mod">
        <pc:chgData name="Paul Easter" userId="6549cd31feb53bc1" providerId="LiveId" clId="{674F8151-27D5-4618-9780-9C8C1149EB3D}" dt="2022-03-27T08:08:54.488" v="9254" actId="20577"/>
        <pc:sldMkLst>
          <pc:docMk/>
          <pc:sldMk cId="3102865936" sldId="446"/>
        </pc:sldMkLst>
        <pc:spChg chg="mod">
          <ac:chgData name="Paul Easter" userId="6549cd31feb53bc1" providerId="LiveId" clId="{674F8151-27D5-4618-9780-9C8C1149EB3D}" dt="2022-03-27T08:08:54.488" v="9254" actId="20577"/>
          <ac:spMkLst>
            <pc:docMk/>
            <pc:sldMk cId="3102865936" sldId="446"/>
            <ac:spMk id="5" creationId="{36139819-1AD4-4DCD-95F0-18D759EC04EA}"/>
          </ac:spMkLst>
        </pc:spChg>
      </pc:sldChg>
      <pc:sldChg chg="modSp del mod">
        <pc:chgData name="Paul Easter" userId="6549cd31feb53bc1" providerId="LiveId" clId="{674F8151-27D5-4618-9780-9C8C1149EB3D}" dt="2022-03-15T03:07:36.957" v="81" actId="47"/>
        <pc:sldMkLst>
          <pc:docMk/>
          <pc:sldMk cId="3939208264" sldId="460"/>
        </pc:sldMkLst>
        <pc:spChg chg="mod">
          <ac:chgData name="Paul Easter" userId="6549cd31feb53bc1" providerId="LiveId" clId="{674F8151-27D5-4618-9780-9C8C1149EB3D}" dt="2022-03-15T03:05:42.962" v="80" actId="20577"/>
          <ac:spMkLst>
            <pc:docMk/>
            <pc:sldMk cId="3939208264" sldId="460"/>
            <ac:spMk id="4" creationId="{03287C0B-7E30-4D98-BAD6-34DE74AB915C}"/>
          </ac:spMkLst>
        </pc:spChg>
        <pc:spChg chg="mod">
          <ac:chgData name="Paul Easter" userId="6549cd31feb53bc1" providerId="LiveId" clId="{674F8151-27D5-4618-9780-9C8C1149EB3D}" dt="2022-03-15T03:04:40.747" v="75" actId="20577"/>
          <ac:spMkLst>
            <pc:docMk/>
            <pc:sldMk cId="3939208264" sldId="460"/>
            <ac:spMk id="8" creationId="{25EA3FAA-5CCF-4059-B3C8-E2EAC61B2851}"/>
          </ac:spMkLst>
        </pc:spChg>
      </pc:sldChg>
      <pc:sldChg chg="modSp mod">
        <pc:chgData name="Paul Easter" userId="6549cd31feb53bc1" providerId="LiveId" clId="{674F8151-27D5-4618-9780-9C8C1149EB3D}" dt="2022-03-27T08:11:12.879" v="9391" actId="20577"/>
        <pc:sldMkLst>
          <pc:docMk/>
          <pc:sldMk cId="1226169069" sldId="623"/>
        </pc:sldMkLst>
        <pc:spChg chg="mod">
          <ac:chgData name="Paul Easter" userId="6549cd31feb53bc1" providerId="LiveId" clId="{674F8151-27D5-4618-9780-9C8C1149EB3D}" dt="2022-03-27T08:11:12.879" v="9391" actId="20577"/>
          <ac:spMkLst>
            <pc:docMk/>
            <pc:sldMk cId="1226169069" sldId="623"/>
            <ac:spMk id="5" creationId="{36139819-1AD4-4DCD-95F0-18D759EC04EA}"/>
          </ac:spMkLst>
        </pc:spChg>
      </pc:sldChg>
      <pc:sldChg chg="addSp delSp modSp mod">
        <pc:chgData name="Paul Easter" userId="6549cd31feb53bc1" providerId="LiveId" clId="{674F8151-27D5-4618-9780-9C8C1149EB3D}" dt="2022-03-27T08:05:39.083" v="9161" actId="313"/>
        <pc:sldMkLst>
          <pc:docMk/>
          <pc:sldMk cId="543014780" sldId="624"/>
        </pc:sldMkLst>
        <pc:spChg chg="add del">
          <ac:chgData name="Paul Easter" userId="6549cd31feb53bc1" providerId="LiveId" clId="{674F8151-27D5-4618-9780-9C8C1149EB3D}" dt="2022-03-27T08:02:06.114" v="8920" actId="478"/>
          <ac:spMkLst>
            <pc:docMk/>
            <pc:sldMk cId="543014780" sldId="624"/>
            <ac:spMk id="4" creationId="{D1BE143F-8270-49C8-B51A-72FE19771AB3}"/>
          </ac:spMkLst>
        </pc:spChg>
        <pc:spChg chg="mod">
          <ac:chgData name="Paul Easter" userId="6549cd31feb53bc1" providerId="LiveId" clId="{674F8151-27D5-4618-9780-9C8C1149EB3D}" dt="2022-03-27T08:05:39.083" v="9161" actId="313"/>
          <ac:spMkLst>
            <pc:docMk/>
            <pc:sldMk cId="543014780" sldId="624"/>
            <ac:spMk id="5" creationId="{36139819-1AD4-4DCD-95F0-18D759EC04EA}"/>
          </ac:spMkLst>
        </pc:spChg>
      </pc:sldChg>
      <pc:sldChg chg="del mod modShow">
        <pc:chgData name="Paul Easter" userId="6549cd31feb53bc1" providerId="LiveId" clId="{674F8151-27D5-4618-9780-9C8C1149EB3D}" dt="2022-03-17T12:46:05.103" v="4237" actId="2696"/>
        <pc:sldMkLst>
          <pc:docMk/>
          <pc:sldMk cId="3478279667" sldId="640"/>
        </pc:sldMkLst>
      </pc:sldChg>
      <pc:sldChg chg="del mod modShow">
        <pc:chgData name="Paul Easter" userId="6549cd31feb53bc1" providerId="LiveId" clId="{674F8151-27D5-4618-9780-9C8C1149EB3D}" dt="2022-03-22T10:15:06.695" v="8154" actId="2696"/>
        <pc:sldMkLst>
          <pc:docMk/>
          <pc:sldMk cId="1035996874" sldId="641"/>
        </pc:sldMkLst>
      </pc:sldChg>
      <pc:sldChg chg="del mod modShow">
        <pc:chgData name="Paul Easter" userId="6549cd31feb53bc1" providerId="LiveId" clId="{674F8151-27D5-4618-9780-9C8C1149EB3D}" dt="2022-03-17T12:46:08.365" v="4238" actId="2696"/>
        <pc:sldMkLst>
          <pc:docMk/>
          <pc:sldMk cId="2655705403" sldId="642"/>
        </pc:sldMkLst>
      </pc:sldChg>
      <pc:sldChg chg="addSp delSp modSp mod">
        <pc:chgData name="Paul Easter" userId="6549cd31feb53bc1" providerId="LiveId" clId="{674F8151-27D5-4618-9780-9C8C1149EB3D}" dt="2022-03-27T08:02:02.968" v="8919" actId="478"/>
        <pc:sldMkLst>
          <pc:docMk/>
          <pc:sldMk cId="1694265264" sldId="643"/>
        </pc:sldMkLst>
        <pc:spChg chg="add del mod">
          <ac:chgData name="Paul Easter" userId="6549cd31feb53bc1" providerId="LiveId" clId="{674F8151-27D5-4618-9780-9C8C1149EB3D}" dt="2022-03-27T08:02:02.968" v="8919" actId="478"/>
          <ac:spMkLst>
            <pc:docMk/>
            <pc:sldMk cId="1694265264" sldId="643"/>
            <ac:spMk id="10" creationId="{5C679BD1-03EB-4F08-9067-F1155E4B5BC4}"/>
          </ac:spMkLst>
        </pc:spChg>
        <pc:spChg chg="add mod">
          <ac:chgData name="Paul Easter" userId="6549cd31feb53bc1" providerId="LiveId" clId="{674F8151-27D5-4618-9780-9C8C1149EB3D}" dt="2022-03-27T08:01:52.538" v="8918"/>
          <ac:spMkLst>
            <pc:docMk/>
            <pc:sldMk cId="1694265264" sldId="643"/>
            <ac:spMk id="12" creationId="{718042BF-ACEB-4626-A7E7-C642C543ED3E}"/>
          </ac:spMkLst>
        </pc:spChg>
      </pc:sldChg>
      <pc:sldChg chg="modSp mod">
        <pc:chgData name="Paul Easter" userId="6549cd31feb53bc1" providerId="LiveId" clId="{674F8151-27D5-4618-9780-9C8C1149EB3D}" dt="2022-03-17T12:46:32.051" v="4239" actId="313"/>
        <pc:sldMkLst>
          <pc:docMk/>
          <pc:sldMk cId="3429817817" sldId="646"/>
        </pc:sldMkLst>
        <pc:graphicFrameChg chg="modGraphic">
          <ac:chgData name="Paul Easter" userId="6549cd31feb53bc1" providerId="LiveId" clId="{674F8151-27D5-4618-9780-9C8C1149EB3D}" dt="2022-03-17T12:46:32.051" v="4239" actId="313"/>
          <ac:graphicFrameMkLst>
            <pc:docMk/>
            <pc:sldMk cId="3429817817" sldId="646"/>
            <ac:graphicFrameMk id="5" creationId="{26E69ED7-9A28-4C88-8C03-A727A2511A39}"/>
          </ac:graphicFrameMkLst>
        </pc:graphicFrameChg>
      </pc:sldChg>
      <pc:sldChg chg="modSp mod">
        <pc:chgData name="Paul Easter" userId="6549cd31feb53bc1" providerId="LiveId" clId="{674F8151-27D5-4618-9780-9C8C1149EB3D}" dt="2022-03-27T08:23:18.222" v="9888" actId="20577"/>
        <pc:sldMkLst>
          <pc:docMk/>
          <pc:sldMk cId="3656861425" sldId="651"/>
        </pc:sldMkLst>
        <pc:spChg chg="mod">
          <ac:chgData name="Paul Easter" userId="6549cd31feb53bc1" providerId="LiveId" clId="{674F8151-27D5-4618-9780-9C8C1149EB3D}" dt="2022-03-27T08:23:18.222" v="9888" actId="20577"/>
          <ac:spMkLst>
            <pc:docMk/>
            <pc:sldMk cId="3656861425" sldId="651"/>
            <ac:spMk id="5" creationId="{36139819-1AD4-4DCD-95F0-18D759EC04EA}"/>
          </ac:spMkLst>
        </pc:spChg>
        <pc:spChg chg="mod">
          <ac:chgData name="Paul Easter" userId="6549cd31feb53bc1" providerId="LiveId" clId="{674F8151-27D5-4618-9780-9C8C1149EB3D}" dt="2022-03-22T07:47:37.841" v="5294"/>
          <ac:spMkLst>
            <pc:docMk/>
            <pc:sldMk cId="3656861425" sldId="651"/>
            <ac:spMk id="13" creationId="{00000000-0000-0000-0000-000000000000}"/>
          </ac:spMkLst>
        </pc:spChg>
      </pc:sldChg>
      <pc:sldChg chg="del">
        <pc:chgData name="Paul Easter" userId="6549cd31feb53bc1" providerId="LiveId" clId="{674F8151-27D5-4618-9780-9C8C1149EB3D}" dt="2022-03-15T03:32:13.617" v="189" actId="47"/>
        <pc:sldMkLst>
          <pc:docMk/>
          <pc:sldMk cId="2751511541" sldId="652"/>
        </pc:sldMkLst>
      </pc:sldChg>
      <pc:sldChg chg="modSp">
        <pc:chgData name="Paul Easter" userId="6549cd31feb53bc1" providerId="LiveId" clId="{674F8151-27D5-4618-9780-9C8C1149EB3D}" dt="2022-03-27T13:23:31.572" v="10187" actId="20577"/>
        <pc:sldMkLst>
          <pc:docMk/>
          <pc:sldMk cId="2509286029" sldId="653"/>
        </pc:sldMkLst>
        <pc:graphicFrameChg chg="mod">
          <ac:chgData name="Paul Easter" userId="6549cd31feb53bc1" providerId="LiveId" clId="{674F8151-27D5-4618-9780-9C8C1149EB3D}" dt="2022-03-27T13:23:31.572" v="10187" actId="20577"/>
          <ac:graphicFrameMkLst>
            <pc:docMk/>
            <pc:sldMk cId="2509286029" sldId="653"/>
            <ac:graphicFrameMk id="6" creationId="{E42FDCE1-EBAE-4B84-9456-046590A28807}"/>
          </ac:graphicFrameMkLst>
        </pc:graphicFrameChg>
      </pc:sldChg>
      <pc:sldChg chg="del">
        <pc:chgData name="Paul Easter" userId="6549cd31feb53bc1" providerId="LiveId" clId="{674F8151-27D5-4618-9780-9C8C1149EB3D}" dt="2022-03-15T03:32:13.617" v="189" actId="47"/>
        <pc:sldMkLst>
          <pc:docMk/>
          <pc:sldMk cId="623300742" sldId="678"/>
        </pc:sldMkLst>
      </pc:sldChg>
      <pc:sldChg chg="addSp delSp modSp mod">
        <pc:chgData name="Paul Easter" userId="6549cd31feb53bc1" providerId="LiveId" clId="{674F8151-27D5-4618-9780-9C8C1149EB3D}" dt="2022-03-27T10:46:02.123" v="10183" actId="478"/>
        <pc:sldMkLst>
          <pc:docMk/>
          <pc:sldMk cId="2754248605" sldId="679"/>
        </pc:sldMkLst>
        <pc:spChg chg="mod">
          <ac:chgData name="Paul Easter" userId="6549cd31feb53bc1" providerId="LiveId" clId="{674F8151-27D5-4618-9780-9C8C1149EB3D}" dt="2022-03-27T07:54:53.222" v="8677" actId="20577"/>
          <ac:spMkLst>
            <pc:docMk/>
            <pc:sldMk cId="2754248605" sldId="679"/>
            <ac:spMk id="5" creationId="{36139819-1AD4-4DCD-95F0-18D759EC04EA}"/>
          </ac:spMkLst>
        </pc:spChg>
        <pc:picChg chg="add del mod">
          <ac:chgData name="Paul Easter" userId="6549cd31feb53bc1" providerId="LiveId" clId="{674F8151-27D5-4618-9780-9C8C1149EB3D}" dt="2022-03-27T10:46:02.123" v="10183" actId="478"/>
          <ac:picMkLst>
            <pc:docMk/>
            <pc:sldMk cId="2754248605" sldId="679"/>
            <ac:picMk id="4" creationId="{FEE179CA-3720-4B08-B921-C5719280B862}"/>
          </ac:picMkLst>
        </pc:picChg>
      </pc:sldChg>
      <pc:sldChg chg="modSp mod">
        <pc:chgData name="Paul Easter" userId="6549cd31feb53bc1" providerId="LiveId" clId="{674F8151-27D5-4618-9780-9C8C1149EB3D}" dt="2022-03-27T08:12:17.156" v="9392" actId="27107"/>
        <pc:sldMkLst>
          <pc:docMk/>
          <pc:sldMk cId="2806770611" sldId="687"/>
        </pc:sldMkLst>
        <pc:spChg chg="mod">
          <ac:chgData name="Paul Easter" userId="6549cd31feb53bc1" providerId="LiveId" clId="{674F8151-27D5-4618-9780-9C8C1149EB3D}" dt="2022-03-27T08:12:17.156" v="9392" actId="27107"/>
          <ac:spMkLst>
            <pc:docMk/>
            <pc:sldMk cId="2806770611" sldId="687"/>
            <ac:spMk id="7" creationId="{FCC82E8F-9C62-495F-A272-534CB9DB59B0}"/>
          </ac:spMkLst>
        </pc:spChg>
      </pc:sldChg>
      <pc:sldChg chg="modSp">
        <pc:chgData name="Paul Easter" userId="6549cd31feb53bc1" providerId="LiveId" clId="{674F8151-27D5-4618-9780-9C8C1149EB3D}" dt="2022-03-19T08:52:13.137" v="4346" actId="6549"/>
        <pc:sldMkLst>
          <pc:docMk/>
          <pc:sldMk cId="1688218189" sldId="690"/>
        </pc:sldMkLst>
        <pc:spChg chg="mod">
          <ac:chgData name="Paul Easter" userId="6549cd31feb53bc1" providerId="LiveId" clId="{674F8151-27D5-4618-9780-9C8C1149EB3D}" dt="2022-03-19T08:52:13.137" v="4346" actId="6549"/>
          <ac:spMkLst>
            <pc:docMk/>
            <pc:sldMk cId="1688218189" sldId="690"/>
            <ac:spMk id="12" creationId="{073FCA9D-13F5-4790-B6E1-44364F3E6294}"/>
          </ac:spMkLst>
        </pc:spChg>
        <pc:graphicFrameChg chg="mod">
          <ac:chgData name="Paul Easter" userId="6549cd31feb53bc1" providerId="LiveId" clId="{674F8151-27D5-4618-9780-9C8C1149EB3D}" dt="2022-03-19T08:52:11.154" v="4345" actId="6549"/>
          <ac:graphicFrameMkLst>
            <pc:docMk/>
            <pc:sldMk cId="1688218189" sldId="690"/>
            <ac:graphicFrameMk id="10" creationId="{CC945236-6068-40F8-8DC2-8CE9AA33FE37}"/>
          </ac:graphicFrameMkLst>
        </pc:graphicFrameChg>
      </pc:sldChg>
      <pc:sldChg chg="del">
        <pc:chgData name="Paul Easter" userId="6549cd31feb53bc1" providerId="LiveId" clId="{674F8151-27D5-4618-9780-9C8C1149EB3D}" dt="2022-03-15T03:32:13.617" v="189" actId="47"/>
        <pc:sldMkLst>
          <pc:docMk/>
          <pc:sldMk cId="3931207478" sldId="691"/>
        </pc:sldMkLst>
      </pc:sldChg>
      <pc:sldChg chg="del">
        <pc:chgData name="Paul Easter" userId="6549cd31feb53bc1" providerId="LiveId" clId="{674F8151-27D5-4618-9780-9C8C1149EB3D}" dt="2022-03-15T03:32:13.617" v="189" actId="47"/>
        <pc:sldMkLst>
          <pc:docMk/>
          <pc:sldMk cId="2518576855" sldId="692"/>
        </pc:sldMkLst>
      </pc:sldChg>
      <pc:sldChg chg="del">
        <pc:chgData name="Paul Easter" userId="6549cd31feb53bc1" providerId="LiveId" clId="{674F8151-27D5-4618-9780-9C8C1149EB3D}" dt="2022-03-15T03:32:13.617" v="189" actId="47"/>
        <pc:sldMkLst>
          <pc:docMk/>
          <pc:sldMk cId="1700592204" sldId="694"/>
        </pc:sldMkLst>
      </pc:sldChg>
      <pc:sldChg chg="del">
        <pc:chgData name="Paul Easter" userId="6549cd31feb53bc1" providerId="LiveId" clId="{674F8151-27D5-4618-9780-9C8C1149EB3D}" dt="2022-03-15T03:32:13.617" v="189" actId="47"/>
        <pc:sldMkLst>
          <pc:docMk/>
          <pc:sldMk cId="138099536" sldId="695"/>
        </pc:sldMkLst>
      </pc:sldChg>
      <pc:sldChg chg="del">
        <pc:chgData name="Paul Easter" userId="6549cd31feb53bc1" providerId="LiveId" clId="{674F8151-27D5-4618-9780-9C8C1149EB3D}" dt="2022-03-15T03:32:13.617" v="189" actId="47"/>
        <pc:sldMkLst>
          <pc:docMk/>
          <pc:sldMk cId="1250422210" sldId="696"/>
        </pc:sldMkLst>
      </pc:sldChg>
      <pc:sldChg chg="del">
        <pc:chgData name="Paul Easter" userId="6549cd31feb53bc1" providerId="LiveId" clId="{674F8151-27D5-4618-9780-9C8C1149EB3D}" dt="2022-03-15T03:32:13.617" v="189" actId="47"/>
        <pc:sldMkLst>
          <pc:docMk/>
          <pc:sldMk cId="2991585331" sldId="697"/>
        </pc:sldMkLst>
      </pc:sldChg>
      <pc:sldChg chg="modSp">
        <pc:chgData name="Paul Easter" userId="6549cd31feb53bc1" providerId="LiveId" clId="{674F8151-27D5-4618-9780-9C8C1149EB3D}" dt="2022-03-19T08:52:21.333" v="4347" actId="6549"/>
        <pc:sldMkLst>
          <pc:docMk/>
          <pc:sldMk cId="830925195" sldId="698"/>
        </pc:sldMkLst>
        <pc:graphicFrameChg chg="mod">
          <ac:chgData name="Paul Easter" userId="6549cd31feb53bc1" providerId="LiveId" clId="{674F8151-27D5-4618-9780-9C8C1149EB3D}" dt="2022-03-19T08:52:21.333" v="4347" actId="6549"/>
          <ac:graphicFrameMkLst>
            <pc:docMk/>
            <pc:sldMk cId="830925195" sldId="698"/>
            <ac:graphicFrameMk id="8" creationId="{4483B560-9E4B-4652-9AFC-F4465EFFCA70}"/>
          </ac:graphicFrameMkLst>
        </pc:graphicFrameChg>
      </pc:sldChg>
      <pc:sldChg chg="del">
        <pc:chgData name="Paul Easter" userId="6549cd31feb53bc1" providerId="LiveId" clId="{674F8151-27D5-4618-9780-9C8C1149EB3D}" dt="2022-03-15T03:32:13.617" v="189" actId="47"/>
        <pc:sldMkLst>
          <pc:docMk/>
          <pc:sldMk cId="3835157962" sldId="699"/>
        </pc:sldMkLst>
      </pc:sldChg>
      <pc:sldChg chg="del">
        <pc:chgData name="Paul Easter" userId="6549cd31feb53bc1" providerId="LiveId" clId="{674F8151-27D5-4618-9780-9C8C1149EB3D}" dt="2022-03-15T03:32:13.617" v="189" actId="47"/>
        <pc:sldMkLst>
          <pc:docMk/>
          <pc:sldMk cId="2727343258" sldId="700"/>
        </pc:sldMkLst>
      </pc:sldChg>
      <pc:sldChg chg="del">
        <pc:chgData name="Paul Easter" userId="6549cd31feb53bc1" providerId="LiveId" clId="{674F8151-27D5-4618-9780-9C8C1149EB3D}" dt="2022-03-15T03:32:13.617" v="189" actId="47"/>
        <pc:sldMkLst>
          <pc:docMk/>
          <pc:sldMk cId="3930726256" sldId="701"/>
        </pc:sldMkLst>
      </pc:sldChg>
      <pc:sldChg chg="del">
        <pc:chgData name="Paul Easter" userId="6549cd31feb53bc1" providerId="LiveId" clId="{674F8151-27D5-4618-9780-9C8C1149EB3D}" dt="2022-03-15T03:32:13.617" v="189" actId="47"/>
        <pc:sldMkLst>
          <pc:docMk/>
          <pc:sldMk cId="1927100626" sldId="702"/>
        </pc:sldMkLst>
      </pc:sldChg>
      <pc:sldChg chg="del">
        <pc:chgData name="Paul Easter" userId="6549cd31feb53bc1" providerId="LiveId" clId="{674F8151-27D5-4618-9780-9C8C1149EB3D}" dt="2022-03-15T03:32:13.617" v="189" actId="47"/>
        <pc:sldMkLst>
          <pc:docMk/>
          <pc:sldMk cId="2982515089" sldId="703"/>
        </pc:sldMkLst>
      </pc:sldChg>
      <pc:sldChg chg="del">
        <pc:chgData name="Paul Easter" userId="6549cd31feb53bc1" providerId="LiveId" clId="{674F8151-27D5-4618-9780-9C8C1149EB3D}" dt="2022-03-15T03:32:13.617" v="189" actId="47"/>
        <pc:sldMkLst>
          <pc:docMk/>
          <pc:sldMk cId="2549280199" sldId="707"/>
        </pc:sldMkLst>
      </pc:sldChg>
      <pc:sldChg chg="del">
        <pc:chgData name="Paul Easter" userId="6549cd31feb53bc1" providerId="LiveId" clId="{674F8151-27D5-4618-9780-9C8C1149EB3D}" dt="2022-03-15T03:32:13.617" v="189" actId="47"/>
        <pc:sldMkLst>
          <pc:docMk/>
          <pc:sldMk cId="2774557815" sldId="709"/>
        </pc:sldMkLst>
      </pc:sldChg>
      <pc:sldChg chg="modSp del mod modShow">
        <pc:chgData name="Paul Easter" userId="6549cd31feb53bc1" providerId="LiveId" clId="{674F8151-27D5-4618-9780-9C8C1149EB3D}" dt="2022-03-22T07:49:01.164" v="5296" actId="2696"/>
        <pc:sldMkLst>
          <pc:docMk/>
          <pc:sldMk cId="2753039670" sldId="719"/>
        </pc:sldMkLst>
        <pc:spChg chg="mod">
          <ac:chgData name="Paul Easter" userId="6549cd31feb53bc1" providerId="LiveId" clId="{674F8151-27D5-4618-9780-9C8C1149EB3D}" dt="2022-03-22T07:48:01.645" v="5295"/>
          <ac:spMkLst>
            <pc:docMk/>
            <pc:sldMk cId="2753039670" sldId="719"/>
            <ac:spMk id="14" creationId="{D1A264E9-38AC-47A4-83E2-D3C122E48CFC}"/>
          </ac:spMkLst>
        </pc:spChg>
      </pc:sldChg>
      <pc:sldChg chg="addSp delSp modSp add mod modShow">
        <pc:chgData name="Paul Easter" userId="6549cd31feb53bc1" providerId="LiveId" clId="{674F8151-27D5-4618-9780-9C8C1149EB3D}" dt="2022-03-27T08:24:36.146" v="9909" actId="1036"/>
        <pc:sldMkLst>
          <pc:docMk/>
          <pc:sldMk cId="2888407410" sldId="719"/>
        </pc:sldMkLst>
        <pc:spChg chg="mod">
          <ac:chgData name="Paul Easter" userId="6549cd31feb53bc1" providerId="LiveId" clId="{674F8151-27D5-4618-9780-9C8C1149EB3D}" dt="2022-03-22T07:59:04.353" v="5563" actId="20577"/>
          <ac:spMkLst>
            <pc:docMk/>
            <pc:sldMk cId="2888407410" sldId="719"/>
            <ac:spMk id="7" creationId="{FCC82E8F-9C62-495F-A272-534CB9DB59B0}"/>
          </ac:spMkLst>
        </pc:spChg>
        <pc:spChg chg="mod">
          <ac:chgData name="Paul Easter" userId="6549cd31feb53bc1" providerId="LiveId" clId="{674F8151-27D5-4618-9780-9C8C1149EB3D}" dt="2022-03-22T07:50:38.597" v="5300"/>
          <ac:spMkLst>
            <pc:docMk/>
            <pc:sldMk cId="2888407410" sldId="719"/>
            <ac:spMk id="11" creationId="{47F27005-CA3C-4E96-86E0-FC05A44EB14B}"/>
          </ac:spMkLst>
        </pc:spChg>
        <pc:spChg chg="mod">
          <ac:chgData name="Paul Easter" userId="6549cd31feb53bc1" providerId="LiveId" clId="{674F8151-27D5-4618-9780-9C8C1149EB3D}" dt="2022-03-22T07:50:38.597" v="5300"/>
          <ac:spMkLst>
            <pc:docMk/>
            <pc:sldMk cId="2888407410" sldId="719"/>
            <ac:spMk id="12" creationId="{3E9FD9CB-C2F3-47DC-BE49-413373A30C84}"/>
          </ac:spMkLst>
        </pc:spChg>
        <pc:spChg chg="mod">
          <ac:chgData name="Paul Easter" userId="6549cd31feb53bc1" providerId="LiveId" clId="{674F8151-27D5-4618-9780-9C8C1149EB3D}" dt="2022-03-27T08:24:36.146" v="9909" actId="1036"/>
          <ac:spMkLst>
            <pc:docMk/>
            <pc:sldMk cId="2888407410" sldId="719"/>
            <ac:spMk id="13" creationId="{00000000-0000-0000-0000-000000000000}"/>
          </ac:spMkLst>
        </pc:spChg>
        <pc:spChg chg="mod">
          <ac:chgData name="Paul Easter" userId="6549cd31feb53bc1" providerId="LiveId" clId="{674F8151-27D5-4618-9780-9C8C1149EB3D}" dt="2022-03-27T08:24:06.246" v="9906" actId="20577"/>
          <ac:spMkLst>
            <pc:docMk/>
            <pc:sldMk cId="2888407410" sldId="719"/>
            <ac:spMk id="14" creationId="{D1A264E9-38AC-47A4-83E2-D3C122E48CFC}"/>
          </ac:spMkLst>
        </pc:spChg>
        <pc:spChg chg="mod topLvl">
          <ac:chgData name="Paul Easter" userId="6549cd31feb53bc1" providerId="LiveId" clId="{674F8151-27D5-4618-9780-9C8C1149EB3D}" dt="2022-03-22T08:04:10.385" v="5854" actId="164"/>
          <ac:spMkLst>
            <pc:docMk/>
            <pc:sldMk cId="2888407410" sldId="719"/>
            <ac:spMk id="17" creationId="{14F90759-C529-44C0-8507-DB73B91319DE}"/>
          </ac:spMkLst>
        </pc:spChg>
        <pc:spChg chg="mod topLvl">
          <ac:chgData name="Paul Easter" userId="6549cd31feb53bc1" providerId="LiveId" clId="{674F8151-27D5-4618-9780-9C8C1149EB3D}" dt="2022-03-22T08:04:10.385" v="5854" actId="164"/>
          <ac:spMkLst>
            <pc:docMk/>
            <pc:sldMk cId="2888407410" sldId="719"/>
            <ac:spMk id="18" creationId="{14972DD1-7F64-42BB-942C-A107ADFC0CA9}"/>
          </ac:spMkLst>
        </pc:spChg>
        <pc:spChg chg="add del mod ord">
          <ac:chgData name="Paul Easter" userId="6549cd31feb53bc1" providerId="LiveId" clId="{674F8151-27D5-4618-9780-9C8C1149EB3D}" dt="2022-03-22T09:01:33.932" v="7616" actId="20577"/>
          <ac:spMkLst>
            <pc:docMk/>
            <pc:sldMk cId="2888407410" sldId="719"/>
            <ac:spMk id="19" creationId="{2128770B-02A8-45D8-8030-A6FADC901567}"/>
          </ac:spMkLst>
        </pc:spChg>
        <pc:grpChg chg="add mod">
          <ac:chgData name="Paul Easter" userId="6549cd31feb53bc1" providerId="LiveId" clId="{674F8151-27D5-4618-9780-9C8C1149EB3D}" dt="2022-03-22T08:04:18.443" v="5864" actId="1035"/>
          <ac:grpSpMkLst>
            <pc:docMk/>
            <pc:sldMk cId="2888407410" sldId="719"/>
            <ac:grpSpMk id="2" creationId="{D3799117-8816-4B4D-A82C-551B79E79A03}"/>
          </ac:grpSpMkLst>
        </pc:grpChg>
        <pc:grpChg chg="add mod">
          <ac:chgData name="Paul Easter" userId="6549cd31feb53bc1" providerId="LiveId" clId="{674F8151-27D5-4618-9780-9C8C1149EB3D}" dt="2022-03-22T07:56:46.913" v="5423" actId="1076"/>
          <ac:grpSpMkLst>
            <pc:docMk/>
            <pc:sldMk cId="2888407410" sldId="719"/>
            <ac:grpSpMk id="10" creationId="{DB4976E4-3928-40BA-A151-1910B2A4BC40}"/>
          </ac:grpSpMkLst>
        </pc:grpChg>
        <pc:grpChg chg="add del mod">
          <ac:chgData name="Paul Easter" userId="6549cd31feb53bc1" providerId="LiveId" clId="{674F8151-27D5-4618-9780-9C8C1149EB3D}" dt="2022-03-22T08:02:17.963" v="5773" actId="165"/>
          <ac:grpSpMkLst>
            <pc:docMk/>
            <pc:sldMk cId="2888407410" sldId="719"/>
            <ac:grpSpMk id="16" creationId="{BCF302A9-737D-4A57-8DB3-A41DBDBA84F3}"/>
          </ac:grpSpMkLst>
        </pc:grpChg>
        <pc:graphicFrameChg chg="add mod modGraphic">
          <ac:chgData name="Paul Easter" userId="6549cd31feb53bc1" providerId="LiveId" clId="{674F8151-27D5-4618-9780-9C8C1149EB3D}" dt="2022-03-22T07:56:44.678" v="5422" actId="1076"/>
          <ac:graphicFrameMkLst>
            <pc:docMk/>
            <pc:sldMk cId="2888407410" sldId="719"/>
            <ac:graphicFrameMk id="9" creationId="{9D33795D-9E57-4621-9B29-BA2410CFFF68}"/>
          </ac:graphicFrameMkLst>
        </pc:graphicFrameChg>
        <pc:graphicFrameChg chg="add mod modGraphic">
          <ac:chgData name="Paul Easter" userId="6549cd31feb53bc1" providerId="LiveId" clId="{674F8151-27D5-4618-9780-9C8C1149EB3D}" dt="2022-03-22T09:00:34.881" v="7523" actId="20577"/>
          <ac:graphicFrameMkLst>
            <pc:docMk/>
            <pc:sldMk cId="2888407410" sldId="719"/>
            <ac:graphicFrameMk id="15" creationId="{BDD1E7F3-5F29-4F67-A992-4788EA6B05B3}"/>
          </ac:graphicFrameMkLst>
        </pc:graphicFrameChg>
        <pc:picChg chg="del mod">
          <ac:chgData name="Paul Easter" userId="6549cd31feb53bc1" providerId="LiveId" clId="{674F8151-27D5-4618-9780-9C8C1149EB3D}" dt="2022-03-22T07:52:10.175" v="5364" actId="478"/>
          <ac:picMkLst>
            <pc:docMk/>
            <pc:sldMk cId="2888407410" sldId="719"/>
            <ac:picMk id="12290" creationId="{D743C55D-9BA5-4164-92B0-751119451752}"/>
          </ac:picMkLst>
        </pc:picChg>
      </pc:sldChg>
      <pc:sldChg chg="del">
        <pc:chgData name="Paul Easter" userId="6549cd31feb53bc1" providerId="LiveId" clId="{674F8151-27D5-4618-9780-9C8C1149EB3D}" dt="2022-03-15T03:32:13.617" v="189" actId="47"/>
        <pc:sldMkLst>
          <pc:docMk/>
          <pc:sldMk cId="1383295216" sldId="720"/>
        </pc:sldMkLst>
      </pc:sldChg>
      <pc:sldChg chg="del">
        <pc:chgData name="Paul Easter" userId="6549cd31feb53bc1" providerId="LiveId" clId="{674F8151-27D5-4618-9780-9C8C1149EB3D}" dt="2022-03-15T03:32:13.617" v="189" actId="47"/>
        <pc:sldMkLst>
          <pc:docMk/>
          <pc:sldMk cId="3912751606" sldId="721"/>
        </pc:sldMkLst>
      </pc:sldChg>
      <pc:sldChg chg="del">
        <pc:chgData name="Paul Easter" userId="6549cd31feb53bc1" providerId="LiveId" clId="{674F8151-27D5-4618-9780-9C8C1149EB3D}" dt="2022-03-15T03:32:13.617" v="189" actId="47"/>
        <pc:sldMkLst>
          <pc:docMk/>
          <pc:sldMk cId="1286822254" sldId="722"/>
        </pc:sldMkLst>
      </pc:sldChg>
      <pc:sldChg chg="del">
        <pc:chgData name="Paul Easter" userId="6549cd31feb53bc1" providerId="LiveId" clId="{674F8151-27D5-4618-9780-9C8C1149EB3D}" dt="2022-03-15T03:32:13.617" v="189" actId="47"/>
        <pc:sldMkLst>
          <pc:docMk/>
          <pc:sldMk cId="1375437038" sldId="724"/>
        </pc:sldMkLst>
      </pc:sldChg>
      <pc:sldChg chg="del">
        <pc:chgData name="Paul Easter" userId="6549cd31feb53bc1" providerId="LiveId" clId="{674F8151-27D5-4618-9780-9C8C1149EB3D}" dt="2022-03-15T03:32:13.617" v="189" actId="47"/>
        <pc:sldMkLst>
          <pc:docMk/>
          <pc:sldMk cId="2015715733" sldId="725"/>
        </pc:sldMkLst>
      </pc:sldChg>
      <pc:sldChg chg="del">
        <pc:chgData name="Paul Easter" userId="6549cd31feb53bc1" providerId="LiveId" clId="{674F8151-27D5-4618-9780-9C8C1149EB3D}" dt="2022-03-15T03:32:13.617" v="189" actId="47"/>
        <pc:sldMkLst>
          <pc:docMk/>
          <pc:sldMk cId="1299473106" sldId="726"/>
        </pc:sldMkLst>
      </pc:sldChg>
      <pc:sldChg chg="del">
        <pc:chgData name="Paul Easter" userId="6549cd31feb53bc1" providerId="LiveId" clId="{674F8151-27D5-4618-9780-9C8C1149EB3D}" dt="2022-03-15T03:32:13.617" v="189" actId="47"/>
        <pc:sldMkLst>
          <pc:docMk/>
          <pc:sldMk cId="273369664" sldId="727"/>
        </pc:sldMkLst>
      </pc:sldChg>
      <pc:sldChg chg="del">
        <pc:chgData name="Paul Easter" userId="6549cd31feb53bc1" providerId="LiveId" clId="{674F8151-27D5-4618-9780-9C8C1149EB3D}" dt="2022-03-15T03:32:13.617" v="189" actId="47"/>
        <pc:sldMkLst>
          <pc:docMk/>
          <pc:sldMk cId="408900807" sldId="728"/>
        </pc:sldMkLst>
      </pc:sldChg>
      <pc:sldChg chg="del">
        <pc:chgData name="Paul Easter" userId="6549cd31feb53bc1" providerId="LiveId" clId="{674F8151-27D5-4618-9780-9C8C1149EB3D}" dt="2022-03-15T03:32:13.617" v="189" actId="47"/>
        <pc:sldMkLst>
          <pc:docMk/>
          <pc:sldMk cId="914412654" sldId="729"/>
        </pc:sldMkLst>
      </pc:sldChg>
      <pc:sldChg chg="del">
        <pc:chgData name="Paul Easter" userId="6549cd31feb53bc1" providerId="LiveId" clId="{674F8151-27D5-4618-9780-9C8C1149EB3D}" dt="2022-03-15T03:32:13.617" v="189" actId="47"/>
        <pc:sldMkLst>
          <pc:docMk/>
          <pc:sldMk cId="2611283026" sldId="730"/>
        </pc:sldMkLst>
      </pc:sldChg>
      <pc:sldChg chg="del">
        <pc:chgData name="Paul Easter" userId="6549cd31feb53bc1" providerId="LiveId" clId="{674F8151-27D5-4618-9780-9C8C1149EB3D}" dt="2022-03-15T03:32:13.617" v="189" actId="47"/>
        <pc:sldMkLst>
          <pc:docMk/>
          <pc:sldMk cId="2146675495" sldId="731"/>
        </pc:sldMkLst>
      </pc:sldChg>
      <pc:sldChg chg="del">
        <pc:chgData name="Paul Easter" userId="6549cd31feb53bc1" providerId="LiveId" clId="{674F8151-27D5-4618-9780-9C8C1149EB3D}" dt="2022-03-15T03:32:13.617" v="189" actId="47"/>
        <pc:sldMkLst>
          <pc:docMk/>
          <pc:sldMk cId="117999204" sldId="732"/>
        </pc:sldMkLst>
      </pc:sldChg>
      <pc:sldChg chg="del">
        <pc:chgData name="Paul Easter" userId="6549cd31feb53bc1" providerId="LiveId" clId="{674F8151-27D5-4618-9780-9C8C1149EB3D}" dt="2022-03-15T03:32:13.617" v="189" actId="47"/>
        <pc:sldMkLst>
          <pc:docMk/>
          <pc:sldMk cId="1543362861" sldId="733"/>
        </pc:sldMkLst>
      </pc:sldChg>
      <pc:sldChg chg="del">
        <pc:chgData name="Paul Easter" userId="6549cd31feb53bc1" providerId="LiveId" clId="{674F8151-27D5-4618-9780-9C8C1149EB3D}" dt="2022-03-15T03:32:13.617" v="189" actId="47"/>
        <pc:sldMkLst>
          <pc:docMk/>
          <pc:sldMk cId="1236104066" sldId="735"/>
        </pc:sldMkLst>
      </pc:sldChg>
      <pc:sldChg chg="del">
        <pc:chgData name="Paul Easter" userId="6549cd31feb53bc1" providerId="LiveId" clId="{674F8151-27D5-4618-9780-9C8C1149EB3D}" dt="2022-03-15T03:32:13.617" v="189" actId="47"/>
        <pc:sldMkLst>
          <pc:docMk/>
          <pc:sldMk cId="3187389377" sldId="736"/>
        </pc:sldMkLst>
      </pc:sldChg>
      <pc:sldChg chg="del">
        <pc:chgData name="Paul Easter" userId="6549cd31feb53bc1" providerId="LiveId" clId="{674F8151-27D5-4618-9780-9C8C1149EB3D}" dt="2022-03-15T03:32:13.617" v="189" actId="47"/>
        <pc:sldMkLst>
          <pc:docMk/>
          <pc:sldMk cId="3465531113" sldId="737"/>
        </pc:sldMkLst>
      </pc:sldChg>
      <pc:sldChg chg="del">
        <pc:chgData name="Paul Easter" userId="6549cd31feb53bc1" providerId="LiveId" clId="{674F8151-27D5-4618-9780-9C8C1149EB3D}" dt="2022-03-15T03:32:13.617" v="189" actId="47"/>
        <pc:sldMkLst>
          <pc:docMk/>
          <pc:sldMk cId="3527399884" sldId="738"/>
        </pc:sldMkLst>
      </pc:sldChg>
      <pc:sldChg chg="modSp">
        <pc:chgData name="Paul Easter" userId="6549cd31feb53bc1" providerId="LiveId" clId="{674F8151-27D5-4618-9780-9C8C1149EB3D}" dt="2022-03-22T07:48:01.645" v="5295"/>
        <pc:sldMkLst>
          <pc:docMk/>
          <pc:sldMk cId="3273612264" sldId="739"/>
        </pc:sldMkLst>
        <pc:spChg chg="mod">
          <ac:chgData name="Paul Easter" userId="6549cd31feb53bc1" providerId="LiveId" clId="{674F8151-27D5-4618-9780-9C8C1149EB3D}" dt="2022-03-22T07:48:01.645" v="5295"/>
          <ac:spMkLst>
            <pc:docMk/>
            <pc:sldMk cId="3273612264" sldId="739"/>
            <ac:spMk id="13" creationId="{00000000-0000-0000-0000-000000000000}"/>
          </ac:spMkLst>
        </pc:spChg>
      </pc:sldChg>
      <pc:sldChg chg="addSp modSp mod">
        <pc:chgData name="Paul Easter" userId="6549cd31feb53bc1" providerId="LiveId" clId="{674F8151-27D5-4618-9780-9C8C1149EB3D}" dt="2022-03-27T08:31:18.349" v="10162" actId="20577"/>
        <pc:sldMkLst>
          <pc:docMk/>
          <pc:sldMk cId="2536391005" sldId="742"/>
        </pc:sldMkLst>
        <pc:spChg chg="mod">
          <ac:chgData name="Paul Easter" userId="6549cd31feb53bc1" providerId="LiveId" clId="{674F8151-27D5-4618-9780-9C8C1149EB3D}" dt="2022-03-27T08:28:49.142" v="10095" actId="20577"/>
          <ac:spMkLst>
            <pc:docMk/>
            <pc:sldMk cId="2536391005" sldId="742"/>
            <ac:spMk id="7" creationId="{FCC82E8F-9C62-495F-A272-534CB9DB59B0}"/>
          </ac:spMkLst>
        </pc:spChg>
        <pc:spChg chg="add mod">
          <ac:chgData name="Paul Easter" userId="6549cd31feb53bc1" providerId="LiveId" clId="{674F8151-27D5-4618-9780-9C8C1149EB3D}" dt="2022-03-27T08:31:18.349" v="10162" actId="20577"/>
          <ac:spMkLst>
            <pc:docMk/>
            <pc:sldMk cId="2536391005" sldId="742"/>
            <ac:spMk id="8" creationId="{F63B58B4-F50F-4E48-8EB9-3FF2B14E6505}"/>
          </ac:spMkLst>
        </pc:spChg>
        <pc:spChg chg="mod">
          <ac:chgData name="Paul Easter" userId="6549cd31feb53bc1" providerId="LiveId" clId="{674F8151-27D5-4618-9780-9C8C1149EB3D}" dt="2022-03-22T07:48:01.645" v="5295"/>
          <ac:spMkLst>
            <pc:docMk/>
            <pc:sldMk cId="2536391005" sldId="742"/>
            <ac:spMk id="13" creationId="{00000000-0000-0000-0000-000000000000}"/>
          </ac:spMkLst>
        </pc:spChg>
        <pc:picChg chg="mod">
          <ac:chgData name="Paul Easter" userId="6549cd31feb53bc1" providerId="LiveId" clId="{674F8151-27D5-4618-9780-9C8C1149EB3D}" dt="2022-03-27T08:26:08.338" v="9910" actId="1076"/>
          <ac:picMkLst>
            <pc:docMk/>
            <pc:sldMk cId="2536391005" sldId="742"/>
            <ac:picMk id="3" creationId="{86D3C842-BBCA-4DC2-958C-AD1E02A20C0A}"/>
          </ac:picMkLst>
        </pc:picChg>
      </pc:sldChg>
      <pc:sldChg chg="modSp">
        <pc:chgData name="Paul Easter" userId="6549cd31feb53bc1" providerId="LiveId" clId="{674F8151-27D5-4618-9780-9C8C1149EB3D}" dt="2022-03-22T07:48:01.645" v="5295"/>
        <pc:sldMkLst>
          <pc:docMk/>
          <pc:sldMk cId="2199875685" sldId="743"/>
        </pc:sldMkLst>
        <pc:spChg chg="mod">
          <ac:chgData name="Paul Easter" userId="6549cd31feb53bc1" providerId="LiveId" clId="{674F8151-27D5-4618-9780-9C8C1149EB3D}" dt="2022-03-22T07:48:01.645" v="5295"/>
          <ac:spMkLst>
            <pc:docMk/>
            <pc:sldMk cId="2199875685" sldId="743"/>
            <ac:spMk id="13" creationId="{00000000-0000-0000-0000-000000000000}"/>
          </ac:spMkLst>
        </pc:spChg>
      </pc:sldChg>
      <pc:sldChg chg="modSp">
        <pc:chgData name="Paul Easter" userId="6549cd31feb53bc1" providerId="LiveId" clId="{674F8151-27D5-4618-9780-9C8C1149EB3D}" dt="2022-03-22T07:48:01.645" v="5295"/>
        <pc:sldMkLst>
          <pc:docMk/>
          <pc:sldMk cId="3006466911" sldId="744"/>
        </pc:sldMkLst>
        <pc:spChg chg="mod">
          <ac:chgData name="Paul Easter" userId="6549cd31feb53bc1" providerId="LiveId" clId="{674F8151-27D5-4618-9780-9C8C1149EB3D}" dt="2022-03-22T07:48:01.645" v="5295"/>
          <ac:spMkLst>
            <pc:docMk/>
            <pc:sldMk cId="3006466911" sldId="744"/>
            <ac:spMk id="13" creationId="{00000000-0000-0000-0000-000000000000}"/>
          </ac:spMkLst>
        </pc:spChg>
      </pc:sldChg>
      <pc:sldChg chg="del">
        <pc:chgData name="Paul Easter" userId="6549cd31feb53bc1" providerId="LiveId" clId="{674F8151-27D5-4618-9780-9C8C1149EB3D}" dt="2022-03-15T03:32:13.617" v="189" actId="47"/>
        <pc:sldMkLst>
          <pc:docMk/>
          <pc:sldMk cId="3299938613" sldId="745"/>
        </pc:sldMkLst>
      </pc:sldChg>
      <pc:sldChg chg="del">
        <pc:chgData name="Paul Easter" userId="6549cd31feb53bc1" providerId="LiveId" clId="{674F8151-27D5-4618-9780-9C8C1149EB3D}" dt="2022-03-15T03:32:13.617" v="189" actId="47"/>
        <pc:sldMkLst>
          <pc:docMk/>
          <pc:sldMk cId="2710469468" sldId="746"/>
        </pc:sldMkLst>
      </pc:sldChg>
      <pc:sldChg chg="modSp">
        <pc:chgData name="Paul Easter" userId="6549cd31feb53bc1" providerId="LiveId" clId="{674F8151-27D5-4618-9780-9C8C1149EB3D}" dt="2022-03-22T07:48:01.645" v="5295"/>
        <pc:sldMkLst>
          <pc:docMk/>
          <pc:sldMk cId="1715522983" sldId="749"/>
        </pc:sldMkLst>
        <pc:spChg chg="mod">
          <ac:chgData name="Paul Easter" userId="6549cd31feb53bc1" providerId="LiveId" clId="{674F8151-27D5-4618-9780-9C8C1149EB3D}" dt="2022-03-22T07:48:01.645" v="5295"/>
          <ac:spMkLst>
            <pc:docMk/>
            <pc:sldMk cId="1715522983" sldId="749"/>
            <ac:spMk id="13" creationId="{00000000-0000-0000-0000-000000000000}"/>
          </ac:spMkLst>
        </pc:spChg>
      </pc:sldChg>
      <pc:sldChg chg="modSp">
        <pc:chgData name="Paul Easter" userId="6549cd31feb53bc1" providerId="LiveId" clId="{674F8151-27D5-4618-9780-9C8C1149EB3D}" dt="2022-03-22T07:48:01.645" v="5295"/>
        <pc:sldMkLst>
          <pc:docMk/>
          <pc:sldMk cId="3705997811" sldId="750"/>
        </pc:sldMkLst>
        <pc:spChg chg="mod">
          <ac:chgData name="Paul Easter" userId="6549cd31feb53bc1" providerId="LiveId" clId="{674F8151-27D5-4618-9780-9C8C1149EB3D}" dt="2022-03-22T07:48:01.645" v="5295"/>
          <ac:spMkLst>
            <pc:docMk/>
            <pc:sldMk cId="3705997811" sldId="750"/>
            <ac:spMk id="13" creationId="{00000000-0000-0000-0000-000000000000}"/>
          </ac:spMkLst>
        </pc:spChg>
      </pc:sldChg>
      <pc:sldChg chg="modSp">
        <pc:chgData name="Paul Easter" userId="6549cd31feb53bc1" providerId="LiveId" clId="{674F8151-27D5-4618-9780-9C8C1149EB3D}" dt="2022-03-22T07:48:01.645" v="5295"/>
        <pc:sldMkLst>
          <pc:docMk/>
          <pc:sldMk cId="3199095616" sldId="751"/>
        </pc:sldMkLst>
        <pc:spChg chg="mod">
          <ac:chgData name="Paul Easter" userId="6549cd31feb53bc1" providerId="LiveId" clId="{674F8151-27D5-4618-9780-9C8C1149EB3D}" dt="2022-03-22T07:48:01.645" v="5295"/>
          <ac:spMkLst>
            <pc:docMk/>
            <pc:sldMk cId="3199095616" sldId="751"/>
            <ac:spMk id="13" creationId="{00000000-0000-0000-0000-000000000000}"/>
          </ac:spMkLst>
        </pc:spChg>
      </pc:sldChg>
      <pc:sldChg chg="modSp">
        <pc:chgData name="Paul Easter" userId="6549cd31feb53bc1" providerId="LiveId" clId="{674F8151-27D5-4618-9780-9C8C1149EB3D}" dt="2022-03-22T07:48:01.645" v="5295"/>
        <pc:sldMkLst>
          <pc:docMk/>
          <pc:sldMk cId="979814407" sldId="752"/>
        </pc:sldMkLst>
        <pc:spChg chg="mod">
          <ac:chgData name="Paul Easter" userId="6549cd31feb53bc1" providerId="LiveId" clId="{674F8151-27D5-4618-9780-9C8C1149EB3D}" dt="2022-03-22T07:48:01.645" v="5295"/>
          <ac:spMkLst>
            <pc:docMk/>
            <pc:sldMk cId="979814407" sldId="752"/>
            <ac:spMk id="13" creationId="{00000000-0000-0000-0000-000000000000}"/>
          </ac:spMkLst>
        </pc:spChg>
      </pc:sldChg>
      <pc:sldChg chg="modSp">
        <pc:chgData name="Paul Easter" userId="6549cd31feb53bc1" providerId="LiveId" clId="{674F8151-27D5-4618-9780-9C8C1149EB3D}" dt="2022-03-22T07:48:01.645" v="5295"/>
        <pc:sldMkLst>
          <pc:docMk/>
          <pc:sldMk cId="167573741" sldId="753"/>
        </pc:sldMkLst>
        <pc:spChg chg="mod">
          <ac:chgData name="Paul Easter" userId="6549cd31feb53bc1" providerId="LiveId" clId="{674F8151-27D5-4618-9780-9C8C1149EB3D}" dt="2022-03-22T07:48:01.645" v="5295"/>
          <ac:spMkLst>
            <pc:docMk/>
            <pc:sldMk cId="167573741" sldId="753"/>
            <ac:spMk id="13" creationId="{00000000-0000-0000-0000-000000000000}"/>
          </ac:spMkLst>
        </pc:spChg>
      </pc:sldChg>
      <pc:sldChg chg="addSp modSp mod">
        <pc:chgData name="Paul Easter" userId="6549cd31feb53bc1" providerId="LiveId" clId="{674F8151-27D5-4618-9780-9C8C1149EB3D}" dt="2022-03-22T10:04:50.515" v="8153" actId="1076"/>
        <pc:sldMkLst>
          <pc:docMk/>
          <pc:sldMk cId="3260916421" sldId="754"/>
        </pc:sldMkLst>
        <pc:spChg chg="mod">
          <ac:chgData name="Paul Easter" userId="6549cd31feb53bc1" providerId="LiveId" clId="{674F8151-27D5-4618-9780-9C8C1149EB3D}" dt="2022-03-22T07:48:01.645" v="5295"/>
          <ac:spMkLst>
            <pc:docMk/>
            <pc:sldMk cId="3260916421" sldId="754"/>
            <ac:spMk id="13" creationId="{00000000-0000-0000-0000-000000000000}"/>
          </ac:spMkLst>
        </pc:spChg>
        <pc:grpChg chg="add mod">
          <ac:chgData name="Paul Easter" userId="6549cd31feb53bc1" providerId="LiveId" clId="{674F8151-27D5-4618-9780-9C8C1149EB3D}" dt="2022-03-22T10:04:50.515" v="8153" actId="1076"/>
          <ac:grpSpMkLst>
            <pc:docMk/>
            <pc:sldMk cId="3260916421" sldId="754"/>
            <ac:grpSpMk id="2" creationId="{13ECB82A-984B-46BF-B01A-00D5B50BF05F}"/>
          </ac:grpSpMkLst>
        </pc:grpChg>
        <pc:grpChg chg="mod">
          <ac:chgData name="Paul Easter" userId="6549cd31feb53bc1" providerId="LiveId" clId="{674F8151-27D5-4618-9780-9C8C1149EB3D}" dt="2022-03-22T10:04:40.597" v="8152" actId="164"/>
          <ac:grpSpMkLst>
            <pc:docMk/>
            <pc:sldMk cId="3260916421" sldId="754"/>
            <ac:grpSpMk id="18" creationId="{3C42EC4B-9F31-4EFB-A683-97DAD7F640E3}"/>
          </ac:grpSpMkLst>
        </pc:grpChg>
        <pc:grpChg chg="mod">
          <ac:chgData name="Paul Easter" userId="6549cd31feb53bc1" providerId="LiveId" clId="{674F8151-27D5-4618-9780-9C8C1149EB3D}" dt="2022-03-22T10:04:40.597" v="8152" actId="164"/>
          <ac:grpSpMkLst>
            <pc:docMk/>
            <pc:sldMk cId="3260916421" sldId="754"/>
            <ac:grpSpMk id="25" creationId="{69078536-87E0-412E-98AE-96DFF0AEC7BB}"/>
          </ac:grpSpMkLst>
        </pc:grpChg>
        <pc:grpChg chg="mod">
          <ac:chgData name="Paul Easter" userId="6549cd31feb53bc1" providerId="LiveId" clId="{674F8151-27D5-4618-9780-9C8C1149EB3D}" dt="2022-03-22T10:04:40.597" v="8152" actId="164"/>
          <ac:grpSpMkLst>
            <pc:docMk/>
            <pc:sldMk cId="3260916421" sldId="754"/>
            <ac:grpSpMk id="29" creationId="{6FEFD913-E2FE-4BA5-8A09-872D4108F13E}"/>
          </ac:grpSpMkLst>
        </pc:grpChg>
        <pc:grpChg chg="mod">
          <ac:chgData name="Paul Easter" userId="6549cd31feb53bc1" providerId="LiveId" clId="{674F8151-27D5-4618-9780-9C8C1149EB3D}" dt="2022-03-22T10:04:40.597" v="8152" actId="164"/>
          <ac:grpSpMkLst>
            <pc:docMk/>
            <pc:sldMk cId="3260916421" sldId="754"/>
            <ac:grpSpMk id="34" creationId="{071B06C5-97D3-4A33-9CD7-BF00CB9CE424}"/>
          </ac:grpSpMkLst>
        </pc:grpChg>
        <pc:picChg chg="mod">
          <ac:chgData name="Paul Easter" userId="6549cd31feb53bc1" providerId="LiveId" clId="{674F8151-27D5-4618-9780-9C8C1149EB3D}" dt="2022-03-22T10:04:40.597" v="8152" actId="164"/>
          <ac:picMkLst>
            <pc:docMk/>
            <pc:sldMk cId="3260916421" sldId="754"/>
            <ac:picMk id="3" creationId="{B69DB761-74FA-4E99-93F7-0EB3A723BDA7}"/>
          </ac:picMkLst>
        </pc:picChg>
      </pc:sldChg>
      <pc:sldChg chg="modSp mod">
        <pc:chgData name="Paul Easter" userId="6549cd31feb53bc1" providerId="LiveId" clId="{674F8151-27D5-4618-9780-9C8C1149EB3D}" dt="2022-03-27T08:16:48.656" v="9740" actId="14100"/>
        <pc:sldMkLst>
          <pc:docMk/>
          <pc:sldMk cId="4252413190" sldId="755"/>
        </pc:sldMkLst>
        <pc:spChg chg="mod">
          <ac:chgData name="Paul Easter" userId="6549cd31feb53bc1" providerId="LiveId" clId="{674F8151-27D5-4618-9780-9C8C1149EB3D}" dt="2022-03-27T08:16:48.656" v="9740" actId="14100"/>
          <ac:spMkLst>
            <pc:docMk/>
            <pc:sldMk cId="4252413190" sldId="755"/>
            <ac:spMk id="7" creationId="{FCC82E8F-9C62-495F-A272-534CB9DB59B0}"/>
          </ac:spMkLst>
        </pc:spChg>
        <pc:spChg chg="mod">
          <ac:chgData name="Paul Easter" userId="6549cd31feb53bc1" providerId="LiveId" clId="{674F8151-27D5-4618-9780-9C8C1149EB3D}" dt="2022-03-22T07:48:01.645" v="5295"/>
          <ac:spMkLst>
            <pc:docMk/>
            <pc:sldMk cId="4252413190" sldId="755"/>
            <ac:spMk id="13" creationId="{00000000-0000-0000-0000-000000000000}"/>
          </ac:spMkLst>
        </pc:spChg>
        <pc:spChg chg="mod">
          <ac:chgData name="Paul Easter" userId="6549cd31feb53bc1" providerId="LiveId" clId="{674F8151-27D5-4618-9780-9C8C1149EB3D}" dt="2022-03-27T08:15:14.694" v="9630" actId="20577"/>
          <ac:spMkLst>
            <pc:docMk/>
            <pc:sldMk cId="4252413190" sldId="755"/>
            <ac:spMk id="14" creationId="{D1A264E9-38AC-47A4-83E2-D3C122E48CFC}"/>
          </ac:spMkLst>
        </pc:spChg>
      </pc:sldChg>
      <pc:sldChg chg="addSp delSp modSp mod">
        <pc:chgData name="Paul Easter" userId="6549cd31feb53bc1" providerId="LiveId" clId="{674F8151-27D5-4618-9780-9C8C1149EB3D}" dt="2022-03-27T08:21:57.725" v="9856"/>
        <pc:sldMkLst>
          <pc:docMk/>
          <pc:sldMk cId="1672285311" sldId="756"/>
        </pc:sldMkLst>
        <pc:spChg chg="add mod">
          <ac:chgData name="Paul Easter" userId="6549cd31feb53bc1" providerId="LiveId" clId="{674F8151-27D5-4618-9780-9C8C1149EB3D}" dt="2022-03-27T08:16:56.740" v="9742"/>
          <ac:spMkLst>
            <pc:docMk/>
            <pc:sldMk cId="1672285311" sldId="756"/>
            <ac:spMk id="6" creationId="{3644DC45-9683-45E4-8BAD-6927BB1558EC}"/>
          </ac:spMkLst>
        </pc:spChg>
        <pc:spChg chg="del">
          <ac:chgData name="Paul Easter" userId="6549cd31feb53bc1" providerId="LiveId" clId="{674F8151-27D5-4618-9780-9C8C1149EB3D}" dt="2022-03-27T08:16:55.141" v="9741" actId="478"/>
          <ac:spMkLst>
            <pc:docMk/>
            <pc:sldMk cId="1672285311" sldId="756"/>
            <ac:spMk id="7" creationId="{FCC82E8F-9C62-495F-A272-534CB9DB59B0}"/>
          </ac:spMkLst>
        </pc:spChg>
        <pc:spChg chg="mod">
          <ac:chgData name="Paul Easter" userId="6549cd31feb53bc1" providerId="LiveId" clId="{674F8151-27D5-4618-9780-9C8C1149EB3D}" dt="2022-03-22T07:48:01.645" v="5295"/>
          <ac:spMkLst>
            <pc:docMk/>
            <pc:sldMk cId="1672285311" sldId="756"/>
            <ac:spMk id="13" creationId="{00000000-0000-0000-0000-000000000000}"/>
          </ac:spMkLst>
        </pc:spChg>
        <pc:spChg chg="mod">
          <ac:chgData name="Paul Easter" userId="6549cd31feb53bc1" providerId="LiveId" clId="{674F8151-27D5-4618-9780-9C8C1149EB3D}" dt="2022-03-27T08:21:57.725" v="9856"/>
          <ac:spMkLst>
            <pc:docMk/>
            <pc:sldMk cId="1672285311" sldId="756"/>
            <ac:spMk id="14" creationId="{D1A264E9-38AC-47A4-83E2-D3C122E48CFC}"/>
          </ac:spMkLst>
        </pc:spChg>
      </pc:sldChg>
      <pc:sldChg chg="addSp delSp modSp mod">
        <pc:chgData name="Paul Easter" userId="6549cd31feb53bc1" providerId="LiveId" clId="{674F8151-27D5-4618-9780-9C8C1149EB3D}" dt="2022-03-27T08:21:57.725" v="9856"/>
        <pc:sldMkLst>
          <pc:docMk/>
          <pc:sldMk cId="3091347231" sldId="757"/>
        </pc:sldMkLst>
        <pc:spChg chg="add mod">
          <ac:chgData name="Paul Easter" userId="6549cd31feb53bc1" providerId="LiveId" clId="{674F8151-27D5-4618-9780-9C8C1149EB3D}" dt="2022-03-27T08:17:01.656" v="9744"/>
          <ac:spMkLst>
            <pc:docMk/>
            <pc:sldMk cId="3091347231" sldId="757"/>
            <ac:spMk id="6" creationId="{09EAC136-94DE-4D66-A6B5-51AC9137E90D}"/>
          </ac:spMkLst>
        </pc:spChg>
        <pc:spChg chg="del">
          <ac:chgData name="Paul Easter" userId="6549cd31feb53bc1" providerId="LiveId" clId="{674F8151-27D5-4618-9780-9C8C1149EB3D}" dt="2022-03-27T08:17:01.270" v="9743" actId="478"/>
          <ac:spMkLst>
            <pc:docMk/>
            <pc:sldMk cId="3091347231" sldId="757"/>
            <ac:spMk id="7" creationId="{FCC82E8F-9C62-495F-A272-534CB9DB59B0}"/>
          </ac:spMkLst>
        </pc:spChg>
        <pc:spChg chg="mod">
          <ac:chgData name="Paul Easter" userId="6549cd31feb53bc1" providerId="LiveId" clId="{674F8151-27D5-4618-9780-9C8C1149EB3D}" dt="2022-03-22T07:48:01.645" v="5295"/>
          <ac:spMkLst>
            <pc:docMk/>
            <pc:sldMk cId="3091347231" sldId="757"/>
            <ac:spMk id="13" creationId="{00000000-0000-0000-0000-000000000000}"/>
          </ac:spMkLst>
        </pc:spChg>
        <pc:spChg chg="mod">
          <ac:chgData name="Paul Easter" userId="6549cd31feb53bc1" providerId="LiveId" clId="{674F8151-27D5-4618-9780-9C8C1149EB3D}" dt="2022-03-27T08:21:57.725" v="9856"/>
          <ac:spMkLst>
            <pc:docMk/>
            <pc:sldMk cId="3091347231" sldId="757"/>
            <ac:spMk id="14" creationId="{D1A264E9-38AC-47A4-83E2-D3C122E48CFC}"/>
          </ac:spMkLst>
        </pc:spChg>
      </pc:sldChg>
      <pc:sldChg chg="addSp delSp modSp mod">
        <pc:chgData name="Paul Easter" userId="6549cd31feb53bc1" providerId="LiveId" clId="{674F8151-27D5-4618-9780-9C8C1149EB3D}" dt="2022-03-27T08:21:57.725" v="9856"/>
        <pc:sldMkLst>
          <pc:docMk/>
          <pc:sldMk cId="234146613" sldId="758"/>
        </pc:sldMkLst>
        <pc:spChg chg="add mod">
          <ac:chgData name="Paul Easter" userId="6549cd31feb53bc1" providerId="LiveId" clId="{674F8151-27D5-4618-9780-9C8C1149EB3D}" dt="2022-03-27T08:19:01.638" v="9790" actId="6549"/>
          <ac:spMkLst>
            <pc:docMk/>
            <pc:sldMk cId="234146613" sldId="758"/>
            <ac:spMk id="6" creationId="{1B8F5D7C-AD16-49D4-9327-68AB9E388E18}"/>
          </ac:spMkLst>
        </pc:spChg>
        <pc:spChg chg="del">
          <ac:chgData name="Paul Easter" userId="6549cd31feb53bc1" providerId="LiveId" clId="{674F8151-27D5-4618-9780-9C8C1149EB3D}" dt="2022-03-27T08:17:08.523" v="9745" actId="478"/>
          <ac:spMkLst>
            <pc:docMk/>
            <pc:sldMk cId="234146613" sldId="758"/>
            <ac:spMk id="7" creationId="{FCC82E8F-9C62-495F-A272-534CB9DB59B0}"/>
          </ac:spMkLst>
        </pc:spChg>
        <pc:spChg chg="mod">
          <ac:chgData name="Paul Easter" userId="6549cd31feb53bc1" providerId="LiveId" clId="{674F8151-27D5-4618-9780-9C8C1149EB3D}" dt="2022-03-22T07:48:01.645" v="5295"/>
          <ac:spMkLst>
            <pc:docMk/>
            <pc:sldMk cId="234146613" sldId="758"/>
            <ac:spMk id="13" creationId="{00000000-0000-0000-0000-000000000000}"/>
          </ac:spMkLst>
        </pc:spChg>
        <pc:spChg chg="mod">
          <ac:chgData name="Paul Easter" userId="6549cd31feb53bc1" providerId="LiveId" clId="{674F8151-27D5-4618-9780-9C8C1149EB3D}" dt="2022-03-27T08:21:57.725" v="9856"/>
          <ac:spMkLst>
            <pc:docMk/>
            <pc:sldMk cId="234146613" sldId="758"/>
            <ac:spMk id="14" creationId="{D1A264E9-38AC-47A4-83E2-D3C122E48CFC}"/>
          </ac:spMkLst>
        </pc:spChg>
      </pc:sldChg>
      <pc:sldChg chg="addSp delSp modSp mod">
        <pc:chgData name="Paul Easter" userId="6549cd31feb53bc1" providerId="LiveId" clId="{674F8151-27D5-4618-9780-9C8C1149EB3D}" dt="2022-03-27T08:21:57.725" v="9856"/>
        <pc:sldMkLst>
          <pc:docMk/>
          <pc:sldMk cId="1663362949" sldId="759"/>
        </pc:sldMkLst>
        <pc:spChg chg="mod">
          <ac:chgData name="Paul Easter" userId="6549cd31feb53bc1" providerId="LiveId" clId="{674F8151-27D5-4618-9780-9C8C1149EB3D}" dt="2022-03-27T08:18:54.951" v="9786" actId="1038"/>
          <ac:spMkLst>
            <pc:docMk/>
            <pc:sldMk cId="1663362949" sldId="759"/>
            <ac:spMk id="2" creationId="{7269B68D-C314-4763-98A6-FBC12773890C}"/>
          </ac:spMkLst>
        </pc:spChg>
        <pc:spChg chg="add del">
          <ac:chgData name="Paul Easter" userId="6549cd31feb53bc1" providerId="LiveId" clId="{674F8151-27D5-4618-9780-9C8C1149EB3D}" dt="2022-03-27T08:19:27.964" v="9791" actId="478"/>
          <ac:spMkLst>
            <pc:docMk/>
            <pc:sldMk cId="1663362949" sldId="759"/>
            <ac:spMk id="7" creationId="{FCC82E8F-9C62-495F-A272-534CB9DB59B0}"/>
          </ac:spMkLst>
        </pc:spChg>
        <pc:spChg chg="add del mod">
          <ac:chgData name="Paul Easter" userId="6549cd31feb53bc1" providerId="LiveId" clId="{674F8151-27D5-4618-9780-9C8C1149EB3D}" dt="2022-03-27T08:18:56.631" v="9788"/>
          <ac:spMkLst>
            <pc:docMk/>
            <pc:sldMk cId="1663362949" sldId="759"/>
            <ac:spMk id="9" creationId="{80D4E605-B00F-4441-A48A-BB64494132FF}"/>
          </ac:spMkLst>
        </pc:spChg>
        <pc:spChg chg="add mod">
          <ac:chgData name="Paul Easter" userId="6549cd31feb53bc1" providerId="LiveId" clId="{674F8151-27D5-4618-9780-9C8C1149EB3D}" dt="2022-03-27T08:19:28.392" v="9792"/>
          <ac:spMkLst>
            <pc:docMk/>
            <pc:sldMk cId="1663362949" sldId="759"/>
            <ac:spMk id="10" creationId="{2E6D0A36-702B-4711-B1D1-97D926FA4C4B}"/>
          </ac:spMkLst>
        </pc:spChg>
        <pc:spChg chg="mod">
          <ac:chgData name="Paul Easter" userId="6549cd31feb53bc1" providerId="LiveId" clId="{674F8151-27D5-4618-9780-9C8C1149EB3D}" dt="2022-03-22T07:48:01.645" v="5295"/>
          <ac:spMkLst>
            <pc:docMk/>
            <pc:sldMk cId="1663362949" sldId="759"/>
            <ac:spMk id="13" creationId="{00000000-0000-0000-0000-000000000000}"/>
          </ac:spMkLst>
        </pc:spChg>
        <pc:spChg chg="mod">
          <ac:chgData name="Paul Easter" userId="6549cd31feb53bc1" providerId="LiveId" clId="{674F8151-27D5-4618-9780-9C8C1149EB3D}" dt="2022-03-27T08:21:57.725" v="9856"/>
          <ac:spMkLst>
            <pc:docMk/>
            <pc:sldMk cId="1663362949" sldId="759"/>
            <ac:spMk id="14" creationId="{D1A264E9-38AC-47A4-83E2-D3C122E48CFC}"/>
          </ac:spMkLst>
        </pc:spChg>
        <pc:grpChg chg="mod">
          <ac:chgData name="Paul Easter" userId="6549cd31feb53bc1" providerId="LiveId" clId="{674F8151-27D5-4618-9780-9C8C1149EB3D}" dt="2022-03-27T08:18:54.951" v="9786" actId="1038"/>
          <ac:grpSpMkLst>
            <pc:docMk/>
            <pc:sldMk cId="1663362949" sldId="759"/>
            <ac:grpSpMk id="3" creationId="{A7820B52-069B-4646-B90F-902D1218A707}"/>
          </ac:grpSpMkLst>
        </pc:grpChg>
        <pc:picChg chg="mod">
          <ac:chgData name="Paul Easter" userId="6549cd31feb53bc1" providerId="LiveId" clId="{674F8151-27D5-4618-9780-9C8C1149EB3D}" dt="2022-03-27T08:19:32.357" v="9796" actId="1036"/>
          <ac:picMkLst>
            <pc:docMk/>
            <pc:sldMk cId="1663362949" sldId="759"/>
            <ac:picMk id="6" creationId="{C66DB638-AC15-423B-871A-D86A3CDBBEFE}"/>
          </ac:picMkLst>
        </pc:picChg>
        <pc:picChg chg="mod">
          <ac:chgData name="Paul Easter" userId="6549cd31feb53bc1" providerId="LiveId" clId="{674F8151-27D5-4618-9780-9C8C1149EB3D}" dt="2022-03-27T08:18:54.951" v="9786" actId="1038"/>
          <ac:picMkLst>
            <pc:docMk/>
            <pc:sldMk cId="1663362949" sldId="759"/>
            <ac:picMk id="11" creationId="{E8294FF6-2A49-4393-8878-1420E9906C6A}"/>
          </ac:picMkLst>
        </pc:picChg>
      </pc:sldChg>
      <pc:sldChg chg="addSp delSp modSp mod">
        <pc:chgData name="Paul Easter" userId="6549cd31feb53bc1" providerId="LiveId" clId="{674F8151-27D5-4618-9780-9C8C1149EB3D}" dt="2022-03-27T08:21:57.725" v="9856"/>
        <pc:sldMkLst>
          <pc:docMk/>
          <pc:sldMk cId="3541641925" sldId="760"/>
        </pc:sldMkLst>
        <pc:spChg chg="del">
          <ac:chgData name="Paul Easter" userId="6549cd31feb53bc1" providerId="LiveId" clId="{674F8151-27D5-4618-9780-9C8C1149EB3D}" dt="2022-03-27T08:20:12.915" v="9825" actId="478"/>
          <ac:spMkLst>
            <pc:docMk/>
            <pc:sldMk cId="3541641925" sldId="760"/>
            <ac:spMk id="7" creationId="{FCC82E8F-9C62-495F-A272-534CB9DB59B0}"/>
          </ac:spMkLst>
        </pc:spChg>
        <pc:spChg chg="add mod">
          <ac:chgData name="Paul Easter" userId="6549cd31feb53bc1" providerId="LiveId" clId="{674F8151-27D5-4618-9780-9C8C1149EB3D}" dt="2022-03-27T08:20:13.231" v="9826"/>
          <ac:spMkLst>
            <pc:docMk/>
            <pc:sldMk cId="3541641925" sldId="760"/>
            <ac:spMk id="8" creationId="{39B09288-C8A8-4525-8B8F-5AF6DE788841}"/>
          </ac:spMkLst>
        </pc:spChg>
        <pc:spChg chg="mod">
          <ac:chgData name="Paul Easter" userId="6549cd31feb53bc1" providerId="LiveId" clId="{674F8151-27D5-4618-9780-9C8C1149EB3D}" dt="2022-03-22T07:48:01.645" v="5295"/>
          <ac:spMkLst>
            <pc:docMk/>
            <pc:sldMk cId="3541641925" sldId="760"/>
            <ac:spMk id="13" creationId="{00000000-0000-0000-0000-000000000000}"/>
          </ac:spMkLst>
        </pc:spChg>
        <pc:spChg chg="mod">
          <ac:chgData name="Paul Easter" userId="6549cd31feb53bc1" providerId="LiveId" clId="{674F8151-27D5-4618-9780-9C8C1149EB3D}" dt="2022-03-27T08:21:57.725" v="9856"/>
          <ac:spMkLst>
            <pc:docMk/>
            <pc:sldMk cId="3541641925" sldId="760"/>
            <ac:spMk id="14" creationId="{D1A264E9-38AC-47A4-83E2-D3C122E48CFC}"/>
          </ac:spMkLst>
        </pc:spChg>
        <pc:picChg chg="mod">
          <ac:chgData name="Paul Easter" userId="6549cd31feb53bc1" providerId="LiveId" clId="{674F8151-27D5-4618-9780-9C8C1149EB3D}" dt="2022-03-27T08:19:38.176" v="9800" actId="1036"/>
          <ac:picMkLst>
            <pc:docMk/>
            <pc:sldMk cId="3541641925" sldId="760"/>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630035547" sldId="761"/>
        </pc:sldMkLst>
        <pc:spChg chg="del">
          <ac:chgData name="Paul Easter" userId="6549cd31feb53bc1" providerId="LiveId" clId="{674F8151-27D5-4618-9780-9C8C1149EB3D}" dt="2022-03-27T08:20:15.832" v="9827" actId="478"/>
          <ac:spMkLst>
            <pc:docMk/>
            <pc:sldMk cId="3630035547" sldId="761"/>
            <ac:spMk id="7" creationId="{FCC82E8F-9C62-495F-A272-534CB9DB59B0}"/>
          </ac:spMkLst>
        </pc:spChg>
        <pc:spChg chg="add mod">
          <ac:chgData name="Paul Easter" userId="6549cd31feb53bc1" providerId="LiveId" clId="{674F8151-27D5-4618-9780-9C8C1149EB3D}" dt="2022-03-27T08:20:16.115" v="9828"/>
          <ac:spMkLst>
            <pc:docMk/>
            <pc:sldMk cId="3630035547" sldId="761"/>
            <ac:spMk id="8" creationId="{6B4FB7EC-A1BB-4830-85F7-200B4BA8C29E}"/>
          </ac:spMkLst>
        </pc:spChg>
        <pc:spChg chg="mod">
          <ac:chgData name="Paul Easter" userId="6549cd31feb53bc1" providerId="LiveId" clId="{674F8151-27D5-4618-9780-9C8C1149EB3D}" dt="2022-03-22T07:48:01.645" v="5295"/>
          <ac:spMkLst>
            <pc:docMk/>
            <pc:sldMk cId="3630035547" sldId="761"/>
            <ac:spMk id="13" creationId="{00000000-0000-0000-0000-000000000000}"/>
          </ac:spMkLst>
        </pc:spChg>
        <pc:spChg chg="mod">
          <ac:chgData name="Paul Easter" userId="6549cd31feb53bc1" providerId="LiveId" clId="{674F8151-27D5-4618-9780-9C8C1149EB3D}" dt="2022-03-27T08:21:57.725" v="9856"/>
          <ac:spMkLst>
            <pc:docMk/>
            <pc:sldMk cId="3630035547" sldId="761"/>
            <ac:spMk id="14" creationId="{D1A264E9-38AC-47A4-83E2-D3C122E48CFC}"/>
          </ac:spMkLst>
        </pc:spChg>
        <pc:picChg chg="mod">
          <ac:chgData name="Paul Easter" userId="6549cd31feb53bc1" providerId="LiveId" clId="{674F8151-27D5-4618-9780-9C8C1149EB3D}" dt="2022-03-27T08:19:43.112" v="9804" actId="1036"/>
          <ac:picMkLst>
            <pc:docMk/>
            <pc:sldMk cId="3630035547" sldId="761"/>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297684754" sldId="762"/>
        </pc:sldMkLst>
        <pc:spChg chg="del">
          <ac:chgData name="Paul Easter" userId="6549cd31feb53bc1" providerId="LiveId" clId="{674F8151-27D5-4618-9780-9C8C1149EB3D}" dt="2022-03-27T08:20:19.254" v="9829" actId="478"/>
          <ac:spMkLst>
            <pc:docMk/>
            <pc:sldMk cId="3297684754" sldId="762"/>
            <ac:spMk id="7" creationId="{FCC82E8F-9C62-495F-A272-534CB9DB59B0}"/>
          </ac:spMkLst>
        </pc:spChg>
        <pc:spChg chg="add mod">
          <ac:chgData name="Paul Easter" userId="6549cd31feb53bc1" providerId="LiveId" clId="{674F8151-27D5-4618-9780-9C8C1149EB3D}" dt="2022-03-27T08:20:19.528" v="9830"/>
          <ac:spMkLst>
            <pc:docMk/>
            <pc:sldMk cId="3297684754" sldId="762"/>
            <ac:spMk id="8" creationId="{69EA305D-A7CD-4009-8A23-671401F44F0D}"/>
          </ac:spMkLst>
        </pc:spChg>
        <pc:spChg chg="mod">
          <ac:chgData name="Paul Easter" userId="6549cd31feb53bc1" providerId="LiveId" clId="{674F8151-27D5-4618-9780-9C8C1149EB3D}" dt="2022-03-22T07:48:01.645" v="5295"/>
          <ac:spMkLst>
            <pc:docMk/>
            <pc:sldMk cId="3297684754" sldId="762"/>
            <ac:spMk id="13" creationId="{00000000-0000-0000-0000-000000000000}"/>
          </ac:spMkLst>
        </pc:spChg>
        <pc:spChg chg="mod">
          <ac:chgData name="Paul Easter" userId="6549cd31feb53bc1" providerId="LiveId" clId="{674F8151-27D5-4618-9780-9C8C1149EB3D}" dt="2022-03-27T08:21:57.725" v="9856"/>
          <ac:spMkLst>
            <pc:docMk/>
            <pc:sldMk cId="3297684754" sldId="762"/>
            <ac:spMk id="14" creationId="{D1A264E9-38AC-47A4-83E2-D3C122E48CFC}"/>
          </ac:spMkLst>
        </pc:spChg>
        <pc:picChg chg="mod">
          <ac:chgData name="Paul Easter" userId="6549cd31feb53bc1" providerId="LiveId" clId="{674F8151-27D5-4618-9780-9C8C1149EB3D}" dt="2022-03-27T08:19:46.261" v="9808" actId="1036"/>
          <ac:picMkLst>
            <pc:docMk/>
            <pc:sldMk cId="3297684754" sldId="762"/>
            <ac:picMk id="6" creationId="{C66DB638-AC15-423B-871A-D86A3CDBBEFE}"/>
          </ac:picMkLst>
        </pc:picChg>
      </pc:sldChg>
      <pc:sldChg chg="addSp delSp modSp mod">
        <pc:chgData name="Paul Easter" userId="6549cd31feb53bc1" providerId="LiveId" clId="{674F8151-27D5-4618-9780-9C8C1149EB3D}" dt="2022-03-27T08:21:57.725" v="9856"/>
        <pc:sldMkLst>
          <pc:docMk/>
          <pc:sldMk cId="2756466494" sldId="763"/>
        </pc:sldMkLst>
        <pc:spChg chg="del">
          <ac:chgData name="Paul Easter" userId="6549cd31feb53bc1" providerId="LiveId" clId="{674F8151-27D5-4618-9780-9C8C1149EB3D}" dt="2022-03-27T08:20:25.709" v="9833" actId="478"/>
          <ac:spMkLst>
            <pc:docMk/>
            <pc:sldMk cId="2756466494" sldId="763"/>
            <ac:spMk id="7" creationId="{FCC82E8F-9C62-495F-A272-534CB9DB59B0}"/>
          </ac:spMkLst>
        </pc:spChg>
        <pc:spChg chg="add mod">
          <ac:chgData name="Paul Easter" userId="6549cd31feb53bc1" providerId="LiveId" clId="{674F8151-27D5-4618-9780-9C8C1149EB3D}" dt="2022-03-27T08:20:25.952" v="9834"/>
          <ac:spMkLst>
            <pc:docMk/>
            <pc:sldMk cId="2756466494" sldId="763"/>
            <ac:spMk id="8" creationId="{E5699B9B-143C-48E7-8517-B9821E7F7C66}"/>
          </ac:spMkLst>
        </pc:spChg>
        <pc:spChg chg="mod">
          <ac:chgData name="Paul Easter" userId="6549cd31feb53bc1" providerId="LiveId" clId="{674F8151-27D5-4618-9780-9C8C1149EB3D}" dt="2022-03-22T07:48:01.645" v="5295"/>
          <ac:spMkLst>
            <pc:docMk/>
            <pc:sldMk cId="2756466494" sldId="763"/>
            <ac:spMk id="13" creationId="{00000000-0000-0000-0000-000000000000}"/>
          </ac:spMkLst>
        </pc:spChg>
        <pc:spChg chg="mod">
          <ac:chgData name="Paul Easter" userId="6549cd31feb53bc1" providerId="LiveId" clId="{674F8151-27D5-4618-9780-9C8C1149EB3D}" dt="2022-03-27T08:21:57.725" v="9856"/>
          <ac:spMkLst>
            <pc:docMk/>
            <pc:sldMk cId="2756466494" sldId="763"/>
            <ac:spMk id="14" creationId="{D1A264E9-38AC-47A4-83E2-D3C122E48CFC}"/>
          </ac:spMkLst>
        </pc:spChg>
        <pc:picChg chg="mod">
          <ac:chgData name="Paul Easter" userId="6549cd31feb53bc1" providerId="LiveId" clId="{674F8151-27D5-4618-9780-9C8C1149EB3D}" dt="2022-03-27T08:19:53.828" v="9816" actId="1036"/>
          <ac:picMkLst>
            <pc:docMk/>
            <pc:sldMk cId="2756466494" sldId="763"/>
            <ac:picMk id="6" creationId="{C66DB638-AC15-423B-871A-D86A3CDBBEFE}"/>
          </ac:picMkLst>
        </pc:picChg>
      </pc:sldChg>
      <pc:sldChg chg="addSp delSp modSp mod">
        <pc:chgData name="Paul Easter" userId="6549cd31feb53bc1" providerId="LiveId" clId="{674F8151-27D5-4618-9780-9C8C1149EB3D}" dt="2022-03-27T08:21:57.725" v="9856"/>
        <pc:sldMkLst>
          <pc:docMk/>
          <pc:sldMk cId="1882900325" sldId="764"/>
        </pc:sldMkLst>
        <pc:spChg chg="del">
          <ac:chgData name="Paul Easter" userId="6549cd31feb53bc1" providerId="LiveId" clId="{674F8151-27D5-4618-9780-9C8C1149EB3D}" dt="2022-03-27T08:20:30.110" v="9835" actId="478"/>
          <ac:spMkLst>
            <pc:docMk/>
            <pc:sldMk cId="1882900325" sldId="764"/>
            <ac:spMk id="7" creationId="{FCC82E8F-9C62-495F-A272-534CB9DB59B0}"/>
          </ac:spMkLst>
        </pc:spChg>
        <pc:spChg chg="add mod">
          <ac:chgData name="Paul Easter" userId="6549cd31feb53bc1" providerId="LiveId" clId="{674F8151-27D5-4618-9780-9C8C1149EB3D}" dt="2022-03-27T08:20:30.408" v="9836"/>
          <ac:spMkLst>
            <pc:docMk/>
            <pc:sldMk cId="1882900325" sldId="764"/>
            <ac:spMk id="8" creationId="{53013A96-BE54-4DEB-8EC4-6C95B93A7320}"/>
          </ac:spMkLst>
        </pc:spChg>
        <pc:spChg chg="mod">
          <ac:chgData name="Paul Easter" userId="6549cd31feb53bc1" providerId="LiveId" clId="{674F8151-27D5-4618-9780-9C8C1149EB3D}" dt="2022-03-22T07:48:01.645" v="5295"/>
          <ac:spMkLst>
            <pc:docMk/>
            <pc:sldMk cId="1882900325" sldId="764"/>
            <ac:spMk id="13" creationId="{00000000-0000-0000-0000-000000000000}"/>
          </ac:spMkLst>
        </pc:spChg>
        <pc:spChg chg="mod">
          <ac:chgData name="Paul Easter" userId="6549cd31feb53bc1" providerId="LiveId" clId="{674F8151-27D5-4618-9780-9C8C1149EB3D}" dt="2022-03-27T08:21:57.725" v="9856"/>
          <ac:spMkLst>
            <pc:docMk/>
            <pc:sldMk cId="1882900325" sldId="764"/>
            <ac:spMk id="14" creationId="{D1A264E9-38AC-47A4-83E2-D3C122E48CFC}"/>
          </ac:spMkLst>
        </pc:spChg>
        <pc:picChg chg="mod">
          <ac:chgData name="Paul Easter" userId="6549cd31feb53bc1" providerId="LiveId" clId="{674F8151-27D5-4618-9780-9C8C1149EB3D}" dt="2022-03-27T08:19:56.907" v="9820" actId="1036"/>
          <ac:picMkLst>
            <pc:docMk/>
            <pc:sldMk cId="1882900325" sldId="764"/>
            <ac:picMk id="6" creationId="{C66DB638-AC15-423B-871A-D86A3CDBBEFE}"/>
          </ac:picMkLst>
        </pc:picChg>
      </pc:sldChg>
      <pc:sldChg chg="addSp delSp modSp mod">
        <pc:chgData name="Paul Easter" userId="6549cd31feb53bc1" providerId="LiveId" clId="{674F8151-27D5-4618-9780-9C8C1149EB3D}" dt="2022-03-27T08:21:57.725" v="9856"/>
        <pc:sldMkLst>
          <pc:docMk/>
          <pc:sldMk cId="422164601" sldId="765"/>
        </pc:sldMkLst>
        <pc:spChg chg="del">
          <ac:chgData name="Paul Easter" userId="6549cd31feb53bc1" providerId="LiveId" clId="{674F8151-27D5-4618-9780-9C8C1149EB3D}" dt="2022-03-27T08:20:35.286" v="9837" actId="478"/>
          <ac:spMkLst>
            <pc:docMk/>
            <pc:sldMk cId="422164601" sldId="765"/>
            <ac:spMk id="7" creationId="{FCC82E8F-9C62-495F-A272-534CB9DB59B0}"/>
          </ac:spMkLst>
        </pc:spChg>
        <pc:spChg chg="add mod">
          <ac:chgData name="Paul Easter" userId="6549cd31feb53bc1" providerId="LiveId" clId="{674F8151-27D5-4618-9780-9C8C1149EB3D}" dt="2022-03-27T08:20:35.676" v="9838"/>
          <ac:spMkLst>
            <pc:docMk/>
            <pc:sldMk cId="422164601" sldId="765"/>
            <ac:spMk id="9" creationId="{85141D79-994A-4065-8786-7A3381F8B510}"/>
          </ac:spMkLst>
        </pc:spChg>
        <pc:spChg chg="mod">
          <ac:chgData name="Paul Easter" userId="6549cd31feb53bc1" providerId="LiveId" clId="{674F8151-27D5-4618-9780-9C8C1149EB3D}" dt="2022-03-22T07:48:01.645" v="5295"/>
          <ac:spMkLst>
            <pc:docMk/>
            <pc:sldMk cId="422164601" sldId="765"/>
            <ac:spMk id="13" creationId="{00000000-0000-0000-0000-000000000000}"/>
          </ac:spMkLst>
        </pc:spChg>
        <pc:spChg chg="mod">
          <ac:chgData name="Paul Easter" userId="6549cd31feb53bc1" providerId="LiveId" clId="{674F8151-27D5-4618-9780-9C8C1149EB3D}" dt="2022-03-27T08:21:57.725" v="9856"/>
          <ac:spMkLst>
            <pc:docMk/>
            <pc:sldMk cId="422164601" sldId="765"/>
            <ac:spMk id="14" creationId="{D1A264E9-38AC-47A4-83E2-D3C122E48CFC}"/>
          </ac:spMkLst>
        </pc:spChg>
        <pc:picChg chg="mod">
          <ac:chgData name="Paul Easter" userId="6549cd31feb53bc1" providerId="LiveId" clId="{674F8151-27D5-4618-9780-9C8C1149EB3D}" dt="2022-03-27T08:19:59.741" v="9824" actId="1036"/>
          <ac:picMkLst>
            <pc:docMk/>
            <pc:sldMk cId="422164601" sldId="765"/>
            <ac:picMk id="6" creationId="{C66DB638-AC15-423B-871A-D86A3CDBBEFE}"/>
          </ac:picMkLst>
        </pc:picChg>
      </pc:sldChg>
      <pc:sldChg chg="addSp delSp modSp mod">
        <pc:chgData name="Paul Easter" userId="6549cd31feb53bc1" providerId="LiveId" clId="{674F8151-27D5-4618-9780-9C8C1149EB3D}" dt="2022-03-27T08:21:57.725" v="9856"/>
        <pc:sldMkLst>
          <pc:docMk/>
          <pc:sldMk cId="3907356801" sldId="766"/>
        </pc:sldMkLst>
        <pc:spChg chg="del">
          <ac:chgData name="Paul Easter" userId="6549cd31feb53bc1" providerId="LiveId" clId="{674F8151-27D5-4618-9780-9C8C1149EB3D}" dt="2022-03-27T08:20:22.574" v="9831" actId="478"/>
          <ac:spMkLst>
            <pc:docMk/>
            <pc:sldMk cId="3907356801" sldId="766"/>
            <ac:spMk id="7" creationId="{FCC82E8F-9C62-495F-A272-534CB9DB59B0}"/>
          </ac:spMkLst>
        </pc:spChg>
        <pc:spChg chg="add mod">
          <ac:chgData name="Paul Easter" userId="6549cd31feb53bc1" providerId="LiveId" clId="{674F8151-27D5-4618-9780-9C8C1149EB3D}" dt="2022-03-27T08:20:22.904" v="9832"/>
          <ac:spMkLst>
            <pc:docMk/>
            <pc:sldMk cId="3907356801" sldId="766"/>
            <ac:spMk id="8" creationId="{4587D06A-5B7E-4EA0-963F-56622C7E6AE0}"/>
          </ac:spMkLst>
        </pc:spChg>
        <pc:spChg chg="mod">
          <ac:chgData name="Paul Easter" userId="6549cd31feb53bc1" providerId="LiveId" clId="{674F8151-27D5-4618-9780-9C8C1149EB3D}" dt="2022-03-22T07:48:01.645" v="5295"/>
          <ac:spMkLst>
            <pc:docMk/>
            <pc:sldMk cId="3907356801" sldId="766"/>
            <ac:spMk id="13" creationId="{00000000-0000-0000-0000-000000000000}"/>
          </ac:spMkLst>
        </pc:spChg>
        <pc:spChg chg="mod">
          <ac:chgData name="Paul Easter" userId="6549cd31feb53bc1" providerId="LiveId" clId="{674F8151-27D5-4618-9780-9C8C1149EB3D}" dt="2022-03-27T08:21:57.725" v="9856"/>
          <ac:spMkLst>
            <pc:docMk/>
            <pc:sldMk cId="3907356801" sldId="766"/>
            <ac:spMk id="14" creationId="{D1A264E9-38AC-47A4-83E2-D3C122E48CFC}"/>
          </ac:spMkLst>
        </pc:spChg>
        <pc:picChg chg="mod">
          <ac:chgData name="Paul Easter" userId="6549cd31feb53bc1" providerId="LiveId" clId="{674F8151-27D5-4618-9780-9C8C1149EB3D}" dt="2022-03-27T08:19:49.589" v="9812" actId="1036"/>
          <ac:picMkLst>
            <pc:docMk/>
            <pc:sldMk cId="3907356801" sldId="766"/>
            <ac:picMk id="6" creationId="{C66DB638-AC15-423B-871A-D86A3CDBBEFE}"/>
          </ac:picMkLst>
        </pc:picChg>
      </pc:sldChg>
      <pc:sldChg chg="modSp mod">
        <pc:chgData name="Paul Easter" userId="6549cd31feb53bc1" providerId="LiveId" clId="{674F8151-27D5-4618-9780-9C8C1149EB3D}" dt="2022-03-27T08:21:57.725" v="9856"/>
        <pc:sldMkLst>
          <pc:docMk/>
          <pc:sldMk cId="2641338777" sldId="767"/>
        </pc:sldMkLst>
        <pc:spChg chg="mod">
          <ac:chgData name="Paul Easter" userId="6549cd31feb53bc1" providerId="LiveId" clId="{674F8151-27D5-4618-9780-9C8C1149EB3D}" dt="2022-03-27T08:21:14.510" v="9855" actId="20577"/>
          <ac:spMkLst>
            <pc:docMk/>
            <pc:sldMk cId="2641338777" sldId="767"/>
            <ac:spMk id="7" creationId="{FCC82E8F-9C62-495F-A272-534CB9DB59B0}"/>
          </ac:spMkLst>
        </pc:spChg>
        <pc:spChg chg="mod">
          <ac:chgData name="Paul Easter" userId="6549cd31feb53bc1" providerId="LiveId" clId="{674F8151-27D5-4618-9780-9C8C1149EB3D}" dt="2022-03-22T07:48:01.645" v="5295"/>
          <ac:spMkLst>
            <pc:docMk/>
            <pc:sldMk cId="2641338777" sldId="767"/>
            <ac:spMk id="13" creationId="{00000000-0000-0000-0000-000000000000}"/>
          </ac:spMkLst>
        </pc:spChg>
        <pc:spChg chg="mod">
          <ac:chgData name="Paul Easter" userId="6549cd31feb53bc1" providerId="LiveId" clId="{674F8151-27D5-4618-9780-9C8C1149EB3D}" dt="2022-03-27T08:21:57.725" v="9856"/>
          <ac:spMkLst>
            <pc:docMk/>
            <pc:sldMk cId="2641338777" sldId="767"/>
            <ac:spMk id="14" creationId="{D1A264E9-38AC-47A4-83E2-D3C122E48CFC}"/>
          </ac:spMkLst>
        </pc:spChg>
      </pc:sldChg>
      <pc:sldChg chg="modSp mod">
        <pc:chgData name="Paul Easter" userId="6549cd31feb53bc1" providerId="LiveId" clId="{674F8151-27D5-4618-9780-9C8C1149EB3D}" dt="2022-03-22T07:48:01.645" v="5295"/>
        <pc:sldMkLst>
          <pc:docMk/>
          <pc:sldMk cId="1173060725" sldId="768"/>
        </pc:sldMkLst>
        <pc:spChg chg="mod">
          <ac:chgData name="Paul Easter" userId="6549cd31feb53bc1" providerId="LiveId" clId="{674F8151-27D5-4618-9780-9C8C1149EB3D}" dt="2022-03-15T03:44:30.847" v="263" actId="20577"/>
          <ac:spMkLst>
            <pc:docMk/>
            <pc:sldMk cId="1173060725" sldId="768"/>
            <ac:spMk id="7" creationId="{FCC82E8F-9C62-495F-A272-534CB9DB59B0}"/>
          </ac:spMkLst>
        </pc:spChg>
        <pc:spChg chg="mod">
          <ac:chgData name="Paul Easter" userId="6549cd31feb53bc1" providerId="LiveId" clId="{674F8151-27D5-4618-9780-9C8C1149EB3D}" dt="2022-03-22T07:48:01.645" v="5295"/>
          <ac:spMkLst>
            <pc:docMk/>
            <pc:sldMk cId="1173060725" sldId="768"/>
            <ac:spMk id="13" creationId="{00000000-0000-0000-0000-000000000000}"/>
          </ac:spMkLst>
        </pc:spChg>
      </pc:sldChg>
      <pc:sldChg chg="modSp">
        <pc:chgData name="Paul Easter" userId="6549cd31feb53bc1" providerId="LiveId" clId="{674F8151-27D5-4618-9780-9C8C1149EB3D}" dt="2022-03-22T07:48:01.645" v="5295"/>
        <pc:sldMkLst>
          <pc:docMk/>
          <pc:sldMk cId="649914882" sldId="769"/>
        </pc:sldMkLst>
        <pc:spChg chg="mod">
          <ac:chgData name="Paul Easter" userId="6549cd31feb53bc1" providerId="LiveId" clId="{674F8151-27D5-4618-9780-9C8C1149EB3D}" dt="2022-03-22T07:48:01.645" v="5295"/>
          <ac:spMkLst>
            <pc:docMk/>
            <pc:sldMk cId="649914882" sldId="769"/>
            <ac:spMk id="13" creationId="{00000000-0000-0000-0000-000000000000}"/>
          </ac:spMkLst>
        </pc:spChg>
      </pc:sldChg>
      <pc:sldChg chg="modSp">
        <pc:chgData name="Paul Easter" userId="6549cd31feb53bc1" providerId="LiveId" clId="{674F8151-27D5-4618-9780-9C8C1149EB3D}" dt="2022-03-22T07:48:01.645" v="5295"/>
        <pc:sldMkLst>
          <pc:docMk/>
          <pc:sldMk cId="294847306" sldId="770"/>
        </pc:sldMkLst>
        <pc:spChg chg="mod">
          <ac:chgData name="Paul Easter" userId="6549cd31feb53bc1" providerId="LiveId" clId="{674F8151-27D5-4618-9780-9C8C1149EB3D}" dt="2022-03-22T07:48:01.645" v="5295"/>
          <ac:spMkLst>
            <pc:docMk/>
            <pc:sldMk cId="294847306" sldId="770"/>
            <ac:spMk id="13" creationId="{00000000-0000-0000-0000-000000000000}"/>
          </ac:spMkLst>
        </pc:spChg>
      </pc:sldChg>
      <pc:sldChg chg="modSp">
        <pc:chgData name="Paul Easter" userId="6549cd31feb53bc1" providerId="LiveId" clId="{674F8151-27D5-4618-9780-9C8C1149EB3D}" dt="2022-03-22T07:48:01.645" v="5295"/>
        <pc:sldMkLst>
          <pc:docMk/>
          <pc:sldMk cId="4128344307" sldId="771"/>
        </pc:sldMkLst>
        <pc:spChg chg="mod">
          <ac:chgData name="Paul Easter" userId="6549cd31feb53bc1" providerId="LiveId" clId="{674F8151-27D5-4618-9780-9C8C1149EB3D}" dt="2022-03-22T07:48:01.645" v="5295"/>
          <ac:spMkLst>
            <pc:docMk/>
            <pc:sldMk cId="4128344307" sldId="771"/>
            <ac:spMk id="13" creationId="{00000000-0000-0000-0000-000000000000}"/>
          </ac:spMkLst>
        </pc:spChg>
      </pc:sldChg>
      <pc:sldChg chg="modSp">
        <pc:chgData name="Paul Easter" userId="6549cd31feb53bc1" providerId="LiveId" clId="{674F8151-27D5-4618-9780-9C8C1149EB3D}" dt="2022-03-22T07:48:01.645" v="5295"/>
        <pc:sldMkLst>
          <pc:docMk/>
          <pc:sldMk cId="888270579" sldId="772"/>
        </pc:sldMkLst>
        <pc:spChg chg="mod">
          <ac:chgData name="Paul Easter" userId="6549cd31feb53bc1" providerId="LiveId" clId="{674F8151-27D5-4618-9780-9C8C1149EB3D}" dt="2022-03-22T07:48:01.645" v="5295"/>
          <ac:spMkLst>
            <pc:docMk/>
            <pc:sldMk cId="888270579" sldId="772"/>
            <ac:spMk id="13" creationId="{00000000-0000-0000-0000-000000000000}"/>
          </ac:spMkLst>
        </pc:spChg>
      </pc:sldChg>
      <pc:sldChg chg="modSp">
        <pc:chgData name="Paul Easter" userId="6549cd31feb53bc1" providerId="LiveId" clId="{674F8151-27D5-4618-9780-9C8C1149EB3D}" dt="2022-03-22T07:48:01.645" v="5295"/>
        <pc:sldMkLst>
          <pc:docMk/>
          <pc:sldMk cId="3827884607" sldId="773"/>
        </pc:sldMkLst>
        <pc:spChg chg="mod">
          <ac:chgData name="Paul Easter" userId="6549cd31feb53bc1" providerId="LiveId" clId="{674F8151-27D5-4618-9780-9C8C1149EB3D}" dt="2022-03-22T07:48:01.645" v="5295"/>
          <ac:spMkLst>
            <pc:docMk/>
            <pc:sldMk cId="3827884607" sldId="773"/>
            <ac:spMk id="13" creationId="{00000000-0000-0000-0000-000000000000}"/>
          </ac:spMkLst>
        </pc:spChg>
      </pc:sldChg>
      <pc:sldChg chg="modSp">
        <pc:chgData name="Paul Easter" userId="6549cd31feb53bc1" providerId="LiveId" clId="{674F8151-27D5-4618-9780-9C8C1149EB3D}" dt="2022-03-22T07:48:01.645" v="5295"/>
        <pc:sldMkLst>
          <pc:docMk/>
          <pc:sldMk cId="539724160" sldId="774"/>
        </pc:sldMkLst>
        <pc:spChg chg="mod">
          <ac:chgData name="Paul Easter" userId="6549cd31feb53bc1" providerId="LiveId" clId="{674F8151-27D5-4618-9780-9C8C1149EB3D}" dt="2022-03-22T07:48:01.645" v="5295"/>
          <ac:spMkLst>
            <pc:docMk/>
            <pc:sldMk cId="539724160" sldId="774"/>
            <ac:spMk id="13" creationId="{00000000-0000-0000-0000-000000000000}"/>
          </ac:spMkLst>
        </pc:spChg>
      </pc:sldChg>
      <pc:sldChg chg="modSp">
        <pc:chgData name="Paul Easter" userId="6549cd31feb53bc1" providerId="LiveId" clId="{674F8151-27D5-4618-9780-9C8C1149EB3D}" dt="2022-03-22T07:48:01.645" v="5295"/>
        <pc:sldMkLst>
          <pc:docMk/>
          <pc:sldMk cId="4149394995" sldId="776"/>
        </pc:sldMkLst>
        <pc:spChg chg="mod">
          <ac:chgData name="Paul Easter" userId="6549cd31feb53bc1" providerId="LiveId" clId="{674F8151-27D5-4618-9780-9C8C1149EB3D}" dt="2022-03-22T07:48:01.645" v="5295"/>
          <ac:spMkLst>
            <pc:docMk/>
            <pc:sldMk cId="4149394995" sldId="776"/>
            <ac:spMk id="13" creationId="{00000000-0000-0000-0000-000000000000}"/>
          </ac:spMkLst>
        </pc:spChg>
      </pc:sldChg>
      <pc:sldChg chg="modSp">
        <pc:chgData name="Paul Easter" userId="6549cd31feb53bc1" providerId="LiveId" clId="{674F8151-27D5-4618-9780-9C8C1149EB3D}" dt="2022-03-22T07:48:01.645" v="5295"/>
        <pc:sldMkLst>
          <pc:docMk/>
          <pc:sldMk cId="2950135820" sldId="777"/>
        </pc:sldMkLst>
        <pc:spChg chg="mod">
          <ac:chgData name="Paul Easter" userId="6549cd31feb53bc1" providerId="LiveId" clId="{674F8151-27D5-4618-9780-9C8C1149EB3D}" dt="2022-03-22T07:48:01.645" v="5295"/>
          <ac:spMkLst>
            <pc:docMk/>
            <pc:sldMk cId="2950135820" sldId="777"/>
            <ac:spMk id="13" creationId="{00000000-0000-0000-0000-000000000000}"/>
          </ac:spMkLst>
        </pc:spChg>
      </pc:sldChg>
      <pc:sldChg chg="del">
        <pc:chgData name="Paul Easter" userId="6549cd31feb53bc1" providerId="LiveId" clId="{674F8151-27D5-4618-9780-9C8C1149EB3D}" dt="2022-03-15T03:32:13.617" v="189" actId="47"/>
        <pc:sldMkLst>
          <pc:docMk/>
          <pc:sldMk cId="3320560350" sldId="778"/>
        </pc:sldMkLst>
      </pc:sldChg>
      <pc:sldChg chg="del">
        <pc:chgData name="Paul Easter" userId="6549cd31feb53bc1" providerId="LiveId" clId="{674F8151-27D5-4618-9780-9C8C1149EB3D}" dt="2022-03-15T03:32:13.617" v="189" actId="47"/>
        <pc:sldMkLst>
          <pc:docMk/>
          <pc:sldMk cId="33476010" sldId="779"/>
        </pc:sldMkLst>
      </pc:sldChg>
      <pc:sldChg chg="del">
        <pc:chgData name="Paul Easter" userId="6549cd31feb53bc1" providerId="LiveId" clId="{674F8151-27D5-4618-9780-9C8C1149EB3D}" dt="2022-03-15T03:32:13.617" v="189" actId="47"/>
        <pc:sldMkLst>
          <pc:docMk/>
          <pc:sldMk cId="1635421473" sldId="780"/>
        </pc:sldMkLst>
      </pc:sldChg>
      <pc:sldChg chg="del">
        <pc:chgData name="Paul Easter" userId="6549cd31feb53bc1" providerId="LiveId" clId="{674F8151-27D5-4618-9780-9C8C1149EB3D}" dt="2022-03-15T03:32:13.617" v="189" actId="47"/>
        <pc:sldMkLst>
          <pc:docMk/>
          <pc:sldMk cId="3546189507" sldId="782"/>
        </pc:sldMkLst>
      </pc:sldChg>
      <pc:sldChg chg="addSp delSp modSp mod">
        <pc:chgData name="Paul Easter" userId="6549cd31feb53bc1" providerId="LiveId" clId="{674F8151-27D5-4618-9780-9C8C1149EB3D}" dt="2022-03-22T10:04:13.531" v="8147" actId="1076"/>
        <pc:sldMkLst>
          <pc:docMk/>
          <pc:sldMk cId="4116457864" sldId="783"/>
        </pc:sldMkLst>
        <pc:spChg chg="add del mod">
          <ac:chgData name="Paul Easter" userId="6549cd31feb53bc1" providerId="LiveId" clId="{674F8151-27D5-4618-9780-9C8C1149EB3D}" dt="2022-03-22T10:04:03.496" v="8144" actId="478"/>
          <ac:spMkLst>
            <pc:docMk/>
            <pc:sldMk cId="4116457864" sldId="783"/>
            <ac:spMk id="4" creationId="{436280B5-6E6D-4CBA-9C21-B957BA9C86D0}"/>
          </ac:spMkLst>
        </pc:spChg>
        <pc:spChg chg="mod">
          <ac:chgData name="Paul Easter" userId="6549cd31feb53bc1" providerId="LiveId" clId="{674F8151-27D5-4618-9780-9C8C1149EB3D}" dt="2022-03-22T08:17:03.918" v="6146" actId="113"/>
          <ac:spMkLst>
            <pc:docMk/>
            <pc:sldMk cId="4116457864" sldId="783"/>
            <ac:spMk id="7" creationId="{FCC82E8F-9C62-495F-A272-534CB9DB59B0}"/>
          </ac:spMkLst>
        </pc:spChg>
        <pc:spChg chg="mod">
          <ac:chgData name="Paul Easter" userId="6549cd31feb53bc1" providerId="LiveId" clId="{674F8151-27D5-4618-9780-9C8C1149EB3D}" dt="2022-03-22T07:48:01.645" v="5295"/>
          <ac:spMkLst>
            <pc:docMk/>
            <pc:sldMk cId="4116457864" sldId="783"/>
            <ac:spMk id="13" creationId="{00000000-0000-0000-0000-000000000000}"/>
          </ac:spMkLst>
        </pc:spChg>
        <pc:spChg chg="add del mod">
          <ac:chgData name="Paul Easter" userId="6549cd31feb53bc1" providerId="LiveId" clId="{674F8151-27D5-4618-9780-9C8C1149EB3D}" dt="2022-03-22T08:07:00.814" v="6004"/>
          <ac:spMkLst>
            <pc:docMk/>
            <pc:sldMk cId="4116457864" sldId="783"/>
            <ac:spMk id="23" creationId="{965E23EF-2AA4-430B-9FCE-2734D4A89A61}"/>
          </ac:spMkLst>
        </pc:spChg>
        <pc:spChg chg="add del mod">
          <ac:chgData name="Paul Easter" userId="6549cd31feb53bc1" providerId="LiveId" clId="{674F8151-27D5-4618-9780-9C8C1149EB3D}" dt="2022-03-22T08:16:30.746" v="6140" actId="478"/>
          <ac:spMkLst>
            <pc:docMk/>
            <pc:sldMk cId="4116457864" sldId="783"/>
            <ac:spMk id="40" creationId="{5692FFD3-3F34-4577-9203-3B16EE6115EB}"/>
          </ac:spMkLst>
        </pc:spChg>
        <pc:spChg chg="add del mod">
          <ac:chgData name="Paul Easter" userId="6549cd31feb53bc1" providerId="LiveId" clId="{674F8151-27D5-4618-9780-9C8C1149EB3D}" dt="2022-03-22T10:04:03.496" v="8144" actId="478"/>
          <ac:spMkLst>
            <pc:docMk/>
            <pc:sldMk cId="4116457864" sldId="783"/>
            <ac:spMk id="41" creationId="{0ECD6BCC-B226-425B-A2B7-AA14A3B634CD}"/>
          </ac:spMkLst>
        </pc:spChg>
        <pc:spChg chg="mod">
          <ac:chgData name="Paul Easter" userId="6549cd31feb53bc1" providerId="LiveId" clId="{674F8151-27D5-4618-9780-9C8C1149EB3D}" dt="2022-03-22T10:04:08.943" v="8146"/>
          <ac:spMkLst>
            <pc:docMk/>
            <pc:sldMk cId="4116457864" sldId="783"/>
            <ac:spMk id="48" creationId="{1F9F15A9-EBDF-4AFC-A1DA-124BDA4EA392}"/>
          </ac:spMkLst>
        </pc:spChg>
        <pc:spChg chg="mod">
          <ac:chgData name="Paul Easter" userId="6549cd31feb53bc1" providerId="LiveId" clId="{674F8151-27D5-4618-9780-9C8C1149EB3D}" dt="2022-03-22T10:04:08.943" v="8146"/>
          <ac:spMkLst>
            <pc:docMk/>
            <pc:sldMk cId="4116457864" sldId="783"/>
            <ac:spMk id="49" creationId="{6529D98F-6F4C-44C0-91ED-D02140F5125F}"/>
          </ac:spMkLst>
        </pc:spChg>
        <pc:spChg chg="mod">
          <ac:chgData name="Paul Easter" userId="6549cd31feb53bc1" providerId="LiveId" clId="{674F8151-27D5-4618-9780-9C8C1149EB3D}" dt="2022-03-22T10:04:08.943" v="8146"/>
          <ac:spMkLst>
            <pc:docMk/>
            <pc:sldMk cId="4116457864" sldId="783"/>
            <ac:spMk id="52" creationId="{718725C3-C2AB-472E-A8A2-146515A38153}"/>
          </ac:spMkLst>
        </pc:spChg>
        <pc:spChg chg="mod">
          <ac:chgData name="Paul Easter" userId="6549cd31feb53bc1" providerId="LiveId" clId="{674F8151-27D5-4618-9780-9C8C1149EB3D}" dt="2022-03-22T10:04:08.943" v="8146"/>
          <ac:spMkLst>
            <pc:docMk/>
            <pc:sldMk cId="4116457864" sldId="783"/>
            <ac:spMk id="55" creationId="{9C1263A1-7950-4A2B-B36E-2B6659C7F560}"/>
          </ac:spMkLst>
        </pc:spChg>
        <pc:spChg chg="mod">
          <ac:chgData name="Paul Easter" userId="6549cd31feb53bc1" providerId="LiveId" clId="{674F8151-27D5-4618-9780-9C8C1149EB3D}" dt="2022-03-22T10:04:08.943" v="8146"/>
          <ac:spMkLst>
            <pc:docMk/>
            <pc:sldMk cId="4116457864" sldId="783"/>
            <ac:spMk id="58" creationId="{851F9F4E-7862-44BE-9564-9439DB7DDDBE}"/>
          </ac:spMkLst>
        </pc:spChg>
        <pc:spChg chg="mod">
          <ac:chgData name="Paul Easter" userId="6549cd31feb53bc1" providerId="LiveId" clId="{674F8151-27D5-4618-9780-9C8C1149EB3D}" dt="2022-03-22T10:04:08.943" v="8146"/>
          <ac:spMkLst>
            <pc:docMk/>
            <pc:sldMk cId="4116457864" sldId="783"/>
            <ac:spMk id="61" creationId="{0A5D3236-4310-48D0-AD3F-F1CA5B23D4F7}"/>
          </ac:spMkLst>
        </pc:spChg>
        <pc:grpChg chg="add del mod">
          <ac:chgData name="Paul Easter" userId="6549cd31feb53bc1" providerId="LiveId" clId="{674F8151-27D5-4618-9780-9C8C1149EB3D}" dt="2022-03-22T10:04:03.496" v="8144" actId="478"/>
          <ac:grpSpMkLst>
            <pc:docMk/>
            <pc:sldMk cId="4116457864" sldId="783"/>
            <ac:grpSpMk id="2" creationId="{5F0242B6-CEB2-433A-B6CA-73EA5BB540AE}"/>
          </ac:grpSpMkLst>
        </pc:grpChg>
        <pc:grpChg chg="del">
          <ac:chgData name="Paul Easter" userId="6549cd31feb53bc1" providerId="LiveId" clId="{674F8151-27D5-4618-9780-9C8C1149EB3D}" dt="2022-03-22T10:04:03.496" v="8144" actId="478"/>
          <ac:grpSpMkLst>
            <pc:docMk/>
            <pc:sldMk cId="4116457864" sldId="783"/>
            <ac:grpSpMk id="18" creationId="{3C42EC4B-9F31-4EFB-A683-97DAD7F640E3}"/>
          </ac:grpSpMkLst>
        </pc:grpChg>
        <pc:grpChg chg="del">
          <ac:chgData name="Paul Easter" userId="6549cd31feb53bc1" providerId="LiveId" clId="{674F8151-27D5-4618-9780-9C8C1149EB3D}" dt="2022-03-22T10:04:03.496" v="8144" actId="478"/>
          <ac:grpSpMkLst>
            <pc:docMk/>
            <pc:sldMk cId="4116457864" sldId="783"/>
            <ac:grpSpMk id="25" creationId="{69078536-87E0-412E-98AE-96DFF0AEC7BB}"/>
          </ac:grpSpMkLst>
        </pc:grpChg>
        <pc:grpChg chg="del">
          <ac:chgData name="Paul Easter" userId="6549cd31feb53bc1" providerId="LiveId" clId="{674F8151-27D5-4618-9780-9C8C1149EB3D}" dt="2022-03-22T10:04:03.496" v="8144" actId="478"/>
          <ac:grpSpMkLst>
            <pc:docMk/>
            <pc:sldMk cId="4116457864" sldId="783"/>
            <ac:grpSpMk id="29" creationId="{6FEFD913-E2FE-4BA5-8A09-872D4108F13E}"/>
          </ac:grpSpMkLst>
        </pc:grpChg>
        <pc:grpChg chg="del">
          <ac:chgData name="Paul Easter" userId="6549cd31feb53bc1" providerId="LiveId" clId="{674F8151-27D5-4618-9780-9C8C1149EB3D}" dt="2022-03-22T10:04:03.496" v="8144" actId="478"/>
          <ac:grpSpMkLst>
            <pc:docMk/>
            <pc:sldMk cId="4116457864" sldId="783"/>
            <ac:grpSpMk id="34" creationId="{071B06C5-97D3-4A33-9CD7-BF00CB9CE424}"/>
          </ac:grpSpMkLst>
        </pc:grpChg>
        <pc:grpChg chg="add mod">
          <ac:chgData name="Paul Easter" userId="6549cd31feb53bc1" providerId="LiveId" clId="{674F8151-27D5-4618-9780-9C8C1149EB3D}" dt="2022-03-22T10:04:13.531" v="8147" actId="1076"/>
          <ac:grpSpMkLst>
            <pc:docMk/>
            <pc:sldMk cId="4116457864" sldId="783"/>
            <ac:grpSpMk id="42" creationId="{89C994D5-E606-4E38-8BA4-C35E7F9D1B6B}"/>
          </ac:grpSpMkLst>
        </pc:grpChg>
        <pc:grpChg chg="mod">
          <ac:chgData name="Paul Easter" userId="6549cd31feb53bc1" providerId="LiveId" clId="{674F8151-27D5-4618-9780-9C8C1149EB3D}" dt="2022-03-22T10:04:08.943" v="8146"/>
          <ac:grpSpMkLst>
            <pc:docMk/>
            <pc:sldMk cId="4116457864" sldId="783"/>
            <ac:grpSpMk id="43" creationId="{46461790-582F-4DDC-B031-93739BEFB64F}"/>
          </ac:grpSpMkLst>
        </pc:grpChg>
        <pc:grpChg chg="mod">
          <ac:chgData name="Paul Easter" userId="6549cd31feb53bc1" providerId="LiveId" clId="{674F8151-27D5-4618-9780-9C8C1149EB3D}" dt="2022-03-22T10:04:08.943" v="8146"/>
          <ac:grpSpMkLst>
            <pc:docMk/>
            <pc:sldMk cId="4116457864" sldId="783"/>
            <ac:grpSpMk id="44" creationId="{787D3E52-9931-438F-AFA4-8DB6CFE8DB46}"/>
          </ac:grpSpMkLst>
        </pc:grpChg>
        <pc:grpChg chg="mod">
          <ac:chgData name="Paul Easter" userId="6549cd31feb53bc1" providerId="LiveId" clId="{674F8151-27D5-4618-9780-9C8C1149EB3D}" dt="2022-03-22T10:04:08.943" v="8146"/>
          <ac:grpSpMkLst>
            <pc:docMk/>
            <pc:sldMk cId="4116457864" sldId="783"/>
            <ac:grpSpMk id="45" creationId="{84DD9C52-8B78-407F-BA46-D8C2F6EE5DCD}"/>
          </ac:grpSpMkLst>
        </pc:grpChg>
        <pc:grpChg chg="mod">
          <ac:chgData name="Paul Easter" userId="6549cd31feb53bc1" providerId="LiveId" clId="{674F8151-27D5-4618-9780-9C8C1149EB3D}" dt="2022-03-22T10:04:08.943" v="8146"/>
          <ac:grpSpMkLst>
            <pc:docMk/>
            <pc:sldMk cId="4116457864" sldId="783"/>
            <ac:grpSpMk id="46" creationId="{D9ACD98C-E123-4D0A-8D68-C182A80C4856}"/>
          </ac:grpSpMkLst>
        </pc:grpChg>
        <pc:grpChg chg="mod">
          <ac:chgData name="Paul Easter" userId="6549cd31feb53bc1" providerId="LiveId" clId="{674F8151-27D5-4618-9780-9C8C1149EB3D}" dt="2022-03-22T10:04:08.943" v="8146"/>
          <ac:grpSpMkLst>
            <pc:docMk/>
            <pc:sldMk cId="4116457864" sldId="783"/>
            <ac:grpSpMk id="47" creationId="{98997FF7-7FE6-40D4-95E8-CD9AADBA2E32}"/>
          </ac:grpSpMkLst>
        </pc:grpChg>
        <pc:picChg chg="del mod">
          <ac:chgData name="Paul Easter" userId="6549cd31feb53bc1" providerId="LiveId" clId="{674F8151-27D5-4618-9780-9C8C1149EB3D}" dt="2022-03-22T08:12:07.989" v="6090" actId="478"/>
          <ac:picMkLst>
            <pc:docMk/>
            <pc:sldMk cId="4116457864" sldId="783"/>
            <ac:picMk id="3" creationId="{B69DB761-74FA-4E99-93F7-0EB3A723BDA7}"/>
          </ac:picMkLst>
        </pc:picChg>
        <pc:picChg chg="add del mod modCrop">
          <ac:chgData name="Paul Easter" userId="6549cd31feb53bc1" providerId="LiveId" clId="{674F8151-27D5-4618-9780-9C8C1149EB3D}" dt="2022-03-22T08:09:52.427" v="6060" actId="478"/>
          <ac:picMkLst>
            <pc:docMk/>
            <pc:sldMk cId="4116457864" sldId="783"/>
            <ac:picMk id="24" creationId="{F0476CEB-B51E-46BA-A525-A0537145DA38}"/>
          </ac:picMkLst>
        </pc:picChg>
        <pc:picChg chg="add del mod modCrop">
          <ac:chgData name="Paul Easter" userId="6549cd31feb53bc1" providerId="LiveId" clId="{674F8151-27D5-4618-9780-9C8C1149EB3D}" dt="2022-03-22T08:11:38.828" v="6083" actId="478"/>
          <ac:picMkLst>
            <pc:docMk/>
            <pc:sldMk cId="4116457864" sldId="783"/>
            <ac:picMk id="33" creationId="{34D03528-06EC-46C6-8D04-54B2832F9570}"/>
          </ac:picMkLst>
        </pc:picChg>
        <pc:picChg chg="add mod modCrop">
          <ac:chgData name="Paul Easter" userId="6549cd31feb53bc1" providerId="LiveId" clId="{674F8151-27D5-4618-9780-9C8C1149EB3D}" dt="2022-03-22T08:12:27.148" v="6093" actId="164"/>
          <ac:picMkLst>
            <pc:docMk/>
            <pc:sldMk cId="4116457864" sldId="783"/>
            <ac:picMk id="38" creationId="{1986CB9F-E514-4EF8-B293-E9CFD4041756}"/>
          </ac:picMkLst>
        </pc:picChg>
        <pc:picChg chg="add mod">
          <ac:chgData name="Paul Easter" userId="6549cd31feb53bc1" providerId="LiveId" clId="{674F8151-27D5-4618-9780-9C8C1149EB3D}" dt="2022-03-22T08:12:27.148" v="6093" actId="164"/>
          <ac:picMkLst>
            <pc:docMk/>
            <pc:sldMk cId="4116457864" sldId="783"/>
            <ac:picMk id="39" creationId="{9D14F49C-AE28-4AFC-B5E5-54E267065E1F}"/>
          </ac:picMkLst>
        </pc:picChg>
        <pc:picChg chg="mod">
          <ac:chgData name="Paul Easter" userId="6549cd31feb53bc1" providerId="LiveId" clId="{674F8151-27D5-4618-9780-9C8C1149EB3D}" dt="2022-03-22T10:04:08.943" v="8146"/>
          <ac:picMkLst>
            <pc:docMk/>
            <pc:sldMk cId="4116457864" sldId="783"/>
            <ac:picMk id="50" creationId="{C2CA1254-439E-4BD1-A147-7FD904D8B227}"/>
          </ac:picMkLst>
        </pc:picChg>
        <pc:picChg chg="mod">
          <ac:chgData name="Paul Easter" userId="6549cd31feb53bc1" providerId="LiveId" clId="{674F8151-27D5-4618-9780-9C8C1149EB3D}" dt="2022-03-22T10:04:08.943" v="8146"/>
          <ac:picMkLst>
            <pc:docMk/>
            <pc:sldMk cId="4116457864" sldId="783"/>
            <ac:picMk id="51" creationId="{84C3849C-04AD-4F43-A05D-17657F7088EC}"/>
          </ac:picMkLst>
        </pc:picChg>
        <pc:cxnChg chg="mod">
          <ac:chgData name="Paul Easter" userId="6549cd31feb53bc1" providerId="LiveId" clId="{674F8151-27D5-4618-9780-9C8C1149EB3D}" dt="2022-03-22T10:04:08.943" v="8146"/>
          <ac:cxnSpMkLst>
            <pc:docMk/>
            <pc:sldMk cId="4116457864" sldId="783"/>
            <ac:cxnSpMk id="53" creationId="{FD5766AA-9B50-4E9F-AA0B-F77B59B9BC16}"/>
          </ac:cxnSpMkLst>
        </pc:cxnChg>
        <pc:cxnChg chg="mod">
          <ac:chgData name="Paul Easter" userId="6549cd31feb53bc1" providerId="LiveId" clId="{674F8151-27D5-4618-9780-9C8C1149EB3D}" dt="2022-03-22T10:04:08.943" v="8146"/>
          <ac:cxnSpMkLst>
            <pc:docMk/>
            <pc:sldMk cId="4116457864" sldId="783"/>
            <ac:cxnSpMk id="54" creationId="{B4D218F8-A40E-42A8-93D3-E1D531E50575}"/>
          </ac:cxnSpMkLst>
        </pc:cxnChg>
        <pc:cxnChg chg="mod">
          <ac:chgData name="Paul Easter" userId="6549cd31feb53bc1" providerId="LiveId" clId="{674F8151-27D5-4618-9780-9C8C1149EB3D}" dt="2022-03-22T10:04:08.943" v="8146"/>
          <ac:cxnSpMkLst>
            <pc:docMk/>
            <pc:sldMk cId="4116457864" sldId="783"/>
            <ac:cxnSpMk id="56" creationId="{1CF0806E-7DBD-47B7-930C-F234BB4AD473}"/>
          </ac:cxnSpMkLst>
        </pc:cxnChg>
        <pc:cxnChg chg="mod">
          <ac:chgData name="Paul Easter" userId="6549cd31feb53bc1" providerId="LiveId" clId="{674F8151-27D5-4618-9780-9C8C1149EB3D}" dt="2022-03-22T10:04:08.943" v="8146"/>
          <ac:cxnSpMkLst>
            <pc:docMk/>
            <pc:sldMk cId="4116457864" sldId="783"/>
            <ac:cxnSpMk id="57" creationId="{15D75751-E366-4B45-A10C-814E83751235}"/>
          </ac:cxnSpMkLst>
        </pc:cxnChg>
        <pc:cxnChg chg="mod">
          <ac:chgData name="Paul Easter" userId="6549cd31feb53bc1" providerId="LiveId" clId="{674F8151-27D5-4618-9780-9C8C1149EB3D}" dt="2022-03-22T10:04:08.943" v="8146"/>
          <ac:cxnSpMkLst>
            <pc:docMk/>
            <pc:sldMk cId="4116457864" sldId="783"/>
            <ac:cxnSpMk id="59" creationId="{E14B8114-BC0D-455F-BD0A-4435DC600AB1}"/>
          </ac:cxnSpMkLst>
        </pc:cxnChg>
        <pc:cxnChg chg="mod">
          <ac:chgData name="Paul Easter" userId="6549cd31feb53bc1" providerId="LiveId" clId="{674F8151-27D5-4618-9780-9C8C1149EB3D}" dt="2022-03-22T10:04:08.943" v="8146"/>
          <ac:cxnSpMkLst>
            <pc:docMk/>
            <pc:sldMk cId="4116457864" sldId="783"/>
            <ac:cxnSpMk id="60" creationId="{3C596C04-0A86-44D3-AA8E-28ADD1E41A0D}"/>
          </ac:cxnSpMkLst>
        </pc:cxnChg>
        <pc:cxnChg chg="mod">
          <ac:chgData name="Paul Easter" userId="6549cd31feb53bc1" providerId="LiveId" clId="{674F8151-27D5-4618-9780-9C8C1149EB3D}" dt="2022-03-22T10:04:08.943" v="8146"/>
          <ac:cxnSpMkLst>
            <pc:docMk/>
            <pc:sldMk cId="4116457864" sldId="783"/>
            <ac:cxnSpMk id="62" creationId="{9BB179A4-A328-42B7-8F87-29B2E9D6DA91}"/>
          </ac:cxnSpMkLst>
        </pc:cxnChg>
        <pc:cxnChg chg="mod">
          <ac:chgData name="Paul Easter" userId="6549cd31feb53bc1" providerId="LiveId" clId="{674F8151-27D5-4618-9780-9C8C1149EB3D}" dt="2022-03-22T10:04:08.943" v="8146"/>
          <ac:cxnSpMkLst>
            <pc:docMk/>
            <pc:sldMk cId="4116457864" sldId="783"/>
            <ac:cxnSpMk id="63" creationId="{E6CD9D54-7516-42BB-9376-2774466EADFE}"/>
          </ac:cxnSpMkLst>
        </pc:cxnChg>
      </pc:sldChg>
      <pc:sldChg chg="addSp delSp modSp mod">
        <pc:chgData name="Paul Easter" userId="6549cd31feb53bc1" providerId="LiveId" clId="{674F8151-27D5-4618-9780-9C8C1149EB3D}" dt="2022-03-22T10:03:28.996" v="8139" actId="1076"/>
        <pc:sldMkLst>
          <pc:docMk/>
          <pc:sldMk cId="18219113" sldId="784"/>
        </pc:sldMkLst>
        <pc:spChg chg="mod">
          <ac:chgData name="Paul Easter" userId="6549cd31feb53bc1" providerId="LiveId" clId="{674F8151-27D5-4618-9780-9C8C1149EB3D}" dt="2022-03-22T08:41:18.925" v="7182" actId="20577"/>
          <ac:spMkLst>
            <pc:docMk/>
            <pc:sldMk cId="18219113" sldId="784"/>
            <ac:spMk id="7" creationId="{FCC82E8F-9C62-495F-A272-534CB9DB59B0}"/>
          </ac:spMkLst>
        </pc:spChg>
        <pc:spChg chg="mod">
          <ac:chgData name="Paul Easter" userId="6549cd31feb53bc1" providerId="LiveId" clId="{674F8151-27D5-4618-9780-9C8C1149EB3D}" dt="2022-03-22T07:48:01.645" v="5295"/>
          <ac:spMkLst>
            <pc:docMk/>
            <pc:sldMk cId="18219113" sldId="784"/>
            <ac:spMk id="13" creationId="{00000000-0000-0000-0000-000000000000}"/>
          </ac:spMkLst>
        </pc:spChg>
        <pc:grpChg chg="add mod">
          <ac:chgData name="Paul Easter" userId="6549cd31feb53bc1" providerId="LiveId" clId="{674F8151-27D5-4618-9780-9C8C1149EB3D}" dt="2022-03-22T10:03:28.996" v="8139" actId="1076"/>
          <ac:grpSpMkLst>
            <pc:docMk/>
            <pc:sldMk cId="18219113" sldId="784"/>
            <ac:grpSpMk id="5" creationId="{C9954871-100D-434C-A5FF-8BDA924942B0}"/>
          </ac:grpSpMkLst>
        </pc:grpChg>
        <pc:grpChg chg="del">
          <ac:chgData name="Paul Easter" userId="6549cd31feb53bc1" providerId="LiveId" clId="{674F8151-27D5-4618-9780-9C8C1149EB3D}" dt="2022-03-22T08:17:28.950" v="6148" actId="478"/>
          <ac:grpSpMkLst>
            <pc:docMk/>
            <pc:sldMk cId="18219113" sldId="784"/>
            <ac:grpSpMk id="18" creationId="{3C42EC4B-9F31-4EFB-A683-97DAD7F640E3}"/>
          </ac:grpSpMkLst>
        </pc:grpChg>
        <pc:grpChg chg="del">
          <ac:chgData name="Paul Easter" userId="6549cd31feb53bc1" providerId="LiveId" clId="{674F8151-27D5-4618-9780-9C8C1149EB3D}" dt="2022-03-22T08:17:31.183" v="6149" actId="478"/>
          <ac:grpSpMkLst>
            <pc:docMk/>
            <pc:sldMk cId="18219113" sldId="784"/>
            <ac:grpSpMk id="25" creationId="{69078536-87E0-412E-98AE-96DFF0AEC7BB}"/>
          </ac:grpSpMkLst>
        </pc:grpChg>
        <pc:grpChg chg="del">
          <ac:chgData name="Paul Easter" userId="6549cd31feb53bc1" providerId="LiveId" clId="{674F8151-27D5-4618-9780-9C8C1149EB3D}" dt="2022-03-22T08:17:28.165" v="6147" actId="478"/>
          <ac:grpSpMkLst>
            <pc:docMk/>
            <pc:sldMk cId="18219113" sldId="784"/>
            <ac:grpSpMk id="29" creationId="{6FEFD913-E2FE-4BA5-8A09-872D4108F13E}"/>
          </ac:grpSpMkLst>
        </pc:grpChg>
        <pc:grpChg chg="mod">
          <ac:chgData name="Paul Easter" userId="6549cd31feb53bc1" providerId="LiveId" clId="{674F8151-27D5-4618-9780-9C8C1149EB3D}" dt="2022-03-22T10:03:26.592" v="8138" actId="164"/>
          <ac:grpSpMkLst>
            <pc:docMk/>
            <pc:sldMk cId="18219113" sldId="784"/>
            <ac:grpSpMk id="34" creationId="{071B06C5-97D3-4A33-9CD7-BF00CB9CE424}"/>
          </ac:grpSpMkLst>
        </pc:grpChg>
        <pc:picChg chg="mod modCrop">
          <ac:chgData name="Paul Easter" userId="6549cd31feb53bc1" providerId="LiveId" clId="{674F8151-27D5-4618-9780-9C8C1149EB3D}" dt="2022-03-22T10:03:26.592" v="8138" actId="164"/>
          <ac:picMkLst>
            <pc:docMk/>
            <pc:sldMk cId="18219113" sldId="784"/>
            <ac:picMk id="3" creationId="{B69DB761-74FA-4E99-93F7-0EB3A723BDA7}"/>
          </ac:picMkLst>
        </pc:picChg>
        <pc:picChg chg="add mod">
          <ac:chgData name="Paul Easter" userId="6549cd31feb53bc1" providerId="LiveId" clId="{674F8151-27D5-4618-9780-9C8C1149EB3D}" dt="2022-03-22T10:03:26.592" v="8138" actId="164"/>
          <ac:picMkLst>
            <pc:docMk/>
            <pc:sldMk cId="18219113" sldId="784"/>
            <ac:picMk id="4" creationId="{48553EC8-781D-484E-994B-4F309BC63D78}"/>
          </ac:picMkLst>
        </pc:picChg>
      </pc:sldChg>
      <pc:sldChg chg="modSp">
        <pc:chgData name="Paul Easter" userId="6549cd31feb53bc1" providerId="LiveId" clId="{674F8151-27D5-4618-9780-9C8C1149EB3D}" dt="2022-03-22T07:48:01.645" v="5295"/>
        <pc:sldMkLst>
          <pc:docMk/>
          <pc:sldMk cId="4182051690" sldId="786"/>
        </pc:sldMkLst>
        <pc:spChg chg="mod">
          <ac:chgData name="Paul Easter" userId="6549cd31feb53bc1" providerId="LiveId" clId="{674F8151-27D5-4618-9780-9C8C1149EB3D}" dt="2022-03-22T07:48:01.645" v="5295"/>
          <ac:spMkLst>
            <pc:docMk/>
            <pc:sldMk cId="4182051690" sldId="786"/>
            <ac:spMk id="13" creationId="{00000000-0000-0000-0000-000000000000}"/>
          </ac:spMkLst>
        </pc:spChg>
      </pc:sldChg>
      <pc:sldChg chg="del">
        <pc:chgData name="Paul Easter" userId="6549cd31feb53bc1" providerId="LiveId" clId="{674F8151-27D5-4618-9780-9C8C1149EB3D}" dt="2022-03-15T03:32:13.617" v="189" actId="47"/>
        <pc:sldMkLst>
          <pc:docMk/>
          <pc:sldMk cId="3868917295" sldId="787"/>
        </pc:sldMkLst>
      </pc:sldChg>
      <pc:sldChg chg="modSp">
        <pc:chgData name="Paul Easter" userId="6549cd31feb53bc1" providerId="LiveId" clId="{674F8151-27D5-4618-9780-9C8C1149EB3D}" dt="2022-03-22T06:02:59.498" v="4351" actId="20577"/>
        <pc:sldMkLst>
          <pc:docMk/>
          <pc:sldMk cId="654508730" sldId="796"/>
        </pc:sldMkLst>
        <pc:graphicFrameChg chg="mod">
          <ac:chgData name="Paul Easter" userId="6549cd31feb53bc1" providerId="LiveId" clId="{674F8151-27D5-4618-9780-9C8C1149EB3D}" dt="2022-03-22T06:02:59.498" v="4351" actId="20577"/>
          <ac:graphicFrameMkLst>
            <pc:docMk/>
            <pc:sldMk cId="654508730" sldId="796"/>
            <ac:graphicFrameMk id="2" creationId="{DEE618F2-00F1-4967-ACDB-F0BA7643576E}"/>
          </ac:graphicFrameMkLst>
        </pc:graphicFrameChg>
      </pc:sldChg>
      <pc:sldChg chg="modSp mod ord">
        <pc:chgData name="Paul Easter" userId="6549cd31feb53bc1" providerId="LiveId" clId="{674F8151-27D5-4618-9780-9C8C1149EB3D}" dt="2022-03-27T16:45:57.394" v="10437" actId="20577"/>
        <pc:sldMkLst>
          <pc:docMk/>
          <pc:sldMk cId="1928958017" sldId="797"/>
        </pc:sldMkLst>
        <pc:spChg chg="mod">
          <ac:chgData name="Paul Easter" userId="6549cd31feb53bc1" providerId="LiveId" clId="{674F8151-27D5-4618-9780-9C8C1149EB3D}" dt="2022-03-27T16:45:38.492" v="10424" actId="20577"/>
          <ac:spMkLst>
            <pc:docMk/>
            <pc:sldMk cId="1928958017" sldId="797"/>
            <ac:spMk id="8" creationId="{E2F794A7-8C4C-4A3F-A33D-B76FD77934A3}"/>
          </ac:spMkLst>
        </pc:spChg>
        <pc:graphicFrameChg chg="mod modGraphic">
          <ac:chgData name="Paul Easter" userId="6549cd31feb53bc1" providerId="LiveId" clId="{674F8151-27D5-4618-9780-9C8C1149EB3D}" dt="2022-03-27T16:45:57.394" v="10437" actId="20577"/>
          <ac:graphicFrameMkLst>
            <pc:docMk/>
            <pc:sldMk cId="1928958017" sldId="797"/>
            <ac:graphicFrameMk id="2" creationId="{DEE618F2-00F1-4967-ACDB-F0BA7643576E}"/>
          </ac:graphicFrameMkLst>
        </pc:graphicFrameChg>
      </pc:sldChg>
      <pc:sldChg chg="delSp modSp mod">
        <pc:chgData name="Paul Easter" userId="6549cd31feb53bc1" providerId="LiveId" clId="{674F8151-27D5-4618-9780-9C8C1149EB3D}" dt="2022-03-27T18:27:33.879" v="10443" actId="20577"/>
        <pc:sldMkLst>
          <pc:docMk/>
          <pc:sldMk cId="88318014" sldId="798"/>
        </pc:sldMkLst>
        <pc:graphicFrameChg chg="mod">
          <ac:chgData name="Paul Easter" userId="6549cd31feb53bc1" providerId="LiveId" clId="{674F8151-27D5-4618-9780-9C8C1149EB3D}" dt="2022-03-27T18:27:33.879" v="10443" actId="20577"/>
          <ac:graphicFrameMkLst>
            <pc:docMk/>
            <pc:sldMk cId="88318014" sldId="798"/>
            <ac:graphicFrameMk id="2" creationId="{DEE618F2-00F1-4967-ACDB-F0BA7643576E}"/>
          </ac:graphicFrameMkLst>
        </pc:graphicFrameChg>
        <pc:graphicFrameChg chg="del">
          <ac:chgData name="Paul Easter" userId="6549cd31feb53bc1" providerId="LiveId" clId="{674F8151-27D5-4618-9780-9C8C1149EB3D}" dt="2022-03-27T16:42:45.002" v="10391" actId="478"/>
          <ac:graphicFrameMkLst>
            <pc:docMk/>
            <pc:sldMk cId="88318014" sldId="798"/>
            <ac:graphicFrameMk id="9" creationId="{0AC62435-D524-4B66-B56E-FED8005DE747}"/>
          </ac:graphicFrameMkLst>
        </pc:graphicFrameChg>
      </pc:sldChg>
      <pc:sldChg chg="delSp mod">
        <pc:chgData name="Paul Easter" userId="6549cd31feb53bc1" providerId="LiveId" clId="{674F8151-27D5-4618-9780-9C8C1149EB3D}" dt="2022-03-27T16:41:54.667" v="10387" actId="478"/>
        <pc:sldMkLst>
          <pc:docMk/>
          <pc:sldMk cId="2211548325" sldId="800"/>
        </pc:sldMkLst>
        <pc:graphicFrameChg chg="del">
          <ac:chgData name="Paul Easter" userId="6549cd31feb53bc1" providerId="LiveId" clId="{674F8151-27D5-4618-9780-9C8C1149EB3D}" dt="2022-03-27T16:41:54.667" v="10387" actId="478"/>
          <ac:graphicFrameMkLst>
            <pc:docMk/>
            <pc:sldMk cId="2211548325" sldId="800"/>
            <ac:graphicFrameMk id="7" creationId="{AAD3ED6D-0E42-4F5C-8C02-A7854B93A84C}"/>
          </ac:graphicFrameMkLst>
        </pc:graphicFrameChg>
      </pc:sldChg>
      <pc:sldChg chg="del mod modShow">
        <pc:chgData name="Paul Easter" userId="6549cd31feb53bc1" providerId="LiveId" clId="{674F8151-27D5-4618-9780-9C8C1149EB3D}" dt="2022-03-27T16:46:56.484" v="10440" actId="2696"/>
        <pc:sldMkLst>
          <pc:docMk/>
          <pc:sldMk cId="3978183881" sldId="802"/>
        </pc:sldMkLst>
      </pc:sldChg>
      <pc:sldChg chg="del mod modShow">
        <pc:chgData name="Paul Easter" userId="6549cd31feb53bc1" providerId="LiveId" clId="{674F8151-27D5-4618-9780-9C8C1149EB3D}" dt="2022-03-27T16:47:04.435" v="10442" actId="2696"/>
        <pc:sldMkLst>
          <pc:docMk/>
          <pc:sldMk cId="796548420" sldId="804"/>
        </pc:sldMkLst>
      </pc:sldChg>
      <pc:sldChg chg="modSp">
        <pc:chgData name="Paul Easter" userId="6549cd31feb53bc1" providerId="LiveId" clId="{674F8151-27D5-4618-9780-9C8C1149EB3D}" dt="2022-03-15T04:01:20.160" v="422" actId="113"/>
        <pc:sldMkLst>
          <pc:docMk/>
          <pc:sldMk cId="2417444670" sldId="809"/>
        </pc:sldMkLst>
        <pc:spChg chg="mod">
          <ac:chgData name="Paul Easter" userId="6549cd31feb53bc1" providerId="LiveId" clId="{674F8151-27D5-4618-9780-9C8C1149EB3D}" dt="2022-03-15T04:01:20.160" v="422" actId="113"/>
          <ac:spMkLst>
            <pc:docMk/>
            <pc:sldMk cId="2417444670" sldId="809"/>
            <ac:spMk id="8" creationId="{E2F794A7-8C4C-4A3F-A33D-B76FD77934A3}"/>
          </ac:spMkLst>
        </pc:spChg>
        <pc:graphicFrameChg chg="mod">
          <ac:chgData name="Paul Easter" userId="6549cd31feb53bc1" providerId="LiveId" clId="{674F8151-27D5-4618-9780-9C8C1149EB3D}" dt="2022-03-15T04:00:37.761" v="354" actId="6549"/>
          <ac:graphicFrameMkLst>
            <pc:docMk/>
            <pc:sldMk cId="2417444670" sldId="809"/>
            <ac:graphicFrameMk id="7" creationId="{387C7B7C-95F6-49AF-A65D-D825CC8BCC03}"/>
          </ac:graphicFrameMkLst>
        </pc:graphicFrameChg>
      </pc:sldChg>
      <pc:sldChg chg="addSp delSp modSp mod">
        <pc:chgData name="Paul Easter" userId="6549cd31feb53bc1" providerId="LiveId" clId="{674F8151-27D5-4618-9780-9C8C1149EB3D}" dt="2022-03-15T04:05:04.001" v="429" actId="478"/>
        <pc:sldMkLst>
          <pc:docMk/>
          <pc:sldMk cId="3754983282" sldId="810"/>
        </pc:sldMkLst>
        <pc:spChg chg="del mod">
          <ac:chgData name="Paul Easter" userId="6549cd31feb53bc1" providerId="LiveId" clId="{674F8151-27D5-4618-9780-9C8C1149EB3D}" dt="2022-03-15T04:05:04.001" v="429" actId="478"/>
          <ac:spMkLst>
            <pc:docMk/>
            <pc:sldMk cId="3754983282" sldId="810"/>
            <ac:spMk id="9" creationId="{BB13FA6F-1131-4ED4-9256-58F09158DBD8}"/>
          </ac:spMkLst>
        </pc:spChg>
        <pc:spChg chg="add mod">
          <ac:chgData name="Paul Easter" userId="6549cd31feb53bc1" providerId="LiveId" clId="{674F8151-27D5-4618-9780-9C8C1149EB3D}" dt="2022-03-15T04:05:00.860" v="428"/>
          <ac:spMkLst>
            <pc:docMk/>
            <pc:sldMk cId="3754983282" sldId="810"/>
            <ac:spMk id="10" creationId="{8E51A58A-9A8D-4309-A22F-61B3C7752016}"/>
          </ac:spMkLst>
        </pc:spChg>
        <pc:spChg chg="del">
          <ac:chgData name="Paul Easter" userId="6549cd31feb53bc1" providerId="LiveId" clId="{674F8151-27D5-4618-9780-9C8C1149EB3D}" dt="2022-03-15T04:04:50.887" v="426" actId="478"/>
          <ac:spMkLst>
            <pc:docMk/>
            <pc:sldMk cId="3754983282" sldId="810"/>
            <ac:spMk id="11" creationId="{AC7EC5CF-78AA-4541-AEC7-A11A7C586BDA}"/>
          </ac:spMkLst>
        </pc:spChg>
        <pc:graphicFrameChg chg="mod modGraphic">
          <ac:chgData name="Paul Easter" userId="6549cd31feb53bc1" providerId="LiveId" clId="{674F8151-27D5-4618-9780-9C8C1149EB3D}" dt="2022-03-15T04:00:25.954" v="352" actId="1035"/>
          <ac:graphicFrameMkLst>
            <pc:docMk/>
            <pc:sldMk cId="3754983282" sldId="81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4154070439" sldId="814"/>
        </pc:sldMkLst>
      </pc:sldChg>
      <pc:sldChg chg="del">
        <pc:chgData name="Paul Easter" userId="6549cd31feb53bc1" providerId="LiveId" clId="{674F8151-27D5-4618-9780-9C8C1149EB3D}" dt="2022-03-15T03:32:13.617" v="189" actId="47"/>
        <pc:sldMkLst>
          <pc:docMk/>
          <pc:sldMk cId="2671254820" sldId="818"/>
        </pc:sldMkLst>
      </pc:sldChg>
      <pc:sldChg chg="del">
        <pc:chgData name="Paul Easter" userId="6549cd31feb53bc1" providerId="LiveId" clId="{674F8151-27D5-4618-9780-9C8C1149EB3D}" dt="2022-03-15T03:32:13.617" v="189" actId="47"/>
        <pc:sldMkLst>
          <pc:docMk/>
          <pc:sldMk cId="2179591322" sldId="819"/>
        </pc:sldMkLst>
      </pc:sldChg>
      <pc:sldChg chg="del">
        <pc:chgData name="Paul Easter" userId="6549cd31feb53bc1" providerId="LiveId" clId="{674F8151-27D5-4618-9780-9C8C1149EB3D}" dt="2022-03-15T03:32:13.617" v="189" actId="47"/>
        <pc:sldMkLst>
          <pc:docMk/>
          <pc:sldMk cId="1444688171" sldId="820"/>
        </pc:sldMkLst>
      </pc:sldChg>
      <pc:sldChg chg="del">
        <pc:chgData name="Paul Easter" userId="6549cd31feb53bc1" providerId="LiveId" clId="{674F8151-27D5-4618-9780-9C8C1149EB3D}" dt="2022-03-15T03:32:13.617" v="189" actId="47"/>
        <pc:sldMkLst>
          <pc:docMk/>
          <pc:sldMk cId="3968054063" sldId="821"/>
        </pc:sldMkLst>
      </pc:sldChg>
      <pc:sldChg chg="del">
        <pc:chgData name="Paul Easter" userId="6549cd31feb53bc1" providerId="LiveId" clId="{674F8151-27D5-4618-9780-9C8C1149EB3D}" dt="2022-03-15T03:32:13.617" v="189" actId="47"/>
        <pc:sldMkLst>
          <pc:docMk/>
          <pc:sldMk cId="1314440080" sldId="822"/>
        </pc:sldMkLst>
      </pc:sldChg>
      <pc:sldChg chg="del">
        <pc:chgData name="Paul Easter" userId="6549cd31feb53bc1" providerId="LiveId" clId="{674F8151-27D5-4618-9780-9C8C1149EB3D}" dt="2022-03-15T03:32:13.617" v="189" actId="47"/>
        <pc:sldMkLst>
          <pc:docMk/>
          <pc:sldMk cId="3847549517" sldId="823"/>
        </pc:sldMkLst>
      </pc:sldChg>
      <pc:sldChg chg="modSp mod">
        <pc:chgData name="Paul Easter" userId="6549cd31feb53bc1" providerId="LiveId" clId="{674F8151-27D5-4618-9780-9C8C1149EB3D}" dt="2022-03-15T11:35:59.686" v="2642" actId="20577"/>
        <pc:sldMkLst>
          <pc:docMk/>
          <pc:sldMk cId="672528287" sldId="824"/>
        </pc:sldMkLst>
        <pc:spChg chg="mod">
          <ac:chgData name="Paul Easter" userId="6549cd31feb53bc1" providerId="LiveId" clId="{674F8151-27D5-4618-9780-9C8C1149EB3D}" dt="2022-03-15T11:35:59.686" v="2642" actId="20577"/>
          <ac:spMkLst>
            <pc:docMk/>
            <pc:sldMk cId="672528287" sldId="824"/>
            <ac:spMk id="8" creationId="{E2F794A7-8C4C-4A3F-A33D-B76FD77934A3}"/>
          </ac:spMkLst>
        </pc:spChg>
      </pc:sldChg>
      <pc:sldChg chg="modSp">
        <pc:chgData name="Paul Easter" userId="6549cd31feb53bc1" providerId="LiveId" clId="{674F8151-27D5-4618-9780-9C8C1149EB3D}" dt="2022-03-15T11:38:16.057" v="2647" actId="207"/>
        <pc:sldMkLst>
          <pc:docMk/>
          <pc:sldMk cId="3726390387" sldId="825"/>
        </pc:sldMkLst>
        <pc:graphicFrameChg chg="mod">
          <ac:chgData name="Paul Easter" userId="6549cd31feb53bc1" providerId="LiveId" clId="{674F8151-27D5-4618-9780-9C8C1149EB3D}" dt="2022-03-15T11:38:16.057" v="2647" actId="207"/>
          <ac:graphicFrameMkLst>
            <pc:docMk/>
            <pc:sldMk cId="3726390387" sldId="825"/>
            <ac:graphicFrameMk id="2" creationId="{DEE618F2-00F1-4967-ACDB-F0BA7643576E}"/>
          </ac:graphicFrameMkLst>
        </pc:graphicFrameChg>
      </pc:sldChg>
      <pc:sldChg chg="modSp mod">
        <pc:chgData name="Paul Easter" userId="6549cd31feb53bc1" providerId="LiveId" clId="{674F8151-27D5-4618-9780-9C8C1149EB3D}" dt="2022-03-15T04:11:08.216" v="605"/>
        <pc:sldMkLst>
          <pc:docMk/>
          <pc:sldMk cId="3990016662" sldId="827"/>
        </pc:sldMkLst>
        <pc:graphicFrameChg chg="mod modGraphic">
          <ac:chgData name="Paul Easter" userId="6549cd31feb53bc1" providerId="LiveId" clId="{674F8151-27D5-4618-9780-9C8C1149EB3D}" dt="2022-03-15T04:11:08.216" v="605"/>
          <ac:graphicFrameMkLst>
            <pc:docMk/>
            <pc:sldMk cId="3990016662" sldId="827"/>
            <ac:graphicFrameMk id="2" creationId="{DEE618F2-00F1-4967-ACDB-F0BA7643576E}"/>
          </ac:graphicFrameMkLst>
        </pc:graphicFrameChg>
      </pc:sldChg>
      <pc:sldChg chg="modSp mod">
        <pc:chgData name="Paul Easter" userId="6549cd31feb53bc1" providerId="LiveId" clId="{674F8151-27D5-4618-9780-9C8C1149EB3D}" dt="2022-03-15T04:10:57.092" v="604" actId="20577"/>
        <pc:sldMkLst>
          <pc:docMk/>
          <pc:sldMk cId="3606574374" sldId="830"/>
        </pc:sldMkLst>
        <pc:graphicFrameChg chg="mod modGraphic">
          <ac:chgData name="Paul Easter" userId="6549cd31feb53bc1" providerId="LiveId" clId="{674F8151-27D5-4618-9780-9C8C1149EB3D}" dt="2022-03-15T04:10:57.092" v="604" actId="20577"/>
          <ac:graphicFrameMkLst>
            <pc:docMk/>
            <pc:sldMk cId="3606574374" sldId="830"/>
            <ac:graphicFrameMk id="2" creationId="{DEE618F2-00F1-4967-ACDB-F0BA7643576E}"/>
          </ac:graphicFrameMkLst>
        </pc:graphicFrameChg>
      </pc:sldChg>
      <pc:sldChg chg="del">
        <pc:chgData name="Paul Easter" userId="6549cd31feb53bc1" providerId="LiveId" clId="{674F8151-27D5-4618-9780-9C8C1149EB3D}" dt="2022-03-15T03:32:13.617" v="189" actId="47"/>
        <pc:sldMkLst>
          <pc:docMk/>
          <pc:sldMk cId="3433562917" sldId="838"/>
        </pc:sldMkLst>
      </pc:sldChg>
      <pc:sldChg chg="del">
        <pc:chgData name="Paul Easter" userId="6549cd31feb53bc1" providerId="LiveId" clId="{674F8151-27D5-4618-9780-9C8C1149EB3D}" dt="2022-03-15T03:32:13.617" v="189" actId="47"/>
        <pc:sldMkLst>
          <pc:docMk/>
          <pc:sldMk cId="299898899" sldId="839"/>
        </pc:sldMkLst>
      </pc:sldChg>
      <pc:sldChg chg="del">
        <pc:chgData name="Paul Easter" userId="6549cd31feb53bc1" providerId="LiveId" clId="{674F8151-27D5-4618-9780-9C8C1149EB3D}" dt="2022-03-15T03:32:13.617" v="189" actId="47"/>
        <pc:sldMkLst>
          <pc:docMk/>
          <pc:sldMk cId="1279608541" sldId="840"/>
        </pc:sldMkLst>
      </pc:sldChg>
      <pc:sldChg chg="del">
        <pc:chgData name="Paul Easter" userId="6549cd31feb53bc1" providerId="LiveId" clId="{674F8151-27D5-4618-9780-9C8C1149EB3D}" dt="2022-03-15T03:32:13.617" v="189" actId="47"/>
        <pc:sldMkLst>
          <pc:docMk/>
          <pc:sldMk cId="1062115231" sldId="841"/>
        </pc:sldMkLst>
      </pc:sldChg>
      <pc:sldChg chg="del">
        <pc:chgData name="Paul Easter" userId="6549cd31feb53bc1" providerId="LiveId" clId="{674F8151-27D5-4618-9780-9C8C1149EB3D}" dt="2022-03-15T03:32:13.617" v="189" actId="47"/>
        <pc:sldMkLst>
          <pc:docMk/>
          <pc:sldMk cId="1280200120" sldId="842"/>
        </pc:sldMkLst>
      </pc:sldChg>
      <pc:sldChg chg="del">
        <pc:chgData name="Paul Easter" userId="6549cd31feb53bc1" providerId="LiveId" clId="{674F8151-27D5-4618-9780-9C8C1149EB3D}" dt="2022-03-15T03:32:13.617" v="189" actId="47"/>
        <pc:sldMkLst>
          <pc:docMk/>
          <pc:sldMk cId="241544751" sldId="843"/>
        </pc:sldMkLst>
      </pc:sldChg>
      <pc:sldChg chg="del">
        <pc:chgData name="Paul Easter" userId="6549cd31feb53bc1" providerId="LiveId" clId="{674F8151-27D5-4618-9780-9C8C1149EB3D}" dt="2022-03-15T03:32:13.617" v="189" actId="47"/>
        <pc:sldMkLst>
          <pc:docMk/>
          <pc:sldMk cId="3556664914" sldId="844"/>
        </pc:sldMkLst>
      </pc:sldChg>
      <pc:sldChg chg="del">
        <pc:chgData name="Paul Easter" userId="6549cd31feb53bc1" providerId="LiveId" clId="{674F8151-27D5-4618-9780-9C8C1149EB3D}" dt="2022-03-15T03:32:13.617" v="189" actId="47"/>
        <pc:sldMkLst>
          <pc:docMk/>
          <pc:sldMk cId="4235437804" sldId="845"/>
        </pc:sldMkLst>
      </pc:sldChg>
      <pc:sldChg chg="del">
        <pc:chgData name="Paul Easter" userId="6549cd31feb53bc1" providerId="LiveId" clId="{674F8151-27D5-4618-9780-9C8C1149EB3D}" dt="2022-03-15T03:32:13.617" v="189" actId="47"/>
        <pc:sldMkLst>
          <pc:docMk/>
          <pc:sldMk cId="3392732738" sldId="846"/>
        </pc:sldMkLst>
      </pc:sldChg>
      <pc:sldChg chg="del">
        <pc:chgData name="Paul Easter" userId="6549cd31feb53bc1" providerId="LiveId" clId="{674F8151-27D5-4618-9780-9C8C1149EB3D}" dt="2022-03-15T03:32:13.617" v="189" actId="47"/>
        <pc:sldMkLst>
          <pc:docMk/>
          <pc:sldMk cId="2521739184" sldId="847"/>
        </pc:sldMkLst>
      </pc:sldChg>
      <pc:sldChg chg="del">
        <pc:chgData name="Paul Easter" userId="6549cd31feb53bc1" providerId="LiveId" clId="{674F8151-27D5-4618-9780-9C8C1149EB3D}" dt="2022-03-15T03:32:13.617" v="189" actId="47"/>
        <pc:sldMkLst>
          <pc:docMk/>
          <pc:sldMk cId="1813672900" sldId="848"/>
        </pc:sldMkLst>
      </pc:sldChg>
      <pc:sldChg chg="del">
        <pc:chgData name="Paul Easter" userId="6549cd31feb53bc1" providerId="LiveId" clId="{674F8151-27D5-4618-9780-9C8C1149EB3D}" dt="2022-03-15T03:32:13.617" v="189" actId="47"/>
        <pc:sldMkLst>
          <pc:docMk/>
          <pc:sldMk cId="2271322954" sldId="850"/>
        </pc:sldMkLst>
      </pc:sldChg>
      <pc:sldChg chg="del">
        <pc:chgData name="Paul Easter" userId="6549cd31feb53bc1" providerId="LiveId" clId="{674F8151-27D5-4618-9780-9C8C1149EB3D}" dt="2022-03-15T03:32:13.617" v="189" actId="47"/>
        <pc:sldMkLst>
          <pc:docMk/>
          <pc:sldMk cId="3849115069" sldId="851"/>
        </pc:sldMkLst>
      </pc:sldChg>
      <pc:sldChg chg="del">
        <pc:chgData name="Paul Easter" userId="6549cd31feb53bc1" providerId="LiveId" clId="{674F8151-27D5-4618-9780-9C8C1149EB3D}" dt="2022-03-15T03:32:13.617" v="189" actId="47"/>
        <pc:sldMkLst>
          <pc:docMk/>
          <pc:sldMk cId="635691376" sldId="852"/>
        </pc:sldMkLst>
      </pc:sldChg>
      <pc:sldChg chg="del">
        <pc:chgData name="Paul Easter" userId="6549cd31feb53bc1" providerId="LiveId" clId="{674F8151-27D5-4618-9780-9C8C1149EB3D}" dt="2022-03-15T03:32:13.617" v="189" actId="47"/>
        <pc:sldMkLst>
          <pc:docMk/>
          <pc:sldMk cId="2993031169" sldId="853"/>
        </pc:sldMkLst>
      </pc:sldChg>
      <pc:sldChg chg="del">
        <pc:chgData name="Paul Easter" userId="6549cd31feb53bc1" providerId="LiveId" clId="{674F8151-27D5-4618-9780-9C8C1149EB3D}" dt="2022-03-15T03:32:13.617" v="189" actId="47"/>
        <pc:sldMkLst>
          <pc:docMk/>
          <pc:sldMk cId="499318072" sldId="855"/>
        </pc:sldMkLst>
      </pc:sldChg>
      <pc:sldChg chg="del">
        <pc:chgData name="Paul Easter" userId="6549cd31feb53bc1" providerId="LiveId" clId="{674F8151-27D5-4618-9780-9C8C1149EB3D}" dt="2022-03-15T03:32:13.617" v="189" actId="47"/>
        <pc:sldMkLst>
          <pc:docMk/>
          <pc:sldMk cId="482918926" sldId="856"/>
        </pc:sldMkLst>
      </pc:sldChg>
      <pc:sldChg chg="del">
        <pc:chgData name="Paul Easter" userId="6549cd31feb53bc1" providerId="LiveId" clId="{674F8151-27D5-4618-9780-9C8C1149EB3D}" dt="2022-03-15T03:32:13.617" v="189" actId="47"/>
        <pc:sldMkLst>
          <pc:docMk/>
          <pc:sldMk cId="1435004829" sldId="857"/>
        </pc:sldMkLst>
      </pc:sldChg>
      <pc:sldChg chg="del">
        <pc:chgData name="Paul Easter" userId="6549cd31feb53bc1" providerId="LiveId" clId="{674F8151-27D5-4618-9780-9C8C1149EB3D}" dt="2022-03-15T03:32:13.617" v="189" actId="47"/>
        <pc:sldMkLst>
          <pc:docMk/>
          <pc:sldMk cId="717479014" sldId="858"/>
        </pc:sldMkLst>
      </pc:sldChg>
      <pc:sldChg chg="del">
        <pc:chgData name="Paul Easter" userId="6549cd31feb53bc1" providerId="LiveId" clId="{674F8151-27D5-4618-9780-9C8C1149EB3D}" dt="2022-03-15T03:32:13.617" v="189" actId="47"/>
        <pc:sldMkLst>
          <pc:docMk/>
          <pc:sldMk cId="2911315469" sldId="859"/>
        </pc:sldMkLst>
      </pc:sldChg>
      <pc:sldChg chg="del">
        <pc:chgData name="Paul Easter" userId="6549cd31feb53bc1" providerId="LiveId" clId="{674F8151-27D5-4618-9780-9C8C1149EB3D}" dt="2022-03-15T03:32:13.617" v="189" actId="47"/>
        <pc:sldMkLst>
          <pc:docMk/>
          <pc:sldMk cId="4258976268" sldId="860"/>
        </pc:sldMkLst>
      </pc:sldChg>
      <pc:sldChg chg="modSp add mod">
        <pc:chgData name="Paul Easter" userId="6549cd31feb53bc1" providerId="LiveId" clId="{674F8151-27D5-4618-9780-9C8C1149EB3D}" dt="2022-03-30T09:54:01.448" v="10665"/>
        <pc:sldMkLst>
          <pc:docMk/>
          <pc:sldMk cId="3939208264" sldId="861"/>
        </pc:sldMkLst>
        <pc:spChg chg="mod">
          <ac:chgData name="Paul Easter" userId="6549cd31feb53bc1" providerId="LiveId" clId="{674F8151-27D5-4618-9780-9C8C1149EB3D}" dt="2022-03-30T09:54:01.448" v="10665"/>
          <ac:spMkLst>
            <pc:docMk/>
            <pc:sldMk cId="3939208264" sldId="861"/>
            <ac:spMk id="4" creationId="{03287C0B-7E30-4D98-BAD6-34DE74AB915C}"/>
          </ac:spMkLst>
        </pc:spChg>
        <pc:spChg chg="mod">
          <ac:chgData name="Paul Easter" userId="6549cd31feb53bc1" providerId="LiveId" clId="{674F8151-27D5-4618-9780-9C8C1149EB3D}" dt="2022-03-15T17:06:05.392" v="2653" actId="20577"/>
          <ac:spMkLst>
            <pc:docMk/>
            <pc:sldMk cId="3939208264" sldId="861"/>
            <ac:spMk id="6" creationId="{D1F12B24-2039-4697-8A13-6826CA5F9E64}"/>
          </ac:spMkLst>
        </pc:spChg>
      </pc:sldChg>
      <pc:sldChg chg="addSp delSp modSp add del mod">
        <pc:chgData name="Paul Easter" userId="6549cd31feb53bc1" providerId="LiveId" clId="{674F8151-27D5-4618-9780-9C8C1149EB3D}" dt="2022-03-30T08:37:14.673" v="10664" actId="2696"/>
        <pc:sldMkLst>
          <pc:docMk/>
          <pc:sldMk cId="794111023" sldId="862"/>
        </pc:sldMkLst>
        <pc:spChg chg="add mod">
          <ac:chgData name="Paul Easter" userId="6549cd31feb53bc1" providerId="LiveId" clId="{674F8151-27D5-4618-9780-9C8C1149EB3D}" dt="2022-03-23T15:46:42.613" v="8166"/>
          <ac:spMkLst>
            <pc:docMk/>
            <pc:sldMk cId="794111023" sldId="862"/>
            <ac:spMk id="8" creationId="{09430F64-C69A-45FD-811D-39659645F818}"/>
          </ac:spMkLst>
        </pc:spChg>
        <pc:spChg chg="del mod">
          <ac:chgData name="Paul Easter" userId="6549cd31feb53bc1" providerId="LiveId" clId="{674F8151-27D5-4618-9780-9C8C1149EB3D}" dt="2022-03-27T19:09:28.886" v="10562" actId="478"/>
          <ac:spMkLst>
            <pc:docMk/>
            <pc:sldMk cId="794111023" sldId="862"/>
            <ac:spMk id="12" creationId="{AC332E9B-316C-42D3-9EF3-4AB9A9BB67D6}"/>
          </ac:spMkLst>
        </pc:spChg>
        <pc:spChg chg="mod">
          <ac:chgData name="Paul Easter" userId="6549cd31feb53bc1" providerId="LiveId" clId="{674F8151-27D5-4618-9780-9C8C1149EB3D}" dt="2022-03-27T19:09:19.158" v="10559" actId="1076"/>
          <ac:spMkLst>
            <pc:docMk/>
            <pc:sldMk cId="794111023" sldId="862"/>
            <ac:spMk id="13" creationId="{00000000-0000-0000-0000-000000000000}"/>
          </ac:spMkLst>
        </pc:spChg>
        <pc:spChg chg="del mod topLvl">
          <ac:chgData name="Paul Easter" userId="6549cd31feb53bc1" providerId="LiveId" clId="{674F8151-27D5-4618-9780-9C8C1149EB3D}" dt="2022-03-27T18:58:04.567" v="10495" actId="478"/>
          <ac:spMkLst>
            <pc:docMk/>
            <pc:sldMk cId="794111023" sldId="862"/>
            <ac:spMk id="17" creationId="{8BD40BD1-26B2-4D3B-81A7-984CBC57AF71}"/>
          </ac:spMkLst>
        </pc:spChg>
        <pc:spChg chg="add mod">
          <ac:chgData name="Paul Easter" userId="6549cd31feb53bc1" providerId="LiveId" clId="{674F8151-27D5-4618-9780-9C8C1149EB3D}" dt="2022-03-27T19:09:27.021" v="10561" actId="1076"/>
          <ac:spMkLst>
            <pc:docMk/>
            <pc:sldMk cId="794111023" sldId="862"/>
            <ac:spMk id="27" creationId="{5A13C09D-E141-41D6-B5D7-F6499AE2C0C0}"/>
          </ac:spMkLst>
        </pc:spChg>
        <pc:grpChg chg="add mod">
          <ac:chgData name="Paul Easter" userId="6549cd31feb53bc1" providerId="LiveId" clId="{674F8151-27D5-4618-9780-9C8C1149EB3D}" dt="2022-03-30T08:33:42.380" v="10626" actId="1076"/>
          <ac:grpSpMkLst>
            <pc:docMk/>
            <pc:sldMk cId="794111023" sldId="862"/>
            <ac:grpSpMk id="2" creationId="{A1915A22-4C47-45BF-B342-71C6D4A17175}"/>
          </ac:grpSpMkLst>
        </pc:grpChg>
        <pc:grpChg chg="add del mod">
          <ac:chgData name="Paul Easter" userId="6549cd31feb53bc1" providerId="LiveId" clId="{674F8151-27D5-4618-9780-9C8C1149EB3D}" dt="2022-03-27T18:58:38.853" v="10499" actId="165"/>
          <ac:grpSpMkLst>
            <pc:docMk/>
            <pc:sldMk cId="794111023" sldId="862"/>
            <ac:grpSpMk id="10" creationId="{07A708DB-5BBB-4242-B6D7-9E3F87EC2E45}"/>
          </ac:grpSpMkLst>
        </pc:grpChg>
        <pc:grpChg chg="del">
          <ac:chgData name="Paul Easter" userId="6549cd31feb53bc1" providerId="LiveId" clId="{674F8151-27D5-4618-9780-9C8C1149EB3D}" dt="2022-03-15T03:57:12.183" v="328" actId="478"/>
          <ac:grpSpMkLst>
            <pc:docMk/>
            <pc:sldMk cId="794111023" sldId="862"/>
            <ac:grpSpMk id="10" creationId="{3A30AFAB-485C-4F38-8537-C5F3E8AE431A}"/>
          </ac:grpSpMkLst>
        </pc:grpChg>
        <pc:grpChg chg="add del mod">
          <ac:chgData name="Paul Easter" userId="6549cd31feb53bc1" providerId="LiveId" clId="{674F8151-27D5-4618-9780-9C8C1149EB3D}" dt="2022-03-15T03:58:01.827" v="334" actId="165"/>
          <ac:grpSpMkLst>
            <pc:docMk/>
            <pc:sldMk cId="794111023" sldId="862"/>
            <ac:grpSpMk id="14" creationId="{0074A895-7EB2-4BEB-BAE7-EB48B6BEB881}"/>
          </ac:grpSpMkLst>
        </pc:grpChg>
        <pc:grpChg chg="add del mod">
          <ac:chgData name="Paul Easter" userId="6549cd31feb53bc1" providerId="LiveId" clId="{674F8151-27D5-4618-9780-9C8C1149EB3D}" dt="2022-03-27T19:00:18.768" v="10507" actId="165"/>
          <ac:grpSpMkLst>
            <pc:docMk/>
            <pc:sldMk cId="794111023" sldId="862"/>
            <ac:grpSpMk id="18" creationId="{E8385E9D-0801-4BF3-8DF3-E36B5E0DCAF2}"/>
          </ac:grpSpMkLst>
        </pc:grpChg>
        <pc:grpChg chg="add del mod">
          <ac:chgData name="Paul Easter" userId="6549cd31feb53bc1" providerId="LiveId" clId="{674F8151-27D5-4618-9780-9C8C1149EB3D}" dt="2022-03-27T19:02:26.894" v="10516" actId="165"/>
          <ac:grpSpMkLst>
            <pc:docMk/>
            <pc:sldMk cId="794111023" sldId="862"/>
            <ac:grpSpMk id="21" creationId="{121ED8EC-682C-4E36-975A-27D3120A0150}"/>
          </ac:grpSpMkLst>
        </pc:grpChg>
        <pc:grpChg chg="add del mod">
          <ac:chgData name="Paul Easter" userId="6549cd31feb53bc1" providerId="LiveId" clId="{674F8151-27D5-4618-9780-9C8C1149EB3D}" dt="2022-03-27T19:09:32.352" v="10563" actId="478"/>
          <ac:grpSpMkLst>
            <pc:docMk/>
            <pc:sldMk cId="794111023" sldId="862"/>
            <ac:grpSpMk id="24" creationId="{B0719F00-A473-4E10-85C4-9C29BED6F8E9}"/>
          </ac:grpSpMkLst>
        </pc:grpChg>
        <pc:grpChg chg="add del mod">
          <ac:chgData name="Paul Easter" userId="6549cd31feb53bc1" providerId="LiveId" clId="{674F8151-27D5-4618-9780-9C8C1149EB3D}" dt="2022-03-30T08:30:34.402" v="10576" actId="165"/>
          <ac:grpSpMkLst>
            <pc:docMk/>
            <pc:sldMk cId="794111023" sldId="862"/>
            <ac:grpSpMk id="28" creationId="{8B7B79DD-1A0A-40A2-A29E-806FB27D6FB3}"/>
          </ac:grpSpMkLst>
        </pc:grpChg>
        <pc:picChg chg="add del mod">
          <ac:chgData name="Paul Easter" userId="6549cd31feb53bc1" providerId="LiveId" clId="{674F8151-27D5-4618-9780-9C8C1149EB3D}" dt="2022-03-27T19:07:42.866" v="10533" actId="478"/>
          <ac:picMkLst>
            <pc:docMk/>
            <pc:sldMk cId="794111023" sldId="862"/>
            <ac:picMk id="3" creationId="{4D88697D-D79C-4833-AB91-570D803F323D}"/>
          </ac:picMkLst>
        </pc:picChg>
        <pc:picChg chg="del mod topLvl">
          <ac:chgData name="Paul Easter" userId="6549cd31feb53bc1" providerId="LiveId" clId="{674F8151-27D5-4618-9780-9C8C1149EB3D}" dt="2022-03-27T19:08:33.426" v="10549" actId="478"/>
          <ac:picMkLst>
            <pc:docMk/>
            <pc:sldMk cId="794111023" sldId="862"/>
            <ac:picMk id="11" creationId="{267116C1-9D44-4EE7-9A92-DFB4103AE655}"/>
          </ac:picMkLst>
        </pc:picChg>
        <pc:picChg chg="del mod ord topLvl">
          <ac:chgData name="Paul Easter" userId="6549cd31feb53bc1" providerId="LiveId" clId="{674F8151-27D5-4618-9780-9C8C1149EB3D}" dt="2022-03-27T19:08:31.458" v="10548" actId="478"/>
          <ac:picMkLst>
            <pc:docMk/>
            <pc:sldMk cId="794111023" sldId="862"/>
            <ac:picMk id="14" creationId="{63118BAA-9E19-49CF-AE76-27892E04BC7A}"/>
          </ac:picMkLst>
        </pc:picChg>
        <pc:picChg chg="del mod topLvl">
          <ac:chgData name="Paul Easter" userId="6549cd31feb53bc1" providerId="LiveId" clId="{674F8151-27D5-4618-9780-9C8C1149EB3D}" dt="2022-03-27T18:58:06.450" v="10496" actId="478"/>
          <ac:picMkLst>
            <pc:docMk/>
            <pc:sldMk cId="794111023" sldId="862"/>
            <ac:picMk id="16" creationId="{DBC260A3-56D1-484E-B8A1-9010768031FE}"/>
          </ac:picMkLst>
        </pc:picChg>
        <pc:picChg chg="del mod topLvl">
          <ac:chgData name="Paul Easter" userId="6549cd31feb53bc1" providerId="LiveId" clId="{674F8151-27D5-4618-9780-9C8C1149EB3D}" dt="2022-03-27T19:08:02.799" v="10540" actId="478"/>
          <ac:picMkLst>
            <pc:docMk/>
            <pc:sldMk cId="794111023" sldId="862"/>
            <ac:picMk id="19" creationId="{80651BCA-B0CD-438D-A002-3DAD555E84D3}"/>
          </ac:picMkLst>
        </pc:picChg>
        <pc:picChg chg="del mod topLvl">
          <ac:chgData name="Paul Easter" userId="6549cd31feb53bc1" providerId="LiveId" clId="{674F8151-27D5-4618-9780-9C8C1149EB3D}" dt="2022-03-27T19:00:21.759" v="10508" actId="478"/>
          <ac:picMkLst>
            <pc:docMk/>
            <pc:sldMk cId="794111023" sldId="862"/>
            <ac:picMk id="20" creationId="{8D2802C1-D04D-4752-B08D-84A0CE2243BF}"/>
          </ac:picMkLst>
        </pc:picChg>
        <pc:picChg chg="del mod topLvl">
          <ac:chgData name="Paul Easter" userId="6549cd31feb53bc1" providerId="LiveId" clId="{674F8151-27D5-4618-9780-9C8C1149EB3D}" dt="2022-03-27T19:02:32.772" v="10518" actId="478"/>
          <ac:picMkLst>
            <pc:docMk/>
            <pc:sldMk cId="794111023" sldId="862"/>
            <ac:picMk id="22" creationId="{5A86701C-59F4-4141-B67C-77D2AF48203F}"/>
          </ac:picMkLst>
        </pc:picChg>
        <pc:picChg chg="add del mod topLvl">
          <ac:chgData name="Paul Easter" userId="6549cd31feb53bc1" providerId="LiveId" clId="{674F8151-27D5-4618-9780-9C8C1149EB3D}" dt="2022-03-27T19:08:03.367" v="10541" actId="478"/>
          <ac:picMkLst>
            <pc:docMk/>
            <pc:sldMk cId="794111023" sldId="862"/>
            <ac:picMk id="23" creationId="{C8C31A99-0D35-47B6-8173-C4A0AF3B486E}"/>
          </ac:picMkLst>
        </pc:picChg>
        <pc:picChg chg="del mod topLvl">
          <ac:chgData name="Paul Easter" userId="6549cd31feb53bc1" providerId="LiveId" clId="{674F8151-27D5-4618-9780-9C8C1149EB3D}" dt="2022-03-27T19:09:33.847" v="10564" actId="478"/>
          <ac:picMkLst>
            <pc:docMk/>
            <pc:sldMk cId="794111023" sldId="862"/>
            <ac:picMk id="25" creationId="{29276827-1E4E-456B-9B35-C8728A3B4407}"/>
          </ac:picMkLst>
        </pc:picChg>
        <pc:picChg chg="del mod topLvl">
          <ac:chgData name="Paul Easter" userId="6549cd31feb53bc1" providerId="LiveId" clId="{674F8151-27D5-4618-9780-9C8C1149EB3D}" dt="2022-03-27T19:09:32.352" v="10563" actId="478"/>
          <ac:picMkLst>
            <pc:docMk/>
            <pc:sldMk cId="794111023" sldId="862"/>
            <ac:picMk id="26" creationId="{99D48934-A6A9-49F7-8CC5-B486E1DDB4F1}"/>
          </ac:picMkLst>
        </pc:picChg>
        <pc:picChg chg="mod topLvl">
          <ac:chgData name="Paul Easter" userId="6549cd31feb53bc1" providerId="LiveId" clId="{674F8151-27D5-4618-9780-9C8C1149EB3D}" dt="2022-03-30T08:33:42.380" v="10626" actId="1076"/>
          <ac:picMkLst>
            <pc:docMk/>
            <pc:sldMk cId="794111023" sldId="862"/>
            <ac:picMk id="29" creationId="{58837247-C60C-4DA3-842A-C11AC86CA9BE}"/>
          </ac:picMkLst>
        </pc:picChg>
        <pc:picChg chg="mod topLvl">
          <ac:chgData name="Paul Easter" userId="6549cd31feb53bc1" providerId="LiveId" clId="{674F8151-27D5-4618-9780-9C8C1149EB3D}" dt="2022-03-30T08:33:42.380" v="10626" actId="1076"/>
          <ac:picMkLst>
            <pc:docMk/>
            <pc:sldMk cId="794111023" sldId="862"/>
            <ac:picMk id="30" creationId="{3DB9B268-7643-49AA-B9D4-84BF4E1EDEF3}"/>
          </ac:picMkLst>
        </pc:picChg>
      </pc:sldChg>
      <pc:sldChg chg="addSp delSp modSp add mod">
        <pc:chgData name="Paul Easter" userId="6549cd31feb53bc1" providerId="LiveId" clId="{674F8151-27D5-4618-9780-9C8C1149EB3D}" dt="2022-03-15T04:06:40.600" v="562"/>
        <pc:sldMkLst>
          <pc:docMk/>
          <pc:sldMk cId="3809059981" sldId="863"/>
        </pc:sldMkLst>
        <pc:spChg chg="mod">
          <ac:chgData name="Paul Easter" userId="6549cd31feb53bc1" providerId="LiveId" clId="{674F8151-27D5-4618-9780-9C8C1149EB3D}" dt="2022-03-15T04:05:27.875" v="448" actId="113"/>
          <ac:spMkLst>
            <pc:docMk/>
            <pc:sldMk cId="3809059981" sldId="863"/>
            <ac:spMk id="8" creationId="{E2F794A7-8C4C-4A3F-A33D-B76FD77934A3}"/>
          </ac:spMkLst>
        </pc:spChg>
        <pc:spChg chg="del">
          <ac:chgData name="Paul Easter" userId="6549cd31feb53bc1" providerId="LiveId" clId="{674F8151-27D5-4618-9780-9C8C1149EB3D}" dt="2022-03-15T04:06:36.295" v="561" actId="478"/>
          <ac:spMkLst>
            <pc:docMk/>
            <pc:sldMk cId="3809059981" sldId="863"/>
            <ac:spMk id="9" creationId="{BB13FA6F-1131-4ED4-9256-58F09158DBD8}"/>
          </ac:spMkLst>
        </pc:spChg>
        <pc:spChg chg="add mod">
          <ac:chgData name="Paul Easter" userId="6549cd31feb53bc1" providerId="LiveId" clId="{674F8151-27D5-4618-9780-9C8C1149EB3D}" dt="2022-03-15T04:06:40.600" v="562"/>
          <ac:spMkLst>
            <pc:docMk/>
            <pc:sldMk cId="3809059981" sldId="863"/>
            <ac:spMk id="10" creationId="{4EB900C5-D0D4-4554-BA2F-E2B1BC44471E}"/>
          </ac:spMkLst>
        </pc:spChg>
        <pc:spChg chg="mod">
          <ac:chgData name="Paul Easter" userId="6549cd31feb53bc1" providerId="LiveId" clId="{674F8151-27D5-4618-9780-9C8C1149EB3D}" dt="2022-03-15T04:06:29.762" v="560" actId="20577"/>
          <ac:spMkLst>
            <pc:docMk/>
            <pc:sldMk cId="3809059981" sldId="863"/>
            <ac:spMk id="11" creationId="{AC7EC5CF-78AA-4541-AEC7-A11A7C586BDA}"/>
          </ac:spMkLst>
        </pc:spChg>
        <pc:graphicFrameChg chg="modGraphic">
          <ac:chgData name="Paul Easter" userId="6549cd31feb53bc1" providerId="LiveId" clId="{674F8151-27D5-4618-9780-9C8C1149EB3D}" dt="2022-03-15T04:04:46.568" v="425" actId="2165"/>
          <ac:graphicFrameMkLst>
            <pc:docMk/>
            <pc:sldMk cId="3809059981" sldId="863"/>
            <ac:graphicFrameMk id="2" creationId="{DEE618F2-00F1-4967-ACDB-F0BA7643576E}"/>
          </ac:graphicFrameMkLst>
        </pc:graphicFrameChg>
      </pc:sldChg>
      <pc:sldChg chg="addSp delSp modSp add del mod">
        <pc:chgData name="Paul Easter" userId="6549cd31feb53bc1" providerId="LiveId" clId="{674F8151-27D5-4618-9780-9C8C1149EB3D}" dt="2022-03-15T05:14:44.978" v="744" actId="2696"/>
        <pc:sldMkLst>
          <pc:docMk/>
          <pc:sldMk cId="3051208542" sldId="864"/>
        </pc:sldMkLst>
        <pc:spChg chg="mod">
          <ac:chgData name="Paul Easter" userId="6549cd31feb53bc1" providerId="LiveId" clId="{674F8151-27D5-4618-9780-9C8C1149EB3D}" dt="2022-03-15T04:42:36.300" v="687" actId="20577"/>
          <ac:spMkLst>
            <pc:docMk/>
            <pc:sldMk cId="3051208542" sldId="864"/>
            <ac:spMk id="8" creationId="{E2F794A7-8C4C-4A3F-A33D-B76FD77934A3}"/>
          </ac:spMkLst>
        </pc:spChg>
        <pc:spChg chg="add mod">
          <ac:chgData name="Paul Easter" userId="6549cd31feb53bc1" providerId="LiveId" clId="{674F8151-27D5-4618-9780-9C8C1149EB3D}" dt="2022-03-15T04:41:32.381" v="640"/>
          <ac:spMkLst>
            <pc:docMk/>
            <pc:sldMk cId="3051208542" sldId="864"/>
            <ac:spMk id="11" creationId="{F1D586C4-ACE8-406D-B4FD-E485247B6052}"/>
          </ac:spMkLst>
        </pc:spChg>
        <pc:spChg chg="mod">
          <ac:chgData name="Paul Easter" userId="6549cd31feb53bc1" providerId="LiveId" clId="{674F8151-27D5-4618-9780-9C8C1149EB3D}" dt="2022-03-15T04:59:03.345" v="743" actId="20577"/>
          <ac:spMkLst>
            <pc:docMk/>
            <pc:sldMk cId="3051208542" sldId="864"/>
            <ac:spMk id="14" creationId="{D1A264E9-38AC-47A4-83E2-D3C122E48CFC}"/>
          </ac:spMkLst>
        </pc:spChg>
        <pc:graphicFrameChg chg="del">
          <ac:chgData name="Paul Easter" userId="6549cd31feb53bc1" providerId="LiveId" clId="{674F8151-27D5-4618-9780-9C8C1149EB3D}" dt="2022-03-15T04:46:51.619" v="735" actId="478"/>
          <ac:graphicFrameMkLst>
            <pc:docMk/>
            <pc:sldMk cId="3051208542" sldId="864"/>
            <ac:graphicFrameMk id="7" creationId="{9DEA0492-CB63-4018-B976-0A41D6E330DD}"/>
          </ac:graphicFrameMkLst>
        </pc:graphicFrameChg>
        <pc:graphicFrameChg chg="mod modGraphic">
          <ac:chgData name="Paul Easter" userId="6549cd31feb53bc1" providerId="LiveId" clId="{674F8151-27D5-4618-9780-9C8C1149EB3D}" dt="2022-03-15T04:46:58.193" v="736" actId="1076"/>
          <ac:graphicFrameMkLst>
            <pc:docMk/>
            <pc:sldMk cId="3051208542" sldId="864"/>
            <ac:graphicFrameMk id="9" creationId="{5D453549-73C6-4D36-9776-1EB6146E2510}"/>
          </ac:graphicFrameMkLst>
        </pc:graphicFrameChg>
        <pc:graphicFrameChg chg="del">
          <ac:chgData name="Paul Easter" userId="6549cd31feb53bc1" providerId="LiveId" clId="{674F8151-27D5-4618-9780-9C8C1149EB3D}" dt="2022-03-15T04:40:51.621" v="633" actId="478"/>
          <ac:graphicFrameMkLst>
            <pc:docMk/>
            <pc:sldMk cId="3051208542" sldId="864"/>
            <ac:graphicFrameMk id="10" creationId="{7E5092FE-1C91-4B48-9748-4136E6DA4D71}"/>
          </ac:graphicFrameMkLst>
        </pc:graphicFrameChg>
      </pc:sldChg>
      <pc:sldChg chg="delSp modSp add mod">
        <pc:chgData name="Paul Easter" userId="6549cd31feb53bc1" providerId="LiveId" clId="{674F8151-27D5-4618-9780-9C8C1149EB3D}" dt="2022-03-23T12:51:54.043" v="8165" actId="20577"/>
        <pc:sldMkLst>
          <pc:docMk/>
          <pc:sldMk cId="3964913650" sldId="864"/>
        </pc:sldMkLst>
        <pc:spChg chg="mod">
          <ac:chgData name="Paul Easter" userId="6549cd31feb53bc1" providerId="LiveId" clId="{674F8151-27D5-4618-9780-9C8C1149EB3D}" dt="2022-03-23T12:51:54.043" v="8165" actId="20577"/>
          <ac:spMkLst>
            <pc:docMk/>
            <pc:sldMk cId="3964913650" sldId="864"/>
            <ac:spMk id="8" creationId="{E2F794A7-8C4C-4A3F-A33D-B76FD77934A3}"/>
          </ac:spMkLst>
        </pc:spChg>
        <pc:spChg chg="del">
          <ac:chgData name="Paul Easter" userId="6549cd31feb53bc1" providerId="LiveId" clId="{674F8151-27D5-4618-9780-9C8C1149EB3D}" dt="2022-03-15T11:18:08.763" v="2525" actId="478"/>
          <ac:spMkLst>
            <pc:docMk/>
            <pc:sldMk cId="3964913650" sldId="864"/>
            <ac:spMk id="10" creationId="{8E51A58A-9A8D-4309-A22F-61B3C7752016}"/>
          </ac:spMkLst>
        </pc:spChg>
        <pc:spChg chg="mod">
          <ac:chgData name="Paul Easter" userId="6549cd31feb53bc1" providerId="LiveId" clId="{674F8151-27D5-4618-9780-9C8C1149EB3D}" dt="2022-03-15T11:12:18.452" v="2170"/>
          <ac:spMkLst>
            <pc:docMk/>
            <pc:sldMk cId="3964913650" sldId="864"/>
            <ac:spMk id="14" creationId="{D1A264E9-38AC-47A4-83E2-D3C122E48CFC}"/>
          </ac:spMkLst>
        </pc:spChg>
        <pc:graphicFrameChg chg="mod modGraphic">
          <ac:chgData name="Paul Easter" userId="6549cd31feb53bc1" providerId="LiveId" clId="{674F8151-27D5-4618-9780-9C8C1149EB3D}" dt="2022-03-15T11:28:23.358" v="2595" actId="207"/>
          <ac:graphicFrameMkLst>
            <pc:docMk/>
            <pc:sldMk cId="3964913650" sldId="864"/>
            <ac:graphicFrameMk id="2" creationId="{DEE618F2-00F1-4967-ACDB-F0BA7643576E}"/>
          </ac:graphicFrameMkLst>
        </pc:graphicFrameChg>
      </pc:sldChg>
      <pc:sldChg chg="modSp add mod">
        <pc:chgData name="Paul Easter" userId="6549cd31feb53bc1" providerId="LiveId" clId="{674F8151-27D5-4618-9780-9C8C1149EB3D}" dt="2022-03-15T11:23:33.644" v="2576"/>
        <pc:sldMkLst>
          <pc:docMk/>
          <pc:sldMk cId="3407001969" sldId="865"/>
        </pc:sldMkLst>
        <pc:spChg chg="mod">
          <ac:chgData name="Paul Easter" userId="6549cd31feb53bc1" providerId="LiveId" clId="{674F8151-27D5-4618-9780-9C8C1149EB3D}" dt="2022-03-15T11:20:49.118" v="2552" actId="20577"/>
          <ac:spMkLst>
            <pc:docMk/>
            <pc:sldMk cId="3407001969" sldId="865"/>
            <ac:spMk id="8" creationId="{E2F794A7-8C4C-4A3F-A33D-B76FD77934A3}"/>
          </ac:spMkLst>
        </pc:spChg>
        <pc:graphicFrameChg chg="mod">
          <ac:chgData name="Paul Easter" userId="6549cd31feb53bc1" providerId="LiveId" clId="{674F8151-27D5-4618-9780-9C8C1149EB3D}" dt="2022-03-15T11:23:33.644" v="2576"/>
          <ac:graphicFrameMkLst>
            <pc:docMk/>
            <pc:sldMk cId="3407001969" sldId="865"/>
            <ac:graphicFrameMk id="2" creationId="{DEE618F2-00F1-4967-ACDB-F0BA7643576E}"/>
          </ac:graphicFrameMkLst>
        </pc:graphicFrameChg>
      </pc:sldChg>
      <pc:sldChg chg="addSp delSp modSp add del mod">
        <pc:chgData name="Paul Easter" userId="6549cd31feb53bc1" providerId="LiveId" clId="{674F8151-27D5-4618-9780-9C8C1149EB3D}" dt="2022-03-15T10:14:44.942" v="2026" actId="2696"/>
        <pc:sldMkLst>
          <pc:docMk/>
          <pc:sldMk cId="3895609721" sldId="865"/>
        </pc:sldMkLst>
        <pc:spChg chg="add del mod">
          <ac:chgData name="Paul Easter" userId="6549cd31feb53bc1" providerId="LiveId" clId="{674F8151-27D5-4618-9780-9C8C1149EB3D}" dt="2022-03-15T09:44:40.281" v="1398" actId="478"/>
          <ac:spMkLst>
            <pc:docMk/>
            <pc:sldMk cId="3895609721" sldId="865"/>
            <ac:spMk id="7" creationId="{179507D0-F21F-430E-8BA2-7DC24C4D2A85}"/>
          </ac:spMkLst>
        </pc:spChg>
        <pc:spChg chg="mod">
          <ac:chgData name="Paul Easter" userId="6549cd31feb53bc1" providerId="LiveId" clId="{674F8151-27D5-4618-9780-9C8C1149EB3D}" dt="2022-03-15T09:39:14.198" v="1225" actId="14100"/>
          <ac:spMkLst>
            <pc:docMk/>
            <pc:sldMk cId="3895609721" sldId="865"/>
            <ac:spMk id="8" creationId="{E2F794A7-8C4C-4A3F-A33D-B76FD77934A3}"/>
          </ac:spMkLst>
        </pc:spChg>
        <pc:spChg chg="mod">
          <ac:chgData name="Paul Easter" userId="6549cd31feb53bc1" providerId="LiveId" clId="{674F8151-27D5-4618-9780-9C8C1149EB3D}" dt="2022-03-15T09:31:48.663" v="1143" actId="20577"/>
          <ac:spMkLst>
            <pc:docMk/>
            <pc:sldMk cId="3895609721" sldId="865"/>
            <ac:spMk id="14" creationId="{D1A264E9-38AC-47A4-83E2-D3C122E48CFC}"/>
          </ac:spMkLst>
        </pc:spChg>
        <pc:graphicFrameChg chg="mod modGraphic">
          <ac:chgData name="Paul Easter" userId="6549cd31feb53bc1" providerId="LiveId" clId="{674F8151-27D5-4618-9780-9C8C1149EB3D}" dt="2022-03-15T09:39:00.228" v="1224" actId="20577"/>
          <ac:graphicFrameMkLst>
            <pc:docMk/>
            <pc:sldMk cId="3895609721" sldId="865"/>
            <ac:graphicFrameMk id="9" creationId="{5D453549-73C6-4D36-9776-1EB6146E2510}"/>
          </ac:graphicFrameMkLst>
        </pc:graphicFrameChg>
        <pc:graphicFrameChg chg="add del mod">
          <ac:chgData name="Paul Easter" userId="6549cd31feb53bc1" providerId="LiveId" clId="{674F8151-27D5-4618-9780-9C8C1149EB3D}" dt="2022-03-15T09:44:42.523" v="1399" actId="478"/>
          <ac:graphicFrameMkLst>
            <pc:docMk/>
            <pc:sldMk cId="3895609721" sldId="865"/>
            <ac:graphicFrameMk id="10" creationId="{8BC2E851-36D0-49E8-86F6-98BFA62A0D6E}"/>
          </ac:graphicFrameMkLst>
        </pc:graphicFrameChg>
      </pc:sldChg>
      <pc:sldChg chg="addSp modSp add mod">
        <pc:chgData name="Paul Easter" userId="6549cd31feb53bc1" providerId="LiveId" clId="{674F8151-27D5-4618-9780-9C8C1149EB3D}" dt="2022-03-17T11:33:01.708" v="4234" actId="113"/>
        <pc:sldMkLst>
          <pc:docMk/>
          <pc:sldMk cId="345175804" sldId="866"/>
        </pc:sldMkLst>
        <pc:spChg chg="add mod">
          <ac:chgData name="Paul Easter" userId="6549cd31feb53bc1" providerId="LiveId" clId="{674F8151-27D5-4618-9780-9C8C1149EB3D}" dt="2022-03-17T11:33:01.708" v="4234" actId="113"/>
          <ac:spMkLst>
            <pc:docMk/>
            <pc:sldMk cId="345175804" sldId="866"/>
            <ac:spMk id="6" creationId="{51934970-05AF-4CC4-8D92-2C754BA89D53}"/>
          </ac:spMkLst>
        </pc:spChg>
        <pc:spChg chg="mod">
          <ac:chgData name="Paul Easter" userId="6549cd31feb53bc1" providerId="LiveId" clId="{674F8151-27D5-4618-9780-9C8C1149EB3D}" dt="2022-03-15T11:24:17.514" v="2578" actId="20577"/>
          <ac:spMkLst>
            <pc:docMk/>
            <pc:sldMk cId="345175804" sldId="866"/>
            <ac:spMk id="8" creationId="{E2F794A7-8C4C-4A3F-A33D-B76FD77934A3}"/>
          </ac:spMkLst>
        </pc:spChg>
        <pc:graphicFrameChg chg="mod">
          <ac:chgData name="Paul Easter" userId="6549cd31feb53bc1" providerId="LiveId" clId="{674F8151-27D5-4618-9780-9C8C1149EB3D}" dt="2022-03-15T11:36:54.423" v="2643" actId="207"/>
          <ac:graphicFrameMkLst>
            <pc:docMk/>
            <pc:sldMk cId="345175804" sldId="866"/>
            <ac:graphicFrameMk id="2" creationId="{DEE618F2-00F1-4967-ACDB-F0BA7643576E}"/>
          </ac:graphicFrameMkLst>
        </pc:graphicFrameChg>
      </pc:sldChg>
      <pc:sldChg chg="modSp add del mod">
        <pc:chgData name="Paul Easter" userId="6549cd31feb53bc1" providerId="LiveId" clId="{674F8151-27D5-4618-9780-9C8C1149EB3D}" dt="2022-03-15T09:56:39.893" v="1916" actId="2696"/>
        <pc:sldMkLst>
          <pc:docMk/>
          <pc:sldMk cId="2398037499" sldId="866"/>
        </pc:sldMkLst>
        <pc:spChg chg="mod">
          <ac:chgData name="Paul Easter" userId="6549cd31feb53bc1" providerId="LiveId" clId="{674F8151-27D5-4618-9780-9C8C1149EB3D}" dt="2022-03-15T05:22:56.556" v="883" actId="20577"/>
          <ac:spMkLst>
            <pc:docMk/>
            <pc:sldMk cId="2398037499" sldId="866"/>
            <ac:spMk id="8" creationId="{E2F794A7-8C4C-4A3F-A33D-B76FD77934A3}"/>
          </ac:spMkLst>
        </pc:spChg>
        <pc:graphicFrameChg chg="mod modGraphic">
          <ac:chgData name="Paul Easter" userId="6549cd31feb53bc1" providerId="LiveId" clId="{674F8151-27D5-4618-9780-9C8C1149EB3D}" dt="2022-03-15T05:29:36.981" v="952" actId="113"/>
          <ac:graphicFrameMkLst>
            <pc:docMk/>
            <pc:sldMk cId="2398037499" sldId="866"/>
            <ac:graphicFrameMk id="9" creationId="{5D453549-73C6-4D36-9776-1EB6146E2510}"/>
          </ac:graphicFrameMkLst>
        </pc:graphicFrameChg>
      </pc:sldChg>
      <pc:sldChg chg="addSp delSp modSp add del mod">
        <pc:chgData name="Paul Easter" userId="6549cd31feb53bc1" providerId="LiveId" clId="{674F8151-27D5-4618-9780-9C8C1149EB3D}" dt="2022-03-15T09:56:44.993" v="1917" actId="2696"/>
        <pc:sldMkLst>
          <pc:docMk/>
          <pc:sldMk cId="1848729461" sldId="867"/>
        </pc:sldMkLst>
        <pc:spChg chg="mod">
          <ac:chgData name="Paul Easter" userId="6549cd31feb53bc1" providerId="LiveId" clId="{674F8151-27D5-4618-9780-9C8C1149EB3D}" dt="2022-03-15T05:33:32.251" v="1020" actId="20577"/>
          <ac:spMkLst>
            <pc:docMk/>
            <pc:sldMk cId="1848729461" sldId="867"/>
            <ac:spMk id="8" creationId="{E2F794A7-8C4C-4A3F-A33D-B76FD77934A3}"/>
          </ac:spMkLst>
        </pc:spChg>
        <pc:spChg chg="mod">
          <ac:chgData name="Paul Easter" userId="6549cd31feb53bc1" providerId="LiveId" clId="{674F8151-27D5-4618-9780-9C8C1149EB3D}" dt="2022-03-15T05:33:05.069" v="970" actId="20577"/>
          <ac:spMkLst>
            <pc:docMk/>
            <pc:sldMk cId="1848729461" sldId="867"/>
            <ac:spMk id="14" creationId="{D1A264E9-38AC-47A4-83E2-D3C122E48CFC}"/>
          </ac:spMkLst>
        </pc:spChg>
        <pc:graphicFrameChg chg="add del mod modGraphic">
          <ac:chgData name="Paul Easter" userId="6549cd31feb53bc1" providerId="LiveId" clId="{674F8151-27D5-4618-9780-9C8C1149EB3D}" dt="2022-03-15T05:43:50.081" v="1127" actId="113"/>
          <ac:graphicFrameMkLst>
            <pc:docMk/>
            <pc:sldMk cId="1848729461" sldId="867"/>
            <ac:graphicFrameMk id="9" creationId="{5D453549-73C6-4D36-9776-1EB6146E2510}"/>
          </ac:graphicFrameMkLst>
        </pc:graphicFrameChg>
      </pc:sldChg>
      <pc:sldChg chg="addSp delSp modSp add mod ord">
        <pc:chgData name="Paul Easter" userId="6549cd31feb53bc1" providerId="LiveId" clId="{674F8151-27D5-4618-9780-9C8C1149EB3D}" dt="2022-03-27T07:47:45.237" v="8169" actId="20577"/>
        <pc:sldMkLst>
          <pc:docMk/>
          <pc:sldMk cId="3691088199" sldId="867"/>
        </pc:sldMkLst>
        <pc:spChg chg="del">
          <ac:chgData name="Paul Easter" userId="6549cd31feb53bc1" providerId="LiveId" clId="{674F8151-27D5-4618-9780-9C8C1149EB3D}" dt="2022-03-16T06:43:21.269" v="3311" actId="478"/>
          <ac:spMkLst>
            <pc:docMk/>
            <pc:sldMk cId="3691088199" sldId="867"/>
            <ac:spMk id="7" creationId="{CCB0C54E-D590-4996-8506-0113CA28F0E6}"/>
          </ac:spMkLst>
        </pc:spChg>
        <pc:spChg chg="mod">
          <ac:chgData name="Paul Easter" userId="6549cd31feb53bc1" providerId="LiveId" clId="{674F8151-27D5-4618-9780-9C8C1149EB3D}" dt="2022-03-27T07:47:45.237" v="8169" actId="20577"/>
          <ac:spMkLst>
            <pc:docMk/>
            <pc:sldMk cId="3691088199" sldId="867"/>
            <ac:spMk id="8" creationId="{E2F794A7-8C4C-4A3F-A33D-B76FD77934A3}"/>
          </ac:spMkLst>
        </pc:spChg>
        <pc:spChg chg="add mod">
          <ac:chgData name="Paul Easter" userId="6549cd31feb53bc1" providerId="LiveId" clId="{674F8151-27D5-4618-9780-9C8C1149EB3D}" dt="2022-03-16T06:54:56.167" v="3840"/>
          <ac:spMkLst>
            <pc:docMk/>
            <pc:sldMk cId="3691088199" sldId="867"/>
            <ac:spMk id="9" creationId="{A44DB3C8-D55E-4935-8E4D-13FC4BB366B2}"/>
          </ac:spMkLst>
        </pc:spChg>
        <pc:spChg chg="mod">
          <ac:chgData name="Paul Easter" userId="6549cd31feb53bc1" providerId="LiveId" clId="{674F8151-27D5-4618-9780-9C8C1149EB3D}" dt="2022-03-16T06:53:48.813" v="3837" actId="20577"/>
          <ac:spMkLst>
            <pc:docMk/>
            <pc:sldMk cId="3691088199" sldId="867"/>
            <ac:spMk id="14" creationId="{D1A264E9-38AC-47A4-83E2-D3C122E48CFC}"/>
          </ac:spMkLst>
        </pc:spChg>
        <pc:graphicFrameChg chg="mod modGraphic">
          <ac:chgData name="Paul Easter" userId="6549cd31feb53bc1" providerId="LiveId" clId="{674F8151-27D5-4618-9780-9C8C1149EB3D}" dt="2022-03-16T06:51:32.948" v="3776" actId="1076"/>
          <ac:graphicFrameMkLst>
            <pc:docMk/>
            <pc:sldMk cId="3691088199" sldId="867"/>
            <ac:graphicFrameMk id="6" creationId="{E42FDCE1-EBAE-4B84-9456-046590A28807}"/>
          </ac:graphicFrameMkLst>
        </pc:graphicFrameChg>
      </pc:sldChg>
      <pc:sldChg chg="modSp add del mod">
        <pc:chgData name="Paul Easter" userId="6549cd31feb53bc1" providerId="LiveId" clId="{674F8151-27D5-4618-9780-9C8C1149EB3D}" dt="2022-03-15T09:43:37.255" v="1307" actId="47"/>
        <pc:sldMkLst>
          <pc:docMk/>
          <pc:sldMk cId="245426613" sldId="868"/>
        </pc:sldMkLst>
        <pc:spChg chg="mod">
          <ac:chgData name="Paul Easter" userId="6549cd31feb53bc1" providerId="LiveId" clId="{674F8151-27D5-4618-9780-9C8C1149EB3D}" dt="2022-03-15T09:42:27.809" v="1297" actId="20577"/>
          <ac:spMkLst>
            <pc:docMk/>
            <pc:sldMk cId="245426613" sldId="868"/>
            <ac:spMk id="8" creationId="{E2F794A7-8C4C-4A3F-A33D-B76FD77934A3}"/>
          </ac:spMkLst>
        </pc:spChg>
        <pc:graphicFrameChg chg="mod">
          <ac:chgData name="Paul Easter" userId="6549cd31feb53bc1" providerId="LiveId" clId="{674F8151-27D5-4618-9780-9C8C1149EB3D}" dt="2022-03-15T09:42:51.771" v="1304" actId="20577"/>
          <ac:graphicFrameMkLst>
            <pc:docMk/>
            <pc:sldMk cId="245426613" sldId="868"/>
            <ac:graphicFrameMk id="9" creationId="{5D453549-73C6-4D36-9776-1EB6146E2510}"/>
          </ac:graphicFrameMkLst>
        </pc:graphicFrameChg>
        <pc:graphicFrameChg chg="mod">
          <ac:chgData name="Paul Easter" userId="6549cd31feb53bc1" providerId="LiveId" clId="{674F8151-27D5-4618-9780-9C8C1149EB3D}" dt="2022-03-15T09:43:20.904" v="1306" actId="20577"/>
          <ac:graphicFrameMkLst>
            <pc:docMk/>
            <pc:sldMk cId="245426613" sldId="868"/>
            <ac:graphicFrameMk id="10" creationId="{8BC2E851-36D0-49E8-86F6-98BFA62A0D6E}"/>
          </ac:graphicFrameMkLst>
        </pc:graphicFrameChg>
      </pc:sldChg>
      <pc:sldChg chg="delSp modSp add del mod">
        <pc:chgData name="Paul Easter" userId="6549cd31feb53bc1" providerId="LiveId" clId="{674F8151-27D5-4618-9780-9C8C1149EB3D}" dt="2022-03-15T10:14:55.064" v="2027" actId="2696"/>
        <pc:sldMkLst>
          <pc:docMk/>
          <pc:sldMk cId="285435018" sldId="868"/>
        </pc:sldMkLst>
        <pc:spChg chg="del">
          <ac:chgData name="Paul Easter" userId="6549cd31feb53bc1" providerId="LiveId" clId="{674F8151-27D5-4618-9780-9C8C1149EB3D}" dt="2022-03-15T09:44:56.757" v="1402" actId="478"/>
          <ac:spMkLst>
            <pc:docMk/>
            <pc:sldMk cId="285435018" sldId="868"/>
            <ac:spMk id="7" creationId="{179507D0-F21F-430E-8BA2-7DC24C4D2A85}"/>
          </ac:spMkLst>
        </pc:spChg>
        <pc:spChg chg="mod">
          <ac:chgData name="Paul Easter" userId="6549cd31feb53bc1" providerId="LiveId" clId="{674F8151-27D5-4618-9780-9C8C1149EB3D}" dt="2022-03-15T09:56:12.594" v="1914" actId="6549"/>
          <ac:spMkLst>
            <pc:docMk/>
            <pc:sldMk cId="285435018" sldId="868"/>
            <ac:spMk id="8" creationId="{E2F794A7-8C4C-4A3F-A33D-B76FD77934A3}"/>
          </ac:spMkLst>
        </pc:spChg>
        <pc:graphicFrameChg chg="del">
          <ac:chgData name="Paul Easter" userId="6549cd31feb53bc1" providerId="LiveId" clId="{674F8151-27D5-4618-9780-9C8C1149EB3D}" dt="2022-03-15T09:44:47.197" v="1400" actId="478"/>
          <ac:graphicFrameMkLst>
            <pc:docMk/>
            <pc:sldMk cId="285435018" sldId="868"/>
            <ac:graphicFrameMk id="9" creationId="{5D453549-73C6-4D36-9776-1EB6146E2510}"/>
          </ac:graphicFrameMkLst>
        </pc:graphicFrameChg>
        <pc:graphicFrameChg chg="mod modGraphic">
          <ac:chgData name="Paul Easter" userId="6549cd31feb53bc1" providerId="LiveId" clId="{674F8151-27D5-4618-9780-9C8C1149EB3D}" dt="2022-03-15T09:56:26.791" v="1915" actId="20577"/>
          <ac:graphicFrameMkLst>
            <pc:docMk/>
            <pc:sldMk cId="285435018" sldId="868"/>
            <ac:graphicFrameMk id="10" creationId="{8BC2E851-36D0-49E8-86F6-98BFA62A0D6E}"/>
          </ac:graphicFrameMkLst>
        </pc:graphicFrameChg>
      </pc:sldChg>
      <pc:sldChg chg="addSp delSp modSp add mod">
        <pc:chgData name="Paul Easter" userId="6549cd31feb53bc1" providerId="LiveId" clId="{674F8151-27D5-4618-9780-9C8C1149EB3D}" dt="2022-03-17T11:29:01.928" v="4045" actId="20577"/>
        <pc:sldMkLst>
          <pc:docMk/>
          <pc:sldMk cId="3543834710" sldId="868"/>
        </pc:sldMkLst>
        <pc:spChg chg="del">
          <ac:chgData name="Paul Easter" userId="6549cd31feb53bc1" providerId="LiveId" clId="{674F8151-27D5-4618-9780-9C8C1149EB3D}" dt="2022-03-17T11:19:20.248" v="3920" actId="478"/>
          <ac:spMkLst>
            <pc:docMk/>
            <pc:sldMk cId="3543834710" sldId="868"/>
            <ac:spMk id="7" creationId="{CCB0C54E-D590-4996-8506-0113CA28F0E6}"/>
          </ac:spMkLst>
        </pc:spChg>
        <pc:spChg chg="del">
          <ac:chgData name="Paul Easter" userId="6549cd31feb53bc1" providerId="LiveId" clId="{674F8151-27D5-4618-9780-9C8C1149EB3D}" dt="2022-03-17T11:19:28.844" v="3922" actId="478"/>
          <ac:spMkLst>
            <pc:docMk/>
            <pc:sldMk cId="3543834710" sldId="868"/>
            <ac:spMk id="8" creationId="{E2F794A7-8C4C-4A3F-A33D-B76FD77934A3}"/>
          </ac:spMkLst>
        </pc:spChg>
        <pc:spChg chg="mod">
          <ac:chgData name="Paul Easter" userId="6549cd31feb53bc1" providerId="LiveId" clId="{674F8151-27D5-4618-9780-9C8C1149EB3D}" dt="2022-03-17T11:21:17.819" v="3984" actId="20577"/>
          <ac:spMkLst>
            <pc:docMk/>
            <pc:sldMk cId="3543834710" sldId="868"/>
            <ac:spMk id="14" creationId="{D1A264E9-38AC-47A4-83E2-D3C122E48CFC}"/>
          </ac:spMkLst>
        </pc:spChg>
        <pc:graphicFrameChg chg="add mod modGraphic">
          <ac:chgData name="Paul Easter" userId="6549cd31feb53bc1" providerId="LiveId" clId="{674F8151-27D5-4618-9780-9C8C1149EB3D}" dt="2022-03-17T11:29:01.928" v="4045" actId="20577"/>
          <ac:graphicFrameMkLst>
            <pc:docMk/>
            <pc:sldMk cId="3543834710" sldId="868"/>
            <ac:graphicFrameMk id="2" creationId="{74DEDC05-9A93-43D7-A636-2EC9BC135574}"/>
          </ac:graphicFrameMkLst>
        </pc:graphicFrameChg>
        <pc:graphicFrameChg chg="del">
          <ac:chgData name="Paul Easter" userId="6549cd31feb53bc1" providerId="LiveId" clId="{674F8151-27D5-4618-9780-9C8C1149EB3D}" dt="2022-03-17T11:14:44.067" v="3844" actId="478"/>
          <ac:graphicFrameMkLst>
            <pc:docMk/>
            <pc:sldMk cId="3543834710" sldId="868"/>
            <ac:graphicFrameMk id="6" creationId="{E42FDCE1-EBAE-4B84-9456-046590A28807}"/>
          </ac:graphicFrameMkLst>
        </pc:graphicFrameChg>
      </pc:sldChg>
      <pc:sldChg chg="delSp modSp add mod">
        <pc:chgData name="Paul Easter" userId="6549cd31feb53bc1" providerId="LiveId" clId="{674F8151-27D5-4618-9780-9C8C1149EB3D}" dt="2022-03-22T06:59:09.354" v="4786" actId="113"/>
        <pc:sldMkLst>
          <pc:docMk/>
          <pc:sldMk cId="1788114785" sldId="869"/>
        </pc:sldMkLst>
        <pc:spChg chg="del">
          <ac:chgData name="Paul Easter" userId="6549cd31feb53bc1" providerId="LiveId" clId="{674F8151-27D5-4618-9780-9C8C1149EB3D}" dt="2022-03-22T06:55:42.603" v="4764" actId="478"/>
          <ac:spMkLst>
            <pc:docMk/>
            <pc:sldMk cId="1788114785" sldId="869"/>
            <ac:spMk id="7" creationId="{59F1EA6D-1983-43DD-ACFD-2C7CDF78B465}"/>
          </ac:spMkLst>
        </pc:spChg>
        <pc:spChg chg="mod">
          <ac:chgData name="Paul Easter" userId="6549cd31feb53bc1" providerId="LiveId" clId="{674F8151-27D5-4618-9780-9C8C1149EB3D}" dt="2022-03-22T06:58:49.689" v="4784" actId="20577"/>
          <ac:spMkLst>
            <pc:docMk/>
            <pc:sldMk cId="1788114785" sldId="869"/>
            <ac:spMk id="8" creationId="{E2F794A7-8C4C-4A3F-A33D-B76FD77934A3}"/>
          </ac:spMkLst>
        </pc:spChg>
        <pc:graphicFrameChg chg="mod modGraphic">
          <ac:chgData name="Paul Easter" userId="6549cd31feb53bc1" providerId="LiveId" clId="{674F8151-27D5-4618-9780-9C8C1149EB3D}" dt="2022-03-22T06:59:09.354" v="4786" actId="113"/>
          <ac:graphicFrameMkLst>
            <pc:docMk/>
            <pc:sldMk cId="1788114785" sldId="869"/>
            <ac:graphicFrameMk id="6" creationId="{F8E352C2-21C2-4B96-9BE2-6D358A4526B1}"/>
          </ac:graphicFrameMkLst>
        </pc:graphicFrameChg>
        <pc:graphicFrameChg chg="del">
          <ac:chgData name="Paul Easter" userId="6549cd31feb53bc1" providerId="LiveId" clId="{674F8151-27D5-4618-9780-9C8C1149EB3D}" dt="2022-03-22T06:45:58.749" v="4372" actId="478"/>
          <ac:graphicFrameMkLst>
            <pc:docMk/>
            <pc:sldMk cId="1788114785" sldId="869"/>
            <ac:graphicFrameMk id="10" creationId="{7E5092FE-1C91-4B48-9748-4136E6DA4D71}"/>
          </ac:graphicFrameMkLst>
        </pc:graphicFrameChg>
      </pc:sldChg>
      <pc:sldChg chg="modSp add del mod ord">
        <pc:chgData name="Paul Easter" userId="6549cd31feb53bc1" providerId="LiveId" clId="{674F8151-27D5-4618-9780-9C8C1149EB3D}" dt="2022-03-15T10:14:32.314" v="2025" actId="2696"/>
        <pc:sldMkLst>
          <pc:docMk/>
          <pc:sldMk cId="4016772441" sldId="869"/>
        </pc:sldMkLst>
        <pc:spChg chg="mod">
          <ac:chgData name="Paul Easter" userId="6549cd31feb53bc1" providerId="LiveId" clId="{674F8151-27D5-4618-9780-9C8C1149EB3D}" dt="2022-03-15T10:00:37.133" v="1988" actId="20577"/>
          <ac:spMkLst>
            <pc:docMk/>
            <pc:sldMk cId="4016772441" sldId="869"/>
            <ac:spMk id="8" creationId="{E2F794A7-8C4C-4A3F-A33D-B76FD77934A3}"/>
          </ac:spMkLst>
        </pc:spChg>
        <pc:spChg chg="mod">
          <ac:chgData name="Paul Easter" userId="6549cd31feb53bc1" providerId="LiveId" clId="{674F8151-27D5-4618-9780-9C8C1149EB3D}" dt="2022-03-15T09:58:36.197" v="1940" actId="20577"/>
          <ac:spMkLst>
            <pc:docMk/>
            <pc:sldMk cId="4016772441" sldId="869"/>
            <ac:spMk id="14" creationId="{D1A264E9-38AC-47A4-83E2-D3C122E48CFC}"/>
          </ac:spMkLst>
        </pc:spChg>
        <pc:graphicFrameChg chg="mod modGraphic">
          <ac:chgData name="Paul Easter" userId="6549cd31feb53bc1" providerId="LiveId" clId="{674F8151-27D5-4618-9780-9C8C1149EB3D}" dt="2022-03-15T10:02:01.748" v="2024" actId="20577"/>
          <ac:graphicFrameMkLst>
            <pc:docMk/>
            <pc:sldMk cId="4016772441" sldId="869"/>
            <ac:graphicFrameMk id="9" creationId="{5D453549-73C6-4D36-9776-1EB6146E2510}"/>
          </ac:graphicFrameMkLst>
        </pc:graphicFrameChg>
      </pc:sldChg>
      <pc:sldChg chg="addSp delSp modSp add mod">
        <pc:chgData name="Paul Easter" userId="6549cd31feb53bc1" providerId="LiveId" clId="{674F8151-27D5-4618-9780-9C8C1149EB3D}" dt="2022-03-22T07:48:01.645" v="5295"/>
        <pc:sldMkLst>
          <pc:docMk/>
          <pc:sldMk cId="2977059898" sldId="870"/>
        </pc:sldMkLst>
        <pc:spChg chg="mod">
          <ac:chgData name="Paul Easter" userId="6549cd31feb53bc1" providerId="LiveId" clId="{674F8151-27D5-4618-9780-9C8C1149EB3D}" dt="2022-03-22T07:37:04.874" v="5287" actId="20577"/>
          <ac:spMkLst>
            <pc:docMk/>
            <pc:sldMk cId="2977059898" sldId="870"/>
            <ac:spMk id="7" creationId="{FCC82E8F-9C62-495F-A272-534CB9DB59B0}"/>
          </ac:spMkLst>
        </pc:spChg>
        <pc:spChg chg="mod">
          <ac:chgData name="Paul Easter" userId="6549cd31feb53bc1" providerId="LiveId" clId="{674F8151-27D5-4618-9780-9C8C1149EB3D}" dt="2022-03-22T07:48:01.645" v="5295"/>
          <ac:spMkLst>
            <pc:docMk/>
            <pc:sldMk cId="2977059898" sldId="870"/>
            <ac:spMk id="13" creationId="{00000000-0000-0000-0000-000000000000}"/>
          </ac:spMkLst>
        </pc:spChg>
        <pc:spChg chg="mod">
          <ac:chgData name="Paul Easter" userId="6549cd31feb53bc1" providerId="LiveId" clId="{674F8151-27D5-4618-9780-9C8C1149EB3D}" dt="2022-03-22T07:22:26.368" v="4839" actId="20577"/>
          <ac:spMkLst>
            <pc:docMk/>
            <pc:sldMk cId="2977059898" sldId="870"/>
            <ac:spMk id="14" creationId="{D1A264E9-38AC-47A4-83E2-D3C122E48CFC}"/>
          </ac:spMkLst>
        </pc:spChg>
        <pc:spChg chg="del mod">
          <ac:chgData name="Paul Easter" userId="6549cd31feb53bc1" providerId="LiveId" clId="{674F8151-27D5-4618-9780-9C8C1149EB3D}" dt="2022-03-22T07:39:41.900" v="5289" actId="478"/>
          <ac:spMkLst>
            <pc:docMk/>
            <pc:sldMk cId="2977059898" sldId="870"/>
            <ac:spMk id="18" creationId="{E4B978BF-8217-40E7-B721-DEA6CB95D43B}"/>
          </ac:spMkLst>
        </pc:spChg>
        <pc:spChg chg="del">
          <ac:chgData name="Paul Easter" userId="6549cd31feb53bc1" providerId="LiveId" clId="{674F8151-27D5-4618-9780-9C8C1149EB3D}" dt="2022-03-22T07:21:15.240" v="4807" actId="478"/>
          <ac:spMkLst>
            <pc:docMk/>
            <pc:sldMk cId="2977059898" sldId="870"/>
            <ac:spMk id="19" creationId="{2C93A104-0E73-41F5-A04C-D45985CC4FE4}"/>
          </ac:spMkLst>
        </pc:spChg>
        <pc:picChg chg="del">
          <ac:chgData name="Paul Easter" userId="6549cd31feb53bc1" providerId="LiveId" clId="{674F8151-27D5-4618-9780-9C8C1149EB3D}" dt="2022-03-22T07:20:54.813" v="4802" actId="478"/>
          <ac:picMkLst>
            <pc:docMk/>
            <pc:sldMk cId="2977059898" sldId="870"/>
            <ac:picMk id="8" creationId="{30E75BE4-5177-4C52-929B-41E45F934708}"/>
          </ac:picMkLst>
        </pc:picChg>
        <pc:picChg chg="del">
          <ac:chgData name="Paul Easter" userId="6549cd31feb53bc1" providerId="LiveId" clId="{674F8151-27D5-4618-9780-9C8C1149EB3D}" dt="2022-03-22T07:20:55.400" v="4803" actId="478"/>
          <ac:picMkLst>
            <pc:docMk/>
            <pc:sldMk cId="2977059898" sldId="870"/>
            <ac:picMk id="11" creationId="{E8294FF6-2A49-4393-8878-1420E9906C6A}"/>
          </ac:picMkLst>
        </pc:picChg>
        <pc:picChg chg="add mod">
          <ac:chgData name="Paul Easter" userId="6549cd31feb53bc1" providerId="LiveId" clId="{674F8151-27D5-4618-9780-9C8C1149EB3D}" dt="2022-03-22T07:39:50.245" v="5292" actId="1076"/>
          <ac:picMkLst>
            <pc:docMk/>
            <pc:sldMk cId="2977059898" sldId="870"/>
            <ac:picMk id="1026" creationId="{671E674D-0D55-4F28-BE85-4A0573BE30F0}"/>
          </ac:picMkLst>
        </pc:picChg>
      </pc:sldChg>
      <pc:sldChg chg="add del">
        <pc:chgData name="Paul Easter" userId="6549cd31feb53bc1" providerId="LiveId" clId="{674F8151-27D5-4618-9780-9C8C1149EB3D}" dt="2022-03-22T08:05:03.827" v="5865" actId="2696"/>
        <pc:sldMkLst>
          <pc:docMk/>
          <pc:sldMk cId="1129703049" sldId="871"/>
        </pc:sldMkLst>
      </pc:sldChg>
      <pc:sldChg chg="addSp delSp modSp add mod">
        <pc:chgData name="Paul Easter" userId="6549cd31feb53bc1" providerId="LiveId" clId="{674F8151-27D5-4618-9780-9C8C1149EB3D}" dt="2022-03-22T10:04:21.290" v="8149"/>
        <pc:sldMkLst>
          <pc:docMk/>
          <pc:sldMk cId="1649080783" sldId="871"/>
        </pc:sldMkLst>
        <pc:spChg chg="mod">
          <ac:chgData name="Paul Easter" userId="6549cd31feb53bc1" providerId="LiveId" clId="{674F8151-27D5-4618-9780-9C8C1149EB3D}" dt="2022-03-22T10:03:49.595" v="8142" actId="164"/>
          <ac:spMkLst>
            <pc:docMk/>
            <pc:sldMk cId="1649080783" sldId="871"/>
            <ac:spMk id="4" creationId="{436280B5-6E6D-4CBA-9C21-B957BA9C86D0}"/>
          </ac:spMkLst>
        </pc:spChg>
        <pc:spChg chg="mod">
          <ac:chgData name="Paul Easter" userId="6549cd31feb53bc1" providerId="LiveId" clId="{674F8151-27D5-4618-9780-9C8C1149EB3D}" dt="2022-03-22T09:06:45.039" v="7762" actId="20577"/>
          <ac:spMkLst>
            <pc:docMk/>
            <pc:sldMk cId="1649080783" sldId="871"/>
            <ac:spMk id="7" creationId="{FCC82E8F-9C62-495F-A272-534CB9DB59B0}"/>
          </ac:spMkLst>
        </pc:spChg>
        <pc:spChg chg="mod">
          <ac:chgData name="Paul Easter" userId="6549cd31feb53bc1" providerId="LiveId" clId="{674F8151-27D5-4618-9780-9C8C1149EB3D}" dt="2022-03-22T10:03:49.595" v="8142" actId="164"/>
          <ac:spMkLst>
            <pc:docMk/>
            <pc:sldMk cId="1649080783" sldId="871"/>
            <ac:spMk id="41" creationId="{0ECD6BCC-B226-425B-A2B7-AA14A3B634CD}"/>
          </ac:spMkLst>
        </pc:spChg>
        <pc:spChg chg="mod">
          <ac:chgData name="Paul Easter" userId="6549cd31feb53bc1" providerId="LiveId" clId="{674F8151-27D5-4618-9780-9C8C1149EB3D}" dt="2022-03-22T10:04:07.576" v="8145"/>
          <ac:spMkLst>
            <pc:docMk/>
            <pc:sldMk cId="1649080783" sldId="871"/>
            <ac:spMk id="46" creationId="{811FDCBB-B7D6-46A1-97C7-A5FC8601E2F9}"/>
          </ac:spMkLst>
        </pc:spChg>
        <pc:spChg chg="mod">
          <ac:chgData name="Paul Easter" userId="6549cd31feb53bc1" providerId="LiveId" clId="{674F8151-27D5-4618-9780-9C8C1149EB3D}" dt="2022-03-22T10:04:07.576" v="8145"/>
          <ac:spMkLst>
            <pc:docMk/>
            <pc:sldMk cId="1649080783" sldId="871"/>
            <ac:spMk id="47" creationId="{41032379-CD3F-409D-9F8D-BA07513A3E63}"/>
          </ac:spMkLst>
        </pc:spChg>
        <pc:spChg chg="mod">
          <ac:chgData name="Paul Easter" userId="6549cd31feb53bc1" providerId="LiveId" clId="{674F8151-27D5-4618-9780-9C8C1149EB3D}" dt="2022-03-22T10:04:07.576" v="8145"/>
          <ac:spMkLst>
            <pc:docMk/>
            <pc:sldMk cId="1649080783" sldId="871"/>
            <ac:spMk id="50" creationId="{F6B91C7B-1656-4B98-B087-551B2AF15BC6}"/>
          </ac:spMkLst>
        </pc:spChg>
        <pc:spChg chg="mod">
          <ac:chgData name="Paul Easter" userId="6549cd31feb53bc1" providerId="LiveId" clId="{674F8151-27D5-4618-9780-9C8C1149EB3D}" dt="2022-03-22T10:04:07.576" v="8145"/>
          <ac:spMkLst>
            <pc:docMk/>
            <pc:sldMk cId="1649080783" sldId="871"/>
            <ac:spMk id="53" creationId="{28DF6309-1E16-4E44-A3CD-32141DF05141}"/>
          </ac:spMkLst>
        </pc:spChg>
        <pc:spChg chg="mod">
          <ac:chgData name="Paul Easter" userId="6549cd31feb53bc1" providerId="LiveId" clId="{674F8151-27D5-4618-9780-9C8C1149EB3D}" dt="2022-03-22T10:04:07.576" v="8145"/>
          <ac:spMkLst>
            <pc:docMk/>
            <pc:sldMk cId="1649080783" sldId="871"/>
            <ac:spMk id="56" creationId="{EAF752E8-2C71-4D4C-9CF4-B827567788AC}"/>
          </ac:spMkLst>
        </pc:spChg>
        <pc:spChg chg="mod">
          <ac:chgData name="Paul Easter" userId="6549cd31feb53bc1" providerId="LiveId" clId="{674F8151-27D5-4618-9780-9C8C1149EB3D}" dt="2022-03-22T10:04:07.576" v="8145"/>
          <ac:spMkLst>
            <pc:docMk/>
            <pc:sldMk cId="1649080783" sldId="871"/>
            <ac:spMk id="59" creationId="{87D853E6-5527-4473-8DC6-1E0567156D2D}"/>
          </ac:spMkLst>
        </pc:spChg>
        <pc:spChg chg="mod">
          <ac:chgData name="Paul Easter" userId="6549cd31feb53bc1" providerId="LiveId" clId="{674F8151-27D5-4618-9780-9C8C1149EB3D}" dt="2022-03-22T10:04:21.290" v="8149"/>
          <ac:spMkLst>
            <pc:docMk/>
            <pc:sldMk cId="1649080783" sldId="871"/>
            <ac:spMk id="68" creationId="{B5B2C1D1-806E-49C2-8A7E-F1CC0495B357}"/>
          </ac:spMkLst>
        </pc:spChg>
        <pc:spChg chg="mod">
          <ac:chgData name="Paul Easter" userId="6549cd31feb53bc1" providerId="LiveId" clId="{674F8151-27D5-4618-9780-9C8C1149EB3D}" dt="2022-03-22T10:04:21.290" v="8149"/>
          <ac:spMkLst>
            <pc:docMk/>
            <pc:sldMk cId="1649080783" sldId="871"/>
            <ac:spMk id="69" creationId="{EBBD2649-C09B-4D60-B47B-06ADEBFA2811}"/>
          </ac:spMkLst>
        </pc:spChg>
        <pc:spChg chg="mod">
          <ac:chgData name="Paul Easter" userId="6549cd31feb53bc1" providerId="LiveId" clId="{674F8151-27D5-4618-9780-9C8C1149EB3D}" dt="2022-03-22T10:04:21.290" v="8149"/>
          <ac:spMkLst>
            <pc:docMk/>
            <pc:sldMk cId="1649080783" sldId="871"/>
            <ac:spMk id="72" creationId="{AB4EB5F9-AA48-4E90-971D-48B745D84212}"/>
          </ac:spMkLst>
        </pc:spChg>
        <pc:spChg chg="mod">
          <ac:chgData name="Paul Easter" userId="6549cd31feb53bc1" providerId="LiveId" clId="{674F8151-27D5-4618-9780-9C8C1149EB3D}" dt="2022-03-22T10:04:21.290" v="8149"/>
          <ac:spMkLst>
            <pc:docMk/>
            <pc:sldMk cId="1649080783" sldId="871"/>
            <ac:spMk id="75" creationId="{96328167-5EE0-49CB-8593-CF99313D7617}"/>
          </ac:spMkLst>
        </pc:spChg>
        <pc:spChg chg="mod">
          <ac:chgData name="Paul Easter" userId="6549cd31feb53bc1" providerId="LiveId" clId="{674F8151-27D5-4618-9780-9C8C1149EB3D}" dt="2022-03-22T10:04:21.290" v="8149"/>
          <ac:spMkLst>
            <pc:docMk/>
            <pc:sldMk cId="1649080783" sldId="871"/>
            <ac:spMk id="78" creationId="{E6EFF8B0-4A86-43AE-8FE2-26054CDAE02A}"/>
          </ac:spMkLst>
        </pc:spChg>
        <pc:spChg chg="mod">
          <ac:chgData name="Paul Easter" userId="6549cd31feb53bc1" providerId="LiveId" clId="{674F8151-27D5-4618-9780-9C8C1149EB3D}" dt="2022-03-22T10:04:21.290" v="8149"/>
          <ac:spMkLst>
            <pc:docMk/>
            <pc:sldMk cId="1649080783" sldId="871"/>
            <ac:spMk id="81" creationId="{9C43E81E-AC0A-4C75-A6CF-E83409395A6A}"/>
          </ac:spMkLst>
        </pc:spChg>
        <pc:grpChg chg="mod">
          <ac:chgData name="Paul Easter" userId="6549cd31feb53bc1" providerId="LiveId" clId="{674F8151-27D5-4618-9780-9C8C1149EB3D}" dt="2022-03-22T10:03:49.595" v="8142" actId="164"/>
          <ac:grpSpMkLst>
            <pc:docMk/>
            <pc:sldMk cId="1649080783" sldId="871"/>
            <ac:grpSpMk id="2" creationId="{5F0242B6-CEB2-433A-B6CA-73EA5BB540AE}"/>
          </ac:grpSpMkLst>
        </pc:grpChg>
        <pc:grpChg chg="add del mod">
          <ac:chgData name="Paul Easter" userId="6549cd31feb53bc1" providerId="LiveId" clId="{674F8151-27D5-4618-9780-9C8C1149EB3D}" dt="2022-03-22T10:04:00.075" v="8143" actId="478"/>
          <ac:grpSpMkLst>
            <pc:docMk/>
            <pc:sldMk cId="1649080783" sldId="871"/>
            <ac:grpSpMk id="3" creationId="{B68A6C4A-0DBA-41FA-B9F4-7F781A59A5AE}"/>
          </ac:grpSpMkLst>
        </pc:grpChg>
        <pc:grpChg chg="mod">
          <ac:chgData name="Paul Easter" userId="6549cd31feb53bc1" providerId="LiveId" clId="{674F8151-27D5-4618-9780-9C8C1149EB3D}" dt="2022-03-22T10:03:49.595" v="8142" actId="164"/>
          <ac:grpSpMkLst>
            <pc:docMk/>
            <pc:sldMk cId="1649080783" sldId="871"/>
            <ac:grpSpMk id="18" creationId="{3C42EC4B-9F31-4EFB-A683-97DAD7F640E3}"/>
          </ac:grpSpMkLst>
        </pc:grpChg>
        <pc:grpChg chg="mod">
          <ac:chgData name="Paul Easter" userId="6549cd31feb53bc1" providerId="LiveId" clId="{674F8151-27D5-4618-9780-9C8C1149EB3D}" dt="2022-03-22T10:03:49.595" v="8142" actId="164"/>
          <ac:grpSpMkLst>
            <pc:docMk/>
            <pc:sldMk cId="1649080783" sldId="871"/>
            <ac:grpSpMk id="25" creationId="{69078536-87E0-412E-98AE-96DFF0AEC7BB}"/>
          </ac:grpSpMkLst>
        </pc:grpChg>
        <pc:grpChg chg="mod">
          <ac:chgData name="Paul Easter" userId="6549cd31feb53bc1" providerId="LiveId" clId="{674F8151-27D5-4618-9780-9C8C1149EB3D}" dt="2022-03-22T10:03:49.595" v="8142" actId="164"/>
          <ac:grpSpMkLst>
            <pc:docMk/>
            <pc:sldMk cId="1649080783" sldId="871"/>
            <ac:grpSpMk id="29" creationId="{6FEFD913-E2FE-4BA5-8A09-872D4108F13E}"/>
          </ac:grpSpMkLst>
        </pc:grpChg>
        <pc:grpChg chg="add del mod">
          <ac:chgData name="Paul Easter" userId="6549cd31feb53bc1" providerId="LiveId" clId="{674F8151-27D5-4618-9780-9C8C1149EB3D}" dt="2022-03-22T10:04:18.844" v="8148" actId="478"/>
          <ac:grpSpMkLst>
            <pc:docMk/>
            <pc:sldMk cId="1649080783" sldId="871"/>
            <ac:grpSpMk id="33" creationId="{1DC4C1AC-7774-4931-838E-62B9BB26A2C7}"/>
          </ac:grpSpMkLst>
        </pc:grpChg>
        <pc:grpChg chg="mod">
          <ac:chgData name="Paul Easter" userId="6549cd31feb53bc1" providerId="LiveId" clId="{674F8151-27D5-4618-9780-9C8C1149EB3D}" dt="2022-03-22T10:03:49.595" v="8142" actId="164"/>
          <ac:grpSpMkLst>
            <pc:docMk/>
            <pc:sldMk cId="1649080783" sldId="871"/>
            <ac:grpSpMk id="34" creationId="{071B06C5-97D3-4A33-9CD7-BF00CB9CE424}"/>
          </ac:grpSpMkLst>
        </pc:grpChg>
        <pc:grpChg chg="mod">
          <ac:chgData name="Paul Easter" userId="6549cd31feb53bc1" providerId="LiveId" clId="{674F8151-27D5-4618-9780-9C8C1149EB3D}" dt="2022-03-22T10:04:07.576" v="8145"/>
          <ac:grpSpMkLst>
            <pc:docMk/>
            <pc:sldMk cId="1649080783" sldId="871"/>
            <ac:grpSpMk id="40" creationId="{796CC78E-D97D-4164-B711-504FFBC80133}"/>
          </ac:grpSpMkLst>
        </pc:grpChg>
        <pc:grpChg chg="mod">
          <ac:chgData name="Paul Easter" userId="6549cd31feb53bc1" providerId="LiveId" clId="{674F8151-27D5-4618-9780-9C8C1149EB3D}" dt="2022-03-22T10:04:07.576" v="8145"/>
          <ac:grpSpMkLst>
            <pc:docMk/>
            <pc:sldMk cId="1649080783" sldId="871"/>
            <ac:grpSpMk id="42" creationId="{9830F4C3-D556-41DD-9F54-D856A8273DD0}"/>
          </ac:grpSpMkLst>
        </pc:grpChg>
        <pc:grpChg chg="mod">
          <ac:chgData name="Paul Easter" userId="6549cd31feb53bc1" providerId="LiveId" clId="{674F8151-27D5-4618-9780-9C8C1149EB3D}" dt="2022-03-22T10:04:07.576" v="8145"/>
          <ac:grpSpMkLst>
            <pc:docMk/>
            <pc:sldMk cId="1649080783" sldId="871"/>
            <ac:grpSpMk id="43" creationId="{8D12E0CD-4290-494D-9E1A-C2A6A7970208}"/>
          </ac:grpSpMkLst>
        </pc:grpChg>
        <pc:grpChg chg="mod">
          <ac:chgData name="Paul Easter" userId="6549cd31feb53bc1" providerId="LiveId" clId="{674F8151-27D5-4618-9780-9C8C1149EB3D}" dt="2022-03-22T10:04:07.576" v="8145"/>
          <ac:grpSpMkLst>
            <pc:docMk/>
            <pc:sldMk cId="1649080783" sldId="871"/>
            <ac:grpSpMk id="44" creationId="{423F9748-B50C-484D-9CB2-BAC66F68F523}"/>
          </ac:grpSpMkLst>
        </pc:grpChg>
        <pc:grpChg chg="mod">
          <ac:chgData name="Paul Easter" userId="6549cd31feb53bc1" providerId="LiveId" clId="{674F8151-27D5-4618-9780-9C8C1149EB3D}" dt="2022-03-22T10:04:07.576" v="8145"/>
          <ac:grpSpMkLst>
            <pc:docMk/>
            <pc:sldMk cId="1649080783" sldId="871"/>
            <ac:grpSpMk id="45" creationId="{929ED0C9-3EE3-44E0-9FA4-ADECE02E5AE0}"/>
          </ac:grpSpMkLst>
        </pc:grpChg>
        <pc:grpChg chg="add mod">
          <ac:chgData name="Paul Easter" userId="6549cd31feb53bc1" providerId="LiveId" clId="{674F8151-27D5-4618-9780-9C8C1149EB3D}" dt="2022-03-22T10:04:21.290" v="8149"/>
          <ac:grpSpMkLst>
            <pc:docMk/>
            <pc:sldMk cId="1649080783" sldId="871"/>
            <ac:grpSpMk id="62" creationId="{2764E2D2-1DFC-4D51-8B8F-ED37D4A039E9}"/>
          </ac:grpSpMkLst>
        </pc:grpChg>
        <pc:grpChg chg="mod">
          <ac:chgData name="Paul Easter" userId="6549cd31feb53bc1" providerId="LiveId" clId="{674F8151-27D5-4618-9780-9C8C1149EB3D}" dt="2022-03-22T10:04:21.290" v="8149"/>
          <ac:grpSpMkLst>
            <pc:docMk/>
            <pc:sldMk cId="1649080783" sldId="871"/>
            <ac:grpSpMk id="63" creationId="{2BAD4DD1-BABB-4F29-B52C-23A6250D4028}"/>
          </ac:grpSpMkLst>
        </pc:grpChg>
        <pc:grpChg chg="mod">
          <ac:chgData name="Paul Easter" userId="6549cd31feb53bc1" providerId="LiveId" clId="{674F8151-27D5-4618-9780-9C8C1149EB3D}" dt="2022-03-22T10:04:21.290" v="8149"/>
          <ac:grpSpMkLst>
            <pc:docMk/>
            <pc:sldMk cId="1649080783" sldId="871"/>
            <ac:grpSpMk id="64" creationId="{BE2BC951-7610-41FB-9391-77A6D3DCF861}"/>
          </ac:grpSpMkLst>
        </pc:grpChg>
        <pc:grpChg chg="mod">
          <ac:chgData name="Paul Easter" userId="6549cd31feb53bc1" providerId="LiveId" clId="{674F8151-27D5-4618-9780-9C8C1149EB3D}" dt="2022-03-22T10:04:21.290" v="8149"/>
          <ac:grpSpMkLst>
            <pc:docMk/>
            <pc:sldMk cId="1649080783" sldId="871"/>
            <ac:grpSpMk id="65" creationId="{A0626BF5-6ED5-4595-AB87-73C9FA7E48BF}"/>
          </ac:grpSpMkLst>
        </pc:grpChg>
        <pc:grpChg chg="mod">
          <ac:chgData name="Paul Easter" userId="6549cd31feb53bc1" providerId="LiveId" clId="{674F8151-27D5-4618-9780-9C8C1149EB3D}" dt="2022-03-22T10:04:21.290" v="8149"/>
          <ac:grpSpMkLst>
            <pc:docMk/>
            <pc:sldMk cId="1649080783" sldId="871"/>
            <ac:grpSpMk id="66" creationId="{0F77BF13-81E3-4EA3-AB5F-C7C5F5293274}"/>
          </ac:grpSpMkLst>
        </pc:grpChg>
        <pc:grpChg chg="mod">
          <ac:chgData name="Paul Easter" userId="6549cd31feb53bc1" providerId="LiveId" clId="{674F8151-27D5-4618-9780-9C8C1149EB3D}" dt="2022-03-22T10:04:21.290" v="8149"/>
          <ac:grpSpMkLst>
            <pc:docMk/>
            <pc:sldMk cId="1649080783" sldId="871"/>
            <ac:grpSpMk id="67" creationId="{50FBC538-FC1E-4914-AA24-6F3089F77BB0}"/>
          </ac:grpSpMkLst>
        </pc:grpChg>
        <pc:picChg chg="mod">
          <ac:chgData name="Paul Easter" userId="6549cd31feb53bc1" providerId="LiveId" clId="{674F8151-27D5-4618-9780-9C8C1149EB3D}" dt="2022-03-22T10:04:07.576" v="8145"/>
          <ac:picMkLst>
            <pc:docMk/>
            <pc:sldMk cId="1649080783" sldId="871"/>
            <ac:picMk id="48" creationId="{7B73AE18-37B8-4FED-AD54-F5D22B2F04B5}"/>
          </ac:picMkLst>
        </pc:picChg>
        <pc:picChg chg="mod">
          <ac:chgData name="Paul Easter" userId="6549cd31feb53bc1" providerId="LiveId" clId="{674F8151-27D5-4618-9780-9C8C1149EB3D}" dt="2022-03-22T10:04:07.576" v="8145"/>
          <ac:picMkLst>
            <pc:docMk/>
            <pc:sldMk cId="1649080783" sldId="871"/>
            <ac:picMk id="49" creationId="{92744EEF-0F8F-438C-8033-5B158D56F473}"/>
          </ac:picMkLst>
        </pc:picChg>
        <pc:picChg chg="mod">
          <ac:chgData name="Paul Easter" userId="6549cd31feb53bc1" providerId="LiveId" clId="{674F8151-27D5-4618-9780-9C8C1149EB3D}" dt="2022-03-22T10:04:21.290" v="8149"/>
          <ac:picMkLst>
            <pc:docMk/>
            <pc:sldMk cId="1649080783" sldId="871"/>
            <ac:picMk id="70" creationId="{3CCC5A16-8C56-4976-BAAF-24D561B1E492}"/>
          </ac:picMkLst>
        </pc:picChg>
        <pc:picChg chg="mod">
          <ac:chgData name="Paul Easter" userId="6549cd31feb53bc1" providerId="LiveId" clId="{674F8151-27D5-4618-9780-9C8C1149EB3D}" dt="2022-03-22T10:04:21.290" v="8149"/>
          <ac:picMkLst>
            <pc:docMk/>
            <pc:sldMk cId="1649080783" sldId="871"/>
            <ac:picMk id="71" creationId="{925E6DD1-7158-4DBB-BECC-7DE97B876A5E}"/>
          </ac:picMkLst>
        </pc:picChg>
        <pc:cxnChg chg="mod">
          <ac:chgData name="Paul Easter" userId="6549cd31feb53bc1" providerId="LiveId" clId="{674F8151-27D5-4618-9780-9C8C1149EB3D}" dt="2022-03-22T10:04:07.576" v="8145"/>
          <ac:cxnSpMkLst>
            <pc:docMk/>
            <pc:sldMk cId="1649080783" sldId="871"/>
            <ac:cxnSpMk id="51" creationId="{005C9726-F498-4574-B310-F835C488F170}"/>
          </ac:cxnSpMkLst>
        </pc:cxnChg>
        <pc:cxnChg chg="mod">
          <ac:chgData name="Paul Easter" userId="6549cd31feb53bc1" providerId="LiveId" clId="{674F8151-27D5-4618-9780-9C8C1149EB3D}" dt="2022-03-22T10:04:07.576" v="8145"/>
          <ac:cxnSpMkLst>
            <pc:docMk/>
            <pc:sldMk cId="1649080783" sldId="871"/>
            <ac:cxnSpMk id="52" creationId="{A5AB94C8-6F1F-4280-AA23-466BD7637866}"/>
          </ac:cxnSpMkLst>
        </pc:cxnChg>
        <pc:cxnChg chg="mod">
          <ac:chgData name="Paul Easter" userId="6549cd31feb53bc1" providerId="LiveId" clId="{674F8151-27D5-4618-9780-9C8C1149EB3D}" dt="2022-03-22T10:04:07.576" v="8145"/>
          <ac:cxnSpMkLst>
            <pc:docMk/>
            <pc:sldMk cId="1649080783" sldId="871"/>
            <ac:cxnSpMk id="54" creationId="{DD975E9E-7380-4F77-898C-721F73DE41EC}"/>
          </ac:cxnSpMkLst>
        </pc:cxnChg>
        <pc:cxnChg chg="mod">
          <ac:chgData name="Paul Easter" userId="6549cd31feb53bc1" providerId="LiveId" clId="{674F8151-27D5-4618-9780-9C8C1149EB3D}" dt="2022-03-22T10:04:07.576" v="8145"/>
          <ac:cxnSpMkLst>
            <pc:docMk/>
            <pc:sldMk cId="1649080783" sldId="871"/>
            <ac:cxnSpMk id="55" creationId="{E88235B5-8E59-41A7-800E-F09F138157A2}"/>
          </ac:cxnSpMkLst>
        </pc:cxnChg>
        <pc:cxnChg chg="mod">
          <ac:chgData name="Paul Easter" userId="6549cd31feb53bc1" providerId="LiveId" clId="{674F8151-27D5-4618-9780-9C8C1149EB3D}" dt="2022-03-22T10:04:07.576" v="8145"/>
          <ac:cxnSpMkLst>
            <pc:docMk/>
            <pc:sldMk cId="1649080783" sldId="871"/>
            <ac:cxnSpMk id="57" creationId="{9780095B-E4E5-437D-99BD-EDF71E47D921}"/>
          </ac:cxnSpMkLst>
        </pc:cxnChg>
        <pc:cxnChg chg="mod">
          <ac:chgData name="Paul Easter" userId="6549cd31feb53bc1" providerId="LiveId" clId="{674F8151-27D5-4618-9780-9C8C1149EB3D}" dt="2022-03-22T10:04:07.576" v="8145"/>
          <ac:cxnSpMkLst>
            <pc:docMk/>
            <pc:sldMk cId="1649080783" sldId="871"/>
            <ac:cxnSpMk id="58" creationId="{25F14ED9-7352-4C49-AD65-3179677F4BB2}"/>
          </ac:cxnSpMkLst>
        </pc:cxnChg>
        <pc:cxnChg chg="mod">
          <ac:chgData name="Paul Easter" userId="6549cd31feb53bc1" providerId="LiveId" clId="{674F8151-27D5-4618-9780-9C8C1149EB3D}" dt="2022-03-22T10:04:07.576" v="8145"/>
          <ac:cxnSpMkLst>
            <pc:docMk/>
            <pc:sldMk cId="1649080783" sldId="871"/>
            <ac:cxnSpMk id="60" creationId="{6BCD07FF-8B57-48D7-9FCE-42381A1196E1}"/>
          </ac:cxnSpMkLst>
        </pc:cxnChg>
        <pc:cxnChg chg="mod">
          <ac:chgData name="Paul Easter" userId="6549cd31feb53bc1" providerId="LiveId" clId="{674F8151-27D5-4618-9780-9C8C1149EB3D}" dt="2022-03-22T10:04:07.576" v="8145"/>
          <ac:cxnSpMkLst>
            <pc:docMk/>
            <pc:sldMk cId="1649080783" sldId="871"/>
            <ac:cxnSpMk id="61" creationId="{32D987CF-C948-4A6D-9AA3-87AFF4E7112C}"/>
          </ac:cxnSpMkLst>
        </pc:cxnChg>
        <pc:cxnChg chg="mod">
          <ac:chgData name="Paul Easter" userId="6549cd31feb53bc1" providerId="LiveId" clId="{674F8151-27D5-4618-9780-9C8C1149EB3D}" dt="2022-03-22T10:04:21.290" v="8149"/>
          <ac:cxnSpMkLst>
            <pc:docMk/>
            <pc:sldMk cId="1649080783" sldId="871"/>
            <ac:cxnSpMk id="73" creationId="{81AF5CF2-FA0C-4D7B-ACB8-621101D1665D}"/>
          </ac:cxnSpMkLst>
        </pc:cxnChg>
        <pc:cxnChg chg="mod">
          <ac:chgData name="Paul Easter" userId="6549cd31feb53bc1" providerId="LiveId" clId="{674F8151-27D5-4618-9780-9C8C1149EB3D}" dt="2022-03-22T10:04:21.290" v="8149"/>
          <ac:cxnSpMkLst>
            <pc:docMk/>
            <pc:sldMk cId="1649080783" sldId="871"/>
            <ac:cxnSpMk id="74" creationId="{9C33DEDC-CD91-4404-8D04-AB76C186DAF7}"/>
          </ac:cxnSpMkLst>
        </pc:cxnChg>
        <pc:cxnChg chg="mod">
          <ac:chgData name="Paul Easter" userId="6549cd31feb53bc1" providerId="LiveId" clId="{674F8151-27D5-4618-9780-9C8C1149EB3D}" dt="2022-03-22T10:04:21.290" v="8149"/>
          <ac:cxnSpMkLst>
            <pc:docMk/>
            <pc:sldMk cId="1649080783" sldId="871"/>
            <ac:cxnSpMk id="76" creationId="{02B80021-3E79-42CF-9B47-A61743D10157}"/>
          </ac:cxnSpMkLst>
        </pc:cxnChg>
        <pc:cxnChg chg="mod">
          <ac:chgData name="Paul Easter" userId="6549cd31feb53bc1" providerId="LiveId" clId="{674F8151-27D5-4618-9780-9C8C1149EB3D}" dt="2022-03-22T10:04:21.290" v="8149"/>
          <ac:cxnSpMkLst>
            <pc:docMk/>
            <pc:sldMk cId="1649080783" sldId="871"/>
            <ac:cxnSpMk id="77" creationId="{558B284B-AE92-4D98-9387-EEFC790B5E11}"/>
          </ac:cxnSpMkLst>
        </pc:cxnChg>
        <pc:cxnChg chg="mod">
          <ac:chgData name="Paul Easter" userId="6549cd31feb53bc1" providerId="LiveId" clId="{674F8151-27D5-4618-9780-9C8C1149EB3D}" dt="2022-03-22T10:04:21.290" v="8149"/>
          <ac:cxnSpMkLst>
            <pc:docMk/>
            <pc:sldMk cId="1649080783" sldId="871"/>
            <ac:cxnSpMk id="79" creationId="{9D962871-3395-40AD-91A6-93679594BE8D}"/>
          </ac:cxnSpMkLst>
        </pc:cxnChg>
        <pc:cxnChg chg="mod">
          <ac:chgData name="Paul Easter" userId="6549cd31feb53bc1" providerId="LiveId" clId="{674F8151-27D5-4618-9780-9C8C1149EB3D}" dt="2022-03-22T10:04:21.290" v="8149"/>
          <ac:cxnSpMkLst>
            <pc:docMk/>
            <pc:sldMk cId="1649080783" sldId="871"/>
            <ac:cxnSpMk id="80" creationId="{F8BF7FD5-E9E5-4534-82BD-94F9664881A2}"/>
          </ac:cxnSpMkLst>
        </pc:cxnChg>
        <pc:cxnChg chg="mod">
          <ac:chgData name="Paul Easter" userId="6549cd31feb53bc1" providerId="LiveId" clId="{674F8151-27D5-4618-9780-9C8C1149EB3D}" dt="2022-03-22T10:04:21.290" v="8149"/>
          <ac:cxnSpMkLst>
            <pc:docMk/>
            <pc:sldMk cId="1649080783" sldId="871"/>
            <ac:cxnSpMk id="82" creationId="{BCD2ECE2-F885-47C5-A936-2073C5F1238F}"/>
          </ac:cxnSpMkLst>
        </pc:cxnChg>
        <pc:cxnChg chg="mod">
          <ac:chgData name="Paul Easter" userId="6549cd31feb53bc1" providerId="LiveId" clId="{674F8151-27D5-4618-9780-9C8C1149EB3D}" dt="2022-03-22T10:04:21.290" v="8149"/>
          <ac:cxnSpMkLst>
            <pc:docMk/>
            <pc:sldMk cId="1649080783" sldId="871"/>
            <ac:cxnSpMk id="83" creationId="{4253E401-424D-4C57-9126-87B1AA80CEFB}"/>
          </ac:cxnSpMkLst>
        </pc:cxnChg>
      </pc:sldChg>
      <pc:sldChg chg="addSp delSp modSp add mod">
        <pc:chgData name="Paul Easter" userId="6549cd31feb53bc1" providerId="LiveId" clId="{674F8151-27D5-4618-9780-9C8C1149EB3D}" dt="2022-03-22T10:04:25.690" v="8151"/>
        <pc:sldMkLst>
          <pc:docMk/>
          <pc:sldMk cId="2679932997" sldId="872"/>
        </pc:sldMkLst>
        <pc:spChg chg="mod">
          <ac:chgData name="Paul Easter" userId="6549cd31feb53bc1" providerId="LiveId" clId="{674F8151-27D5-4618-9780-9C8C1149EB3D}" dt="2022-03-22T10:03:35.989" v="8140" actId="164"/>
          <ac:spMkLst>
            <pc:docMk/>
            <pc:sldMk cId="2679932997" sldId="872"/>
            <ac:spMk id="4" creationId="{436280B5-6E6D-4CBA-9C21-B957BA9C86D0}"/>
          </ac:spMkLst>
        </pc:spChg>
        <pc:spChg chg="mod">
          <ac:chgData name="Paul Easter" userId="6549cd31feb53bc1" providerId="LiveId" clId="{674F8151-27D5-4618-9780-9C8C1149EB3D}" dt="2022-03-22T09:04:26.810" v="7755" actId="20577"/>
          <ac:spMkLst>
            <pc:docMk/>
            <pc:sldMk cId="2679932997" sldId="872"/>
            <ac:spMk id="7" creationId="{FCC82E8F-9C62-495F-A272-534CB9DB59B0}"/>
          </ac:spMkLst>
        </pc:spChg>
        <pc:spChg chg="mod">
          <ac:chgData name="Paul Easter" userId="6549cd31feb53bc1" providerId="LiveId" clId="{674F8151-27D5-4618-9780-9C8C1149EB3D}" dt="2022-03-22T10:03:35.989" v="8140" actId="164"/>
          <ac:spMkLst>
            <pc:docMk/>
            <pc:sldMk cId="2679932997" sldId="872"/>
            <ac:spMk id="41" creationId="{0ECD6BCC-B226-425B-A2B7-AA14A3B634CD}"/>
          </ac:spMkLst>
        </pc:spChg>
        <pc:spChg chg="mod">
          <ac:chgData name="Paul Easter" userId="6549cd31feb53bc1" providerId="LiveId" clId="{674F8151-27D5-4618-9780-9C8C1149EB3D}" dt="2022-03-22T10:04:25.690" v="8151"/>
          <ac:spMkLst>
            <pc:docMk/>
            <pc:sldMk cId="2679932997" sldId="872"/>
            <ac:spMk id="46" creationId="{06210513-B2F9-4828-966A-A4019702F209}"/>
          </ac:spMkLst>
        </pc:spChg>
        <pc:spChg chg="mod">
          <ac:chgData name="Paul Easter" userId="6549cd31feb53bc1" providerId="LiveId" clId="{674F8151-27D5-4618-9780-9C8C1149EB3D}" dt="2022-03-22T10:04:25.690" v="8151"/>
          <ac:spMkLst>
            <pc:docMk/>
            <pc:sldMk cId="2679932997" sldId="872"/>
            <ac:spMk id="47" creationId="{443D4D77-6FA8-429A-97DE-E564B88182CB}"/>
          </ac:spMkLst>
        </pc:spChg>
        <pc:spChg chg="mod">
          <ac:chgData name="Paul Easter" userId="6549cd31feb53bc1" providerId="LiveId" clId="{674F8151-27D5-4618-9780-9C8C1149EB3D}" dt="2022-03-22T10:04:25.690" v="8151"/>
          <ac:spMkLst>
            <pc:docMk/>
            <pc:sldMk cId="2679932997" sldId="872"/>
            <ac:spMk id="50" creationId="{75045354-8EA1-4C12-AF04-82E3F41D6B9F}"/>
          </ac:spMkLst>
        </pc:spChg>
        <pc:spChg chg="mod">
          <ac:chgData name="Paul Easter" userId="6549cd31feb53bc1" providerId="LiveId" clId="{674F8151-27D5-4618-9780-9C8C1149EB3D}" dt="2022-03-22T10:04:25.690" v="8151"/>
          <ac:spMkLst>
            <pc:docMk/>
            <pc:sldMk cId="2679932997" sldId="872"/>
            <ac:spMk id="53" creationId="{A0B21208-9FB0-4856-B03E-FBDD9D46D26B}"/>
          </ac:spMkLst>
        </pc:spChg>
        <pc:spChg chg="mod">
          <ac:chgData name="Paul Easter" userId="6549cd31feb53bc1" providerId="LiveId" clId="{674F8151-27D5-4618-9780-9C8C1149EB3D}" dt="2022-03-22T10:04:25.690" v="8151"/>
          <ac:spMkLst>
            <pc:docMk/>
            <pc:sldMk cId="2679932997" sldId="872"/>
            <ac:spMk id="56" creationId="{C357929E-A2B0-4ABC-BE9F-9DBA0544068D}"/>
          </ac:spMkLst>
        </pc:spChg>
        <pc:spChg chg="mod">
          <ac:chgData name="Paul Easter" userId="6549cd31feb53bc1" providerId="LiveId" clId="{674F8151-27D5-4618-9780-9C8C1149EB3D}" dt="2022-03-22T10:04:25.690" v="8151"/>
          <ac:spMkLst>
            <pc:docMk/>
            <pc:sldMk cId="2679932997" sldId="872"/>
            <ac:spMk id="59" creationId="{1D8FFB55-92E8-4BBD-8F9F-54947BCD897B}"/>
          </ac:spMkLst>
        </pc:spChg>
        <pc:grpChg chg="mod">
          <ac:chgData name="Paul Easter" userId="6549cd31feb53bc1" providerId="LiveId" clId="{674F8151-27D5-4618-9780-9C8C1149EB3D}" dt="2022-03-22T10:03:35.989" v="8140" actId="164"/>
          <ac:grpSpMkLst>
            <pc:docMk/>
            <pc:sldMk cId="2679932997" sldId="872"/>
            <ac:grpSpMk id="2" creationId="{5F0242B6-CEB2-433A-B6CA-73EA5BB540AE}"/>
          </ac:grpSpMkLst>
        </pc:grpChg>
        <pc:grpChg chg="add del mod">
          <ac:chgData name="Paul Easter" userId="6549cd31feb53bc1" providerId="LiveId" clId="{674F8151-27D5-4618-9780-9C8C1149EB3D}" dt="2022-03-22T10:04:24.623" v="8150" actId="478"/>
          <ac:grpSpMkLst>
            <pc:docMk/>
            <pc:sldMk cId="2679932997" sldId="872"/>
            <ac:grpSpMk id="3" creationId="{91F52499-ACE4-44A9-AE1D-CEF6E6AA0869}"/>
          </ac:grpSpMkLst>
        </pc:grpChg>
        <pc:grpChg chg="mod">
          <ac:chgData name="Paul Easter" userId="6549cd31feb53bc1" providerId="LiveId" clId="{674F8151-27D5-4618-9780-9C8C1149EB3D}" dt="2022-03-22T10:03:35.989" v="8140" actId="164"/>
          <ac:grpSpMkLst>
            <pc:docMk/>
            <pc:sldMk cId="2679932997" sldId="872"/>
            <ac:grpSpMk id="18" creationId="{3C42EC4B-9F31-4EFB-A683-97DAD7F640E3}"/>
          </ac:grpSpMkLst>
        </pc:grpChg>
        <pc:grpChg chg="mod">
          <ac:chgData name="Paul Easter" userId="6549cd31feb53bc1" providerId="LiveId" clId="{674F8151-27D5-4618-9780-9C8C1149EB3D}" dt="2022-03-22T10:03:35.989" v="8140" actId="164"/>
          <ac:grpSpMkLst>
            <pc:docMk/>
            <pc:sldMk cId="2679932997" sldId="872"/>
            <ac:grpSpMk id="25" creationId="{69078536-87E0-412E-98AE-96DFF0AEC7BB}"/>
          </ac:grpSpMkLst>
        </pc:grpChg>
        <pc:grpChg chg="mod">
          <ac:chgData name="Paul Easter" userId="6549cd31feb53bc1" providerId="LiveId" clId="{674F8151-27D5-4618-9780-9C8C1149EB3D}" dt="2022-03-22T10:03:35.989" v="8140" actId="164"/>
          <ac:grpSpMkLst>
            <pc:docMk/>
            <pc:sldMk cId="2679932997" sldId="872"/>
            <ac:grpSpMk id="29" creationId="{6FEFD913-E2FE-4BA5-8A09-872D4108F13E}"/>
          </ac:grpSpMkLst>
        </pc:grpChg>
        <pc:grpChg chg="add mod">
          <ac:chgData name="Paul Easter" userId="6549cd31feb53bc1" providerId="LiveId" clId="{674F8151-27D5-4618-9780-9C8C1149EB3D}" dt="2022-03-22T10:04:25.690" v="8151"/>
          <ac:grpSpMkLst>
            <pc:docMk/>
            <pc:sldMk cId="2679932997" sldId="872"/>
            <ac:grpSpMk id="33" creationId="{C7324B76-F756-4FBE-8080-80D4176545AF}"/>
          </ac:grpSpMkLst>
        </pc:grpChg>
        <pc:grpChg chg="mod">
          <ac:chgData name="Paul Easter" userId="6549cd31feb53bc1" providerId="LiveId" clId="{674F8151-27D5-4618-9780-9C8C1149EB3D}" dt="2022-03-22T10:03:35.989" v="8140" actId="164"/>
          <ac:grpSpMkLst>
            <pc:docMk/>
            <pc:sldMk cId="2679932997" sldId="872"/>
            <ac:grpSpMk id="34" creationId="{071B06C5-97D3-4A33-9CD7-BF00CB9CE424}"/>
          </ac:grpSpMkLst>
        </pc:grpChg>
        <pc:grpChg chg="mod">
          <ac:chgData name="Paul Easter" userId="6549cd31feb53bc1" providerId="LiveId" clId="{674F8151-27D5-4618-9780-9C8C1149EB3D}" dt="2022-03-22T10:04:25.690" v="8151"/>
          <ac:grpSpMkLst>
            <pc:docMk/>
            <pc:sldMk cId="2679932997" sldId="872"/>
            <ac:grpSpMk id="40" creationId="{52EC9205-3E82-4040-8F38-5D62F353F840}"/>
          </ac:grpSpMkLst>
        </pc:grpChg>
        <pc:grpChg chg="mod">
          <ac:chgData name="Paul Easter" userId="6549cd31feb53bc1" providerId="LiveId" clId="{674F8151-27D5-4618-9780-9C8C1149EB3D}" dt="2022-03-22T10:04:25.690" v="8151"/>
          <ac:grpSpMkLst>
            <pc:docMk/>
            <pc:sldMk cId="2679932997" sldId="872"/>
            <ac:grpSpMk id="42" creationId="{7ACC626B-0B30-4E2C-B2F2-74F0D59FE987}"/>
          </ac:grpSpMkLst>
        </pc:grpChg>
        <pc:grpChg chg="mod">
          <ac:chgData name="Paul Easter" userId="6549cd31feb53bc1" providerId="LiveId" clId="{674F8151-27D5-4618-9780-9C8C1149EB3D}" dt="2022-03-22T10:04:25.690" v="8151"/>
          <ac:grpSpMkLst>
            <pc:docMk/>
            <pc:sldMk cId="2679932997" sldId="872"/>
            <ac:grpSpMk id="43" creationId="{6CCDDB03-D042-42B1-8629-1AA14A55DB74}"/>
          </ac:grpSpMkLst>
        </pc:grpChg>
        <pc:grpChg chg="mod">
          <ac:chgData name="Paul Easter" userId="6549cd31feb53bc1" providerId="LiveId" clId="{674F8151-27D5-4618-9780-9C8C1149EB3D}" dt="2022-03-22T10:04:25.690" v="8151"/>
          <ac:grpSpMkLst>
            <pc:docMk/>
            <pc:sldMk cId="2679932997" sldId="872"/>
            <ac:grpSpMk id="44" creationId="{F39C6E54-A696-4363-92E9-4FE579618E5C}"/>
          </ac:grpSpMkLst>
        </pc:grpChg>
        <pc:grpChg chg="mod">
          <ac:chgData name="Paul Easter" userId="6549cd31feb53bc1" providerId="LiveId" clId="{674F8151-27D5-4618-9780-9C8C1149EB3D}" dt="2022-03-22T10:04:25.690" v="8151"/>
          <ac:grpSpMkLst>
            <pc:docMk/>
            <pc:sldMk cId="2679932997" sldId="872"/>
            <ac:grpSpMk id="45" creationId="{474F4902-54A3-41EC-B8EA-83713C00A1E4}"/>
          </ac:grpSpMkLst>
        </pc:grpChg>
        <pc:picChg chg="mod">
          <ac:chgData name="Paul Easter" userId="6549cd31feb53bc1" providerId="LiveId" clId="{674F8151-27D5-4618-9780-9C8C1149EB3D}" dt="2022-03-22T10:04:25.690" v="8151"/>
          <ac:picMkLst>
            <pc:docMk/>
            <pc:sldMk cId="2679932997" sldId="872"/>
            <ac:picMk id="48" creationId="{66C25CCC-C896-4CBE-9733-DDF9730B5DC1}"/>
          </ac:picMkLst>
        </pc:picChg>
        <pc:picChg chg="mod">
          <ac:chgData name="Paul Easter" userId="6549cd31feb53bc1" providerId="LiveId" clId="{674F8151-27D5-4618-9780-9C8C1149EB3D}" dt="2022-03-22T10:04:25.690" v="8151"/>
          <ac:picMkLst>
            <pc:docMk/>
            <pc:sldMk cId="2679932997" sldId="872"/>
            <ac:picMk id="49" creationId="{8A958680-A9C6-4A0A-AF80-7BCBE503DBCF}"/>
          </ac:picMkLst>
        </pc:picChg>
        <pc:cxnChg chg="mod">
          <ac:chgData name="Paul Easter" userId="6549cd31feb53bc1" providerId="LiveId" clId="{674F8151-27D5-4618-9780-9C8C1149EB3D}" dt="2022-03-22T10:04:25.690" v="8151"/>
          <ac:cxnSpMkLst>
            <pc:docMk/>
            <pc:sldMk cId="2679932997" sldId="872"/>
            <ac:cxnSpMk id="51" creationId="{2AA00E85-F647-4891-85D3-87A2C86F1A6E}"/>
          </ac:cxnSpMkLst>
        </pc:cxnChg>
        <pc:cxnChg chg="mod">
          <ac:chgData name="Paul Easter" userId="6549cd31feb53bc1" providerId="LiveId" clId="{674F8151-27D5-4618-9780-9C8C1149EB3D}" dt="2022-03-22T10:04:25.690" v="8151"/>
          <ac:cxnSpMkLst>
            <pc:docMk/>
            <pc:sldMk cId="2679932997" sldId="872"/>
            <ac:cxnSpMk id="52" creationId="{6D75FE4A-70EC-4833-AC21-C2F1F2CF8C78}"/>
          </ac:cxnSpMkLst>
        </pc:cxnChg>
        <pc:cxnChg chg="mod">
          <ac:chgData name="Paul Easter" userId="6549cd31feb53bc1" providerId="LiveId" clId="{674F8151-27D5-4618-9780-9C8C1149EB3D}" dt="2022-03-22T10:04:25.690" v="8151"/>
          <ac:cxnSpMkLst>
            <pc:docMk/>
            <pc:sldMk cId="2679932997" sldId="872"/>
            <ac:cxnSpMk id="54" creationId="{54D373F9-C65F-42D9-8A0A-18AA15DBBB3D}"/>
          </ac:cxnSpMkLst>
        </pc:cxnChg>
        <pc:cxnChg chg="mod">
          <ac:chgData name="Paul Easter" userId="6549cd31feb53bc1" providerId="LiveId" clId="{674F8151-27D5-4618-9780-9C8C1149EB3D}" dt="2022-03-22T10:04:25.690" v="8151"/>
          <ac:cxnSpMkLst>
            <pc:docMk/>
            <pc:sldMk cId="2679932997" sldId="872"/>
            <ac:cxnSpMk id="55" creationId="{B5A5952E-8976-48FC-87EF-FE5F5DE9446D}"/>
          </ac:cxnSpMkLst>
        </pc:cxnChg>
        <pc:cxnChg chg="mod">
          <ac:chgData name="Paul Easter" userId="6549cd31feb53bc1" providerId="LiveId" clId="{674F8151-27D5-4618-9780-9C8C1149EB3D}" dt="2022-03-22T10:04:25.690" v="8151"/>
          <ac:cxnSpMkLst>
            <pc:docMk/>
            <pc:sldMk cId="2679932997" sldId="872"/>
            <ac:cxnSpMk id="57" creationId="{59A6ED59-56A2-4857-9986-D6675DDF07A2}"/>
          </ac:cxnSpMkLst>
        </pc:cxnChg>
        <pc:cxnChg chg="mod">
          <ac:chgData name="Paul Easter" userId="6549cd31feb53bc1" providerId="LiveId" clId="{674F8151-27D5-4618-9780-9C8C1149EB3D}" dt="2022-03-22T10:04:25.690" v="8151"/>
          <ac:cxnSpMkLst>
            <pc:docMk/>
            <pc:sldMk cId="2679932997" sldId="872"/>
            <ac:cxnSpMk id="58" creationId="{225EF3AE-B6D3-4841-9C96-7DBA659E61F3}"/>
          </ac:cxnSpMkLst>
        </pc:cxnChg>
        <pc:cxnChg chg="mod">
          <ac:chgData name="Paul Easter" userId="6549cd31feb53bc1" providerId="LiveId" clId="{674F8151-27D5-4618-9780-9C8C1149EB3D}" dt="2022-03-22T10:04:25.690" v="8151"/>
          <ac:cxnSpMkLst>
            <pc:docMk/>
            <pc:sldMk cId="2679932997" sldId="872"/>
            <ac:cxnSpMk id="60" creationId="{096D42B5-BB16-479F-B923-01B6013988B0}"/>
          </ac:cxnSpMkLst>
        </pc:cxnChg>
        <pc:cxnChg chg="mod">
          <ac:chgData name="Paul Easter" userId="6549cd31feb53bc1" providerId="LiveId" clId="{674F8151-27D5-4618-9780-9C8C1149EB3D}" dt="2022-03-22T10:04:25.690" v="8151"/>
          <ac:cxnSpMkLst>
            <pc:docMk/>
            <pc:sldMk cId="2679932997" sldId="872"/>
            <ac:cxnSpMk id="61" creationId="{32464263-36C3-4B23-9D83-5955C034D2F8}"/>
          </ac:cxnSpMkLst>
        </pc:cxnChg>
      </pc:sldChg>
      <pc:sldChg chg="modSp add mod">
        <pc:chgData name="Paul Easter" userId="6549cd31feb53bc1" providerId="LiveId" clId="{674F8151-27D5-4618-9780-9C8C1149EB3D}" dt="2022-03-22T09:11:40.191" v="7914" actId="16959"/>
        <pc:sldMkLst>
          <pc:docMk/>
          <pc:sldMk cId="1494626111" sldId="873"/>
        </pc:sldMkLst>
        <pc:spChg chg="mod">
          <ac:chgData name="Paul Easter" userId="6549cd31feb53bc1" providerId="LiveId" clId="{674F8151-27D5-4618-9780-9C8C1149EB3D}" dt="2022-03-22T09:11:40.191" v="7914" actId="16959"/>
          <ac:spMkLst>
            <pc:docMk/>
            <pc:sldMk cId="1494626111" sldId="873"/>
            <ac:spMk id="7" creationId="{FCC82E8F-9C62-495F-A272-534CB9DB59B0}"/>
          </ac:spMkLst>
        </pc:spChg>
      </pc:sldChg>
      <pc:sldChg chg="addSp delSp modSp add mod">
        <pc:chgData name="Paul Easter" userId="6549cd31feb53bc1" providerId="LiveId" clId="{674F8151-27D5-4618-9780-9C8C1149EB3D}" dt="2022-03-22T09:55:37.074" v="8071" actId="1076"/>
        <pc:sldMkLst>
          <pc:docMk/>
          <pc:sldMk cId="2558369433" sldId="874"/>
        </pc:sldMkLst>
        <pc:spChg chg="del">
          <ac:chgData name="Paul Easter" userId="6549cd31feb53bc1" providerId="LiveId" clId="{674F8151-27D5-4618-9780-9C8C1149EB3D}" dt="2022-03-22T09:49:22.687" v="7991" actId="478"/>
          <ac:spMkLst>
            <pc:docMk/>
            <pc:sldMk cId="2558369433" sldId="874"/>
            <ac:spMk id="7" creationId="{FCC82E8F-9C62-495F-A272-534CB9DB59B0}"/>
          </ac:spMkLst>
        </pc:spChg>
        <pc:picChg chg="add del">
          <ac:chgData name="Paul Easter" userId="6549cd31feb53bc1" providerId="LiveId" clId="{674F8151-27D5-4618-9780-9C8C1149EB3D}" dt="2022-03-22T09:22:27.331" v="7918" actId="22"/>
          <ac:picMkLst>
            <pc:docMk/>
            <pc:sldMk cId="2558369433" sldId="874"/>
            <ac:picMk id="3" creationId="{B4DF30D2-D0C4-4520-9F23-E2115122B3A9}"/>
          </ac:picMkLst>
        </pc:picChg>
        <pc:picChg chg="add del mod">
          <ac:chgData name="Paul Easter" userId="6549cd31feb53bc1" providerId="LiveId" clId="{674F8151-27D5-4618-9780-9C8C1149EB3D}" dt="2022-03-22T09:25:42.676" v="7924" actId="478"/>
          <ac:picMkLst>
            <pc:docMk/>
            <pc:sldMk cId="2558369433" sldId="874"/>
            <ac:picMk id="5" creationId="{77A8DC9D-38EE-4DFA-926C-9179C6A2C356}"/>
          </ac:picMkLst>
        </pc:picChg>
        <pc:picChg chg="add del mod">
          <ac:chgData name="Paul Easter" userId="6549cd31feb53bc1" providerId="LiveId" clId="{674F8151-27D5-4618-9780-9C8C1149EB3D}" dt="2022-03-22T09:26:19.176" v="7928" actId="478"/>
          <ac:picMkLst>
            <pc:docMk/>
            <pc:sldMk cId="2558369433" sldId="874"/>
            <ac:picMk id="8" creationId="{B61AE570-9FCD-412A-B7AA-D78D49D80FA0}"/>
          </ac:picMkLst>
        </pc:picChg>
        <pc:picChg chg="add del mod">
          <ac:chgData name="Paul Easter" userId="6549cd31feb53bc1" providerId="LiveId" clId="{674F8151-27D5-4618-9780-9C8C1149EB3D}" dt="2022-03-22T09:26:29.785" v="7934" actId="22"/>
          <ac:picMkLst>
            <pc:docMk/>
            <pc:sldMk cId="2558369433" sldId="874"/>
            <ac:picMk id="10" creationId="{1FE4F4A1-88D1-4819-A141-3580903D5C6C}"/>
          </ac:picMkLst>
        </pc:picChg>
        <pc:picChg chg="add del mod">
          <ac:chgData name="Paul Easter" userId="6549cd31feb53bc1" providerId="LiveId" clId="{674F8151-27D5-4618-9780-9C8C1149EB3D}" dt="2022-03-22T09:49:33.933" v="7995" actId="478"/>
          <ac:picMkLst>
            <pc:docMk/>
            <pc:sldMk cId="2558369433" sldId="874"/>
            <ac:picMk id="12" creationId="{88FB86D1-5B17-44D1-A806-F1DD1AB17CCC}"/>
          </ac:picMkLst>
        </pc:picChg>
        <pc:picChg chg="add mod modCrop">
          <ac:chgData name="Paul Easter" userId="6549cd31feb53bc1" providerId="LiveId" clId="{674F8151-27D5-4618-9780-9C8C1149EB3D}" dt="2022-03-22T09:55:29.188" v="8068" actId="14100"/>
          <ac:picMkLst>
            <pc:docMk/>
            <pc:sldMk cId="2558369433" sldId="874"/>
            <ac:picMk id="16" creationId="{24F3940B-AD18-4FB6-A793-75FBE0472567}"/>
          </ac:picMkLst>
        </pc:picChg>
        <pc:picChg chg="add mod">
          <ac:chgData name="Paul Easter" userId="6549cd31feb53bc1" providerId="LiveId" clId="{674F8151-27D5-4618-9780-9C8C1149EB3D}" dt="2022-03-22T09:55:37.074" v="8071" actId="1076"/>
          <ac:picMkLst>
            <pc:docMk/>
            <pc:sldMk cId="2558369433" sldId="874"/>
            <ac:picMk id="19" creationId="{7505BA1F-BE4D-4C4E-BD0C-1E6F8EA3FD8C}"/>
          </ac:picMkLst>
        </pc:picChg>
        <pc:picChg chg="del">
          <ac:chgData name="Paul Easter" userId="6549cd31feb53bc1" providerId="LiveId" clId="{674F8151-27D5-4618-9780-9C8C1149EB3D}" dt="2022-03-22T09:22:23.625" v="7916" actId="478"/>
          <ac:picMkLst>
            <pc:docMk/>
            <pc:sldMk cId="2558369433" sldId="874"/>
            <ac:picMk id="1026" creationId="{671E674D-0D55-4F28-BE85-4A0573BE30F0}"/>
          </ac:picMkLst>
        </pc:picChg>
      </pc:sldChg>
      <pc:sldChg chg="addSp delSp modSp add del mod">
        <pc:chgData name="Paul Easter" userId="6549cd31feb53bc1" providerId="LiveId" clId="{674F8151-27D5-4618-9780-9C8C1149EB3D}" dt="2022-03-22T10:00:49.256" v="8136" actId="2696"/>
        <pc:sldMkLst>
          <pc:docMk/>
          <pc:sldMk cId="562977841" sldId="875"/>
        </pc:sldMkLst>
        <pc:picChg chg="add del mod">
          <ac:chgData name="Paul Easter" userId="6549cd31feb53bc1" providerId="LiveId" clId="{674F8151-27D5-4618-9780-9C8C1149EB3D}" dt="2022-03-22T09:49:41.709" v="7997" actId="21"/>
          <ac:picMkLst>
            <pc:docMk/>
            <pc:sldMk cId="562977841" sldId="875"/>
            <ac:picMk id="3" creationId="{83B1E4F8-326B-4E77-88E0-941F63D0B3B5}"/>
          </ac:picMkLst>
        </pc:picChg>
        <pc:picChg chg="add mod">
          <ac:chgData name="Paul Easter" userId="6549cd31feb53bc1" providerId="LiveId" clId="{674F8151-27D5-4618-9780-9C8C1149EB3D}" dt="2022-03-22T09:40:43.100" v="7975" actId="1076"/>
          <ac:picMkLst>
            <pc:docMk/>
            <pc:sldMk cId="562977841" sldId="875"/>
            <ac:picMk id="5" creationId="{9574B6AA-E78E-465B-B3F1-09AFBA7EC52F}"/>
          </ac:picMkLst>
        </pc:picChg>
        <pc:picChg chg="del">
          <ac:chgData name="Paul Easter" userId="6549cd31feb53bc1" providerId="LiveId" clId="{674F8151-27D5-4618-9780-9C8C1149EB3D}" dt="2022-03-22T09:28:58.632" v="7944" actId="478"/>
          <ac:picMkLst>
            <pc:docMk/>
            <pc:sldMk cId="562977841" sldId="875"/>
            <ac:picMk id="12" creationId="{88FB86D1-5B17-44D1-A806-F1DD1AB17CCC}"/>
          </ac:picMkLst>
        </pc:picChg>
      </pc:sldChg>
      <pc:sldChg chg="addSp delSp modSp add del mod">
        <pc:chgData name="Paul Easter" userId="6549cd31feb53bc1" providerId="LiveId" clId="{674F8151-27D5-4618-9780-9C8C1149EB3D}" dt="2022-03-22T10:00:38.955" v="8133" actId="2696"/>
        <pc:sldMkLst>
          <pc:docMk/>
          <pc:sldMk cId="3386440401" sldId="876"/>
        </pc:sldMkLst>
        <pc:picChg chg="del">
          <ac:chgData name="Paul Easter" userId="6549cd31feb53bc1" providerId="LiveId" clId="{674F8151-27D5-4618-9780-9C8C1149EB3D}" dt="2022-03-22T09:30:15.318" v="7947" actId="478"/>
          <ac:picMkLst>
            <pc:docMk/>
            <pc:sldMk cId="3386440401" sldId="876"/>
            <ac:picMk id="3" creationId="{83B1E4F8-326B-4E77-88E0-941F63D0B3B5}"/>
          </ac:picMkLst>
        </pc:picChg>
        <pc:picChg chg="add mod">
          <ac:chgData name="Paul Easter" userId="6549cd31feb53bc1" providerId="LiveId" clId="{674F8151-27D5-4618-9780-9C8C1149EB3D}" dt="2022-03-22T09:30:22.194" v="7950" actId="1076"/>
          <ac:picMkLst>
            <pc:docMk/>
            <pc:sldMk cId="3386440401" sldId="876"/>
            <ac:picMk id="4" creationId="{78FE0A0C-8C70-41EB-99D9-1069BC1B6B22}"/>
          </ac:picMkLst>
        </pc:picChg>
      </pc:sldChg>
      <pc:sldChg chg="addSp delSp modSp add del mod ord">
        <pc:chgData name="Paul Easter" userId="6549cd31feb53bc1" providerId="LiveId" clId="{674F8151-27D5-4618-9780-9C8C1149EB3D}" dt="2022-03-22T10:00:51.816" v="8137" actId="2696"/>
        <pc:sldMkLst>
          <pc:docMk/>
          <pc:sldMk cId="538943251" sldId="877"/>
        </pc:sldMkLst>
        <pc:spChg chg="del">
          <ac:chgData name="Paul Easter" userId="6549cd31feb53bc1" providerId="LiveId" clId="{674F8151-27D5-4618-9780-9C8C1149EB3D}" dt="2022-03-22T09:56:04.175" v="8074" actId="478"/>
          <ac:spMkLst>
            <pc:docMk/>
            <pc:sldMk cId="538943251" sldId="877"/>
            <ac:spMk id="7" creationId="{FCC82E8F-9C62-495F-A272-534CB9DB59B0}"/>
          </ac:spMkLst>
        </pc:spChg>
        <pc:picChg chg="add mod modCrop">
          <ac:chgData name="Paul Easter" userId="6549cd31feb53bc1" providerId="LiveId" clId="{674F8151-27D5-4618-9780-9C8C1149EB3D}" dt="2022-03-22T09:42:19.804" v="7990" actId="1076"/>
          <ac:picMkLst>
            <pc:docMk/>
            <pc:sldMk cId="538943251" sldId="877"/>
            <ac:picMk id="3" creationId="{A9240771-9799-4957-96B2-4D29BB647AE1}"/>
          </ac:picMkLst>
        </pc:picChg>
        <pc:picChg chg="mod modCrop">
          <ac:chgData name="Paul Easter" userId="6549cd31feb53bc1" providerId="LiveId" clId="{674F8151-27D5-4618-9780-9C8C1149EB3D}" dt="2022-03-22T09:42:04.216" v="7988" actId="1076"/>
          <ac:picMkLst>
            <pc:docMk/>
            <pc:sldMk cId="538943251" sldId="877"/>
            <ac:picMk id="4" creationId="{78FE0A0C-8C70-41EB-99D9-1069BC1B6B22}"/>
          </ac:picMkLst>
        </pc:picChg>
      </pc:sldChg>
      <pc:sldChg chg="addSp delSp modSp add del mod ord">
        <pc:chgData name="Paul Easter" userId="6549cd31feb53bc1" providerId="LiveId" clId="{674F8151-27D5-4618-9780-9C8C1149EB3D}" dt="2022-03-22T10:00:41.671" v="8134" actId="2696"/>
        <pc:sldMkLst>
          <pc:docMk/>
          <pc:sldMk cId="31593204" sldId="878"/>
        </pc:sldMkLst>
        <pc:picChg chg="add mod">
          <ac:chgData name="Paul Easter" userId="6549cd31feb53bc1" providerId="LiveId" clId="{674F8151-27D5-4618-9780-9C8C1149EB3D}" dt="2022-03-22T09:36:23.693" v="7963" actId="1076"/>
          <ac:picMkLst>
            <pc:docMk/>
            <pc:sldMk cId="31593204" sldId="878"/>
            <ac:picMk id="3" creationId="{299709B6-2681-418C-B4FF-4D98CDFAB630}"/>
          </ac:picMkLst>
        </pc:picChg>
        <pc:picChg chg="del">
          <ac:chgData name="Paul Easter" userId="6549cd31feb53bc1" providerId="LiveId" clId="{674F8151-27D5-4618-9780-9C8C1149EB3D}" dt="2022-03-22T09:36:16.885" v="7960" actId="478"/>
          <ac:picMkLst>
            <pc:docMk/>
            <pc:sldMk cId="31593204" sldId="878"/>
            <ac:picMk id="4" creationId="{78FE0A0C-8C70-41EB-99D9-1069BC1B6B22}"/>
          </ac:picMkLst>
        </pc:picChg>
      </pc:sldChg>
      <pc:sldChg chg="add del">
        <pc:chgData name="Paul Easter" userId="6549cd31feb53bc1" providerId="LiveId" clId="{674F8151-27D5-4618-9780-9C8C1149EB3D}" dt="2022-03-22T09:40:35.707" v="7972" actId="2890"/>
        <pc:sldMkLst>
          <pc:docMk/>
          <pc:sldMk cId="384497109" sldId="879"/>
        </pc:sldMkLst>
      </pc:sldChg>
      <pc:sldChg chg="addSp delSp modSp add del mod ord">
        <pc:chgData name="Paul Easter" userId="6549cd31feb53bc1" providerId="LiveId" clId="{674F8151-27D5-4618-9780-9C8C1149EB3D}" dt="2022-03-22T10:00:44.684" v="8135" actId="2696"/>
        <pc:sldMkLst>
          <pc:docMk/>
          <pc:sldMk cId="3868314401" sldId="879"/>
        </pc:sldMkLst>
        <pc:picChg chg="add mod">
          <ac:chgData name="Paul Easter" userId="6549cd31feb53bc1" providerId="LiveId" clId="{674F8151-27D5-4618-9780-9C8C1149EB3D}" dt="2022-03-22T09:49:47.469" v="7999" actId="1076"/>
          <ac:picMkLst>
            <pc:docMk/>
            <pc:sldMk cId="3868314401" sldId="879"/>
            <ac:picMk id="7" creationId="{F282CBB3-C15E-48FB-8638-383C49A146DB}"/>
          </ac:picMkLst>
        </pc:picChg>
        <pc:picChg chg="del">
          <ac:chgData name="Paul Easter" userId="6549cd31feb53bc1" providerId="LiveId" clId="{674F8151-27D5-4618-9780-9C8C1149EB3D}" dt="2022-03-22T09:49:36.126" v="7996" actId="478"/>
          <ac:picMkLst>
            <pc:docMk/>
            <pc:sldMk cId="3868314401" sldId="879"/>
            <ac:picMk id="16" creationId="{24F3940B-AD18-4FB6-A793-75FBE0472567}"/>
          </ac:picMkLst>
        </pc:picChg>
      </pc:sldChg>
      <pc:sldChg chg="addSp delSp modSp add mod ord">
        <pc:chgData name="Paul Easter" userId="6549cd31feb53bc1" providerId="LiveId" clId="{674F8151-27D5-4618-9780-9C8C1149EB3D}" dt="2022-03-22T09:57:33.723" v="8092" actId="208"/>
        <pc:sldMkLst>
          <pc:docMk/>
          <pc:sldMk cId="3817872810" sldId="880"/>
        </pc:sldMkLst>
        <pc:spChg chg="add mod">
          <ac:chgData name="Paul Easter" userId="6549cd31feb53bc1" providerId="LiveId" clId="{674F8151-27D5-4618-9780-9C8C1149EB3D}" dt="2022-03-22T09:57:29.213" v="8091" actId="208"/>
          <ac:spMkLst>
            <pc:docMk/>
            <pc:sldMk cId="3817872810" sldId="880"/>
            <ac:spMk id="2" creationId="{61112B05-A4A6-4DDA-8AEC-D4E98B191653}"/>
          </ac:spMkLst>
        </pc:spChg>
        <pc:spChg chg="add mod">
          <ac:chgData name="Paul Easter" userId="6549cd31feb53bc1" providerId="LiveId" clId="{674F8151-27D5-4618-9780-9C8C1149EB3D}" dt="2022-03-22T09:57:33.723" v="8092" actId="208"/>
          <ac:spMkLst>
            <pc:docMk/>
            <pc:sldMk cId="3817872810" sldId="880"/>
            <ac:spMk id="10" creationId="{8DC8E286-E746-4A36-BBBF-CB6A842BAB5D}"/>
          </ac:spMkLst>
        </pc:spChg>
        <pc:picChg chg="add mod ord modCrop">
          <ac:chgData name="Paul Easter" userId="6549cd31feb53bc1" providerId="LiveId" clId="{674F8151-27D5-4618-9780-9C8C1149EB3D}" dt="2022-03-22T09:56:18.082" v="8078" actId="1076"/>
          <ac:picMkLst>
            <pc:docMk/>
            <pc:sldMk cId="3817872810" sldId="880"/>
            <ac:picMk id="6" creationId="{71E6C6DF-F6A2-4916-80C1-79B453F563BC}"/>
          </ac:picMkLst>
        </pc:picChg>
        <pc:picChg chg="add del mod ord">
          <ac:chgData name="Paul Easter" userId="6549cd31feb53bc1" providerId="LiveId" clId="{674F8151-27D5-4618-9780-9C8C1149EB3D}" dt="2022-03-22T09:53:51.711" v="8048" actId="478"/>
          <ac:picMkLst>
            <pc:docMk/>
            <pc:sldMk cId="3817872810" sldId="880"/>
            <ac:picMk id="7" creationId="{8A7A0E6A-1FB9-479D-AEAA-70815AAA8605}"/>
          </ac:picMkLst>
        </pc:picChg>
        <pc:picChg chg="add del mod ord">
          <ac:chgData name="Paul Easter" userId="6549cd31feb53bc1" providerId="LiveId" clId="{674F8151-27D5-4618-9780-9C8C1149EB3D}" dt="2022-03-22T09:55:02.414" v="8063" actId="478"/>
          <ac:picMkLst>
            <pc:docMk/>
            <pc:sldMk cId="3817872810" sldId="880"/>
            <ac:picMk id="8" creationId="{43432F3E-4797-41D2-BB3A-F4BE9DE05356}"/>
          </ac:picMkLst>
        </pc:picChg>
        <pc:picChg chg="del">
          <ac:chgData name="Paul Easter" userId="6549cd31feb53bc1" providerId="LiveId" clId="{674F8151-27D5-4618-9780-9C8C1149EB3D}" dt="2022-03-22T09:50:49.741" v="8008" actId="478"/>
          <ac:picMkLst>
            <pc:docMk/>
            <pc:sldMk cId="3817872810" sldId="880"/>
            <ac:picMk id="16" creationId="{24F3940B-AD18-4FB6-A793-75FBE0472567}"/>
          </ac:picMkLst>
        </pc:picChg>
      </pc:sldChg>
      <pc:sldChg chg="addSp delSp modSp add mod">
        <pc:chgData name="Paul Easter" userId="6549cd31feb53bc1" providerId="LiveId" clId="{674F8151-27D5-4618-9780-9C8C1149EB3D}" dt="2022-03-22T10:00:03.013" v="8132" actId="1076"/>
        <pc:sldMkLst>
          <pc:docMk/>
          <pc:sldMk cId="1533851386" sldId="881"/>
        </pc:sldMkLst>
        <pc:spChg chg="del mod ord">
          <ac:chgData name="Paul Easter" userId="6549cd31feb53bc1" providerId="LiveId" clId="{674F8151-27D5-4618-9780-9C8C1149EB3D}" dt="2022-03-22T09:59:14.722" v="8114" actId="478"/>
          <ac:spMkLst>
            <pc:docMk/>
            <pc:sldMk cId="1533851386" sldId="881"/>
            <ac:spMk id="2" creationId="{61112B05-A4A6-4DDA-8AEC-D4E98B191653}"/>
          </ac:spMkLst>
        </pc:spChg>
        <pc:spChg chg="mod ord">
          <ac:chgData name="Paul Easter" userId="6549cd31feb53bc1" providerId="LiveId" clId="{674F8151-27D5-4618-9780-9C8C1149EB3D}" dt="2022-03-22T09:59:09.264" v="8113" actId="1076"/>
          <ac:spMkLst>
            <pc:docMk/>
            <pc:sldMk cId="1533851386" sldId="881"/>
            <ac:spMk id="10" creationId="{8DC8E286-E746-4A36-BBBF-CB6A842BAB5D}"/>
          </ac:spMkLst>
        </pc:spChg>
        <pc:spChg chg="add del mod">
          <ac:chgData name="Paul Easter" userId="6549cd31feb53bc1" providerId="LiveId" clId="{674F8151-27D5-4618-9780-9C8C1149EB3D}" dt="2022-03-22T09:59:22.850" v="8118"/>
          <ac:spMkLst>
            <pc:docMk/>
            <pc:sldMk cId="1533851386" sldId="881"/>
            <ac:spMk id="11" creationId="{48B70D9C-7BB6-4A83-9A8B-8448FD080202}"/>
          </ac:spMkLst>
        </pc:spChg>
        <pc:spChg chg="add del mod">
          <ac:chgData name="Paul Easter" userId="6549cd31feb53bc1" providerId="LiveId" clId="{674F8151-27D5-4618-9780-9C8C1149EB3D}" dt="2022-03-22T09:59:28.862" v="8124"/>
          <ac:spMkLst>
            <pc:docMk/>
            <pc:sldMk cId="1533851386" sldId="881"/>
            <ac:spMk id="12" creationId="{01C5CB93-9B20-4799-852E-16DF34345493}"/>
          </ac:spMkLst>
        </pc:spChg>
        <pc:spChg chg="add mod">
          <ac:chgData name="Paul Easter" userId="6549cd31feb53bc1" providerId="LiveId" clId="{674F8151-27D5-4618-9780-9C8C1149EB3D}" dt="2022-03-22T10:00:03.013" v="8132" actId="1076"/>
          <ac:spMkLst>
            <pc:docMk/>
            <pc:sldMk cId="1533851386" sldId="881"/>
            <ac:spMk id="16" creationId="{A021596F-A116-4B97-883F-2DF1694FCDCB}"/>
          </ac:spMkLst>
        </pc:spChg>
        <pc:picChg chg="add del mod">
          <ac:chgData name="Paul Easter" userId="6549cd31feb53bc1" providerId="LiveId" clId="{674F8151-27D5-4618-9780-9C8C1149EB3D}" dt="2022-03-22T09:59:38.073" v="8129" actId="1076"/>
          <ac:picMkLst>
            <pc:docMk/>
            <pc:sldMk cId="1533851386" sldId="881"/>
            <ac:picMk id="8" creationId="{75E14200-94E7-407A-BCBC-65DE8B1CD235}"/>
          </ac:picMkLst>
        </pc:picChg>
        <pc:picChg chg="add mod">
          <ac:chgData name="Paul Easter" userId="6549cd31feb53bc1" providerId="LiveId" clId="{674F8151-27D5-4618-9780-9C8C1149EB3D}" dt="2022-03-22T09:59:53.138" v="8131" actId="1076"/>
          <ac:picMkLst>
            <pc:docMk/>
            <pc:sldMk cId="1533851386" sldId="881"/>
            <ac:picMk id="9" creationId="{3B6EC49A-2782-4DE7-83BD-CF099E71B4FA}"/>
          </ac:picMkLst>
        </pc:picChg>
        <pc:picChg chg="add del mod">
          <ac:chgData name="Paul Easter" userId="6549cd31feb53bc1" providerId="LiveId" clId="{674F8151-27D5-4618-9780-9C8C1149EB3D}" dt="2022-03-22T09:59:31.635" v="8126"/>
          <ac:picMkLst>
            <pc:docMk/>
            <pc:sldMk cId="1533851386" sldId="881"/>
            <ac:picMk id="15" creationId="{97C4F57D-8F79-47DE-A6CB-2B59731A754F}"/>
          </ac:picMkLst>
        </pc:picChg>
      </pc:sldChg>
      <pc:sldChg chg="add del">
        <pc:chgData name="Paul Easter" userId="6549cd31feb53bc1" providerId="LiveId" clId="{674F8151-27D5-4618-9780-9C8C1149EB3D}" dt="2022-03-27T04:19:01.414" v="8168"/>
        <pc:sldMkLst>
          <pc:docMk/>
          <pc:sldMk cId="1330200599" sldId="882"/>
        </pc:sldMkLst>
      </pc:sldChg>
      <pc:sldChg chg="modSp add mod">
        <pc:chgData name="Paul Easter" userId="6549cd31feb53bc1" providerId="LiveId" clId="{674F8151-27D5-4618-9780-9C8C1149EB3D}" dt="2022-03-29T10:18:29.273" v="10569"/>
        <pc:sldMkLst>
          <pc:docMk/>
          <pc:sldMk cId="4260573123" sldId="883"/>
        </pc:sldMkLst>
        <pc:spChg chg="mod">
          <ac:chgData name="Paul Easter" userId="6549cd31feb53bc1" providerId="LiveId" clId="{674F8151-27D5-4618-9780-9C8C1149EB3D}" dt="2022-03-29T10:18:29.273" v="10569"/>
          <ac:spMkLst>
            <pc:docMk/>
            <pc:sldMk cId="4260573123" sldId="883"/>
            <ac:spMk id="4" creationId="{03287C0B-7E30-4D98-BAD6-34DE74AB915C}"/>
          </ac:spMkLst>
        </pc:spChg>
      </pc:sldChg>
      <pc:sldChg chg="addSp modSp add mod">
        <pc:chgData name="Paul Easter" userId="6549cd31feb53bc1" providerId="LiveId" clId="{674F8151-27D5-4618-9780-9C8C1149EB3D}" dt="2022-03-27T14:05:34.496" v="10383" actId="20577"/>
        <pc:sldMkLst>
          <pc:docMk/>
          <pc:sldMk cId="2294991986" sldId="884"/>
        </pc:sldMkLst>
        <pc:spChg chg="mod">
          <ac:chgData name="Paul Easter" userId="6549cd31feb53bc1" providerId="LiveId" clId="{674F8151-27D5-4618-9780-9C8C1149EB3D}" dt="2022-03-27T14:02:58.106" v="10287" actId="20577"/>
          <ac:spMkLst>
            <pc:docMk/>
            <pc:sldMk cId="2294991986" sldId="884"/>
            <ac:spMk id="8" creationId="{E2F794A7-8C4C-4A3F-A33D-B76FD77934A3}"/>
          </ac:spMkLst>
        </pc:spChg>
        <pc:spChg chg="mod">
          <ac:chgData name="Paul Easter" userId="6549cd31feb53bc1" providerId="LiveId" clId="{674F8151-27D5-4618-9780-9C8C1149EB3D}" dt="2022-03-27T14:05:34.496" v="10383" actId="20577"/>
          <ac:spMkLst>
            <pc:docMk/>
            <pc:sldMk cId="2294991986" sldId="884"/>
            <ac:spMk id="9" creationId="{38C805C7-AC5E-400A-89B0-3874CAE551FF}"/>
          </ac:spMkLst>
        </pc:spChg>
        <pc:spChg chg="add mod">
          <ac:chgData name="Paul Easter" userId="6549cd31feb53bc1" providerId="LiveId" clId="{674F8151-27D5-4618-9780-9C8C1149EB3D}" dt="2022-03-27T14:02:07.682" v="10284"/>
          <ac:spMkLst>
            <pc:docMk/>
            <pc:sldMk cId="2294991986" sldId="884"/>
            <ac:spMk id="10" creationId="{349974A4-94D7-41F5-917A-1D3F949FC9FA}"/>
          </ac:spMkLst>
        </pc:spChg>
        <pc:spChg chg="mod">
          <ac:chgData name="Paul Easter" userId="6549cd31feb53bc1" providerId="LiveId" clId="{674F8151-27D5-4618-9780-9C8C1149EB3D}" dt="2022-03-27T14:02:43.769" v="10285" actId="20577"/>
          <ac:spMkLst>
            <pc:docMk/>
            <pc:sldMk cId="2294991986" sldId="884"/>
            <ac:spMk id="14" creationId="{D1A264E9-38AC-47A4-83E2-D3C122E48CFC}"/>
          </ac:spMkLst>
        </pc:spChg>
        <pc:graphicFrameChg chg="mod modGraphic">
          <ac:chgData name="Paul Easter" userId="6549cd31feb53bc1" providerId="LiveId" clId="{674F8151-27D5-4618-9780-9C8C1149EB3D}" dt="2022-03-27T14:04:32.012" v="10322" actId="404"/>
          <ac:graphicFrameMkLst>
            <pc:docMk/>
            <pc:sldMk cId="2294991986" sldId="884"/>
            <ac:graphicFrameMk id="11" creationId="{FF3C5A18-6169-4E38-8DB0-A49149606CAA}"/>
          </ac:graphicFrameMkLst>
        </pc:graphicFrameChg>
        <pc:graphicFrameChg chg="mod modGraphic">
          <ac:chgData name="Paul Easter" userId="6549cd31feb53bc1" providerId="LiveId" clId="{674F8151-27D5-4618-9780-9C8C1149EB3D}" dt="2022-03-27T14:05:05.336" v="10333" actId="20577"/>
          <ac:graphicFrameMkLst>
            <pc:docMk/>
            <pc:sldMk cId="2294991986" sldId="884"/>
            <ac:graphicFrameMk id="15" creationId="{5D530DD5-A31A-4463-BF2A-97EF02FD97E5}"/>
          </ac:graphicFrameMkLst>
        </pc:graphicFrameChg>
      </pc:sldChg>
      <pc:sldChg chg="addSp delSp modSp add mod">
        <pc:chgData name="Paul Easter" userId="6549cd31feb53bc1" providerId="LiveId" clId="{674F8151-27D5-4618-9780-9C8C1149EB3D}" dt="2022-03-30T08:29:36.383" v="10573"/>
        <pc:sldMkLst>
          <pc:docMk/>
          <pc:sldMk cId="2467579882" sldId="885"/>
        </pc:sldMkLst>
        <pc:spChg chg="add del">
          <ac:chgData name="Paul Easter" userId="6549cd31feb53bc1" providerId="LiveId" clId="{674F8151-27D5-4618-9780-9C8C1149EB3D}" dt="2022-03-27T18:49:20.840" v="10451" actId="478"/>
          <ac:spMkLst>
            <pc:docMk/>
            <pc:sldMk cId="2467579882" sldId="885"/>
            <ac:spMk id="2" creationId="{00000000-0000-0000-0000-000000000000}"/>
          </ac:spMkLst>
        </pc:spChg>
        <pc:spChg chg="add del mod">
          <ac:chgData name="Paul Easter" userId="6549cd31feb53bc1" providerId="LiveId" clId="{674F8151-27D5-4618-9780-9C8C1149EB3D}" dt="2022-03-27T18:49:20.840" v="10451" actId="478"/>
          <ac:spMkLst>
            <pc:docMk/>
            <pc:sldMk cId="2467579882" sldId="885"/>
            <ac:spMk id="7" creationId="{4A345831-D1B5-44D1-8357-49E845D8BC9B}"/>
          </ac:spMkLst>
        </pc:spChg>
        <pc:grpChg chg="del">
          <ac:chgData name="Paul Easter" userId="6549cd31feb53bc1" providerId="LiveId" clId="{674F8151-27D5-4618-9780-9C8C1149EB3D}" dt="2022-03-27T18:49:14.204" v="10448" actId="478"/>
          <ac:grpSpMkLst>
            <pc:docMk/>
            <pc:sldMk cId="2467579882" sldId="885"/>
            <ac:grpSpMk id="8" creationId="{AF02F862-33E0-433E-9D1F-3329F13A8E07}"/>
          </ac:grpSpMkLst>
        </pc:grpChg>
        <pc:grpChg chg="del mod ord">
          <ac:chgData name="Paul Easter" userId="6549cd31feb53bc1" providerId="LiveId" clId="{674F8151-27D5-4618-9780-9C8C1149EB3D}" dt="2022-03-27T18:53:12.911" v="10464" actId="165"/>
          <ac:grpSpMkLst>
            <pc:docMk/>
            <pc:sldMk cId="2467579882" sldId="885"/>
            <ac:grpSpMk id="10" creationId="{0645C5F2-FD3E-49AA-A6B8-EFFC71FEFA28}"/>
          </ac:grpSpMkLst>
        </pc:grpChg>
        <pc:grpChg chg="add del mod">
          <ac:chgData name="Paul Easter" userId="6549cd31feb53bc1" providerId="LiveId" clId="{674F8151-27D5-4618-9780-9C8C1149EB3D}" dt="2022-03-27T18:57:01.124" v="10492" actId="165"/>
          <ac:grpSpMkLst>
            <pc:docMk/>
            <pc:sldMk cId="2467579882" sldId="885"/>
            <ac:grpSpMk id="14" creationId="{8B939B11-14EB-4B12-ACB7-C4AF3918EDC4}"/>
          </ac:grpSpMkLst>
        </pc:grpChg>
        <pc:grpChg chg="add mod">
          <ac:chgData name="Paul Easter" userId="6549cd31feb53bc1" providerId="LiveId" clId="{674F8151-27D5-4618-9780-9C8C1149EB3D}" dt="2022-03-27T18:57:55.552" v="10494"/>
          <ac:grpSpMkLst>
            <pc:docMk/>
            <pc:sldMk cId="2467579882" sldId="885"/>
            <ac:grpSpMk id="16" creationId="{69519695-86CF-4A84-B262-4892D2EEC6A6}"/>
          </ac:grpSpMkLst>
        </pc:grpChg>
        <pc:picChg chg="add mod topLvl">
          <ac:chgData name="Paul Easter" userId="6549cd31feb53bc1" providerId="LiveId" clId="{674F8151-27D5-4618-9780-9C8C1149EB3D}" dt="2022-03-30T08:29:36.383" v="10573"/>
          <ac:picMkLst>
            <pc:docMk/>
            <pc:sldMk cId="2467579882" sldId="885"/>
            <ac:picMk id="9" creationId="{56A8992A-B3E2-42CF-AF43-70EAEF240EC4}"/>
          </ac:picMkLst>
        </pc:picChg>
        <pc:picChg chg="del mod topLvl">
          <ac:chgData name="Paul Easter" userId="6549cd31feb53bc1" providerId="LiveId" clId="{674F8151-27D5-4618-9780-9C8C1149EB3D}" dt="2022-03-27T18:53:28.249" v="10466" actId="478"/>
          <ac:picMkLst>
            <pc:docMk/>
            <pc:sldMk cId="2467579882" sldId="885"/>
            <ac:picMk id="12" creationId="{B8C09AD6-7CCD-4B7F-8AA5-EBA5DDC5AEC7}"/>
          </ac:picMkLst>
        </pc:picChg>
        <pc:picChg chg="mod ord topLvl">
          <ac:chgData name="Paul Easter" userId="6549cd31feb53bc1" providerId="LiveId" clId="{674F8151-27D5-4618-9780-9C8C1149EB3D}" dt="2022-03-27T18:57:51.505" v="10493" actId="164"/>
          <ac:picMkLst>
            <pc:docMk/>
            <pc:sldMk cId="2467579882" sldId="885"/>
            <ac:picMk id="13" creationId="{43FC743C-1FA9-43A8-8953-9AF5F73E99B3}"/>
          </ac:picMkLst>
        </pc:picChg>
        <pc:cxnChg chg="mod">
          <ac:chgData name="Paul Easter" userId="6549cd31feb53bc1" providerId="LiveId" clId="{674F8151-27D5-4618-9780-9C8C1149EB3D}" dt="2022-03-27T18:56:53.071" v="10491" actId="1035"/>
          <ac:cxnSpMkLst>
            <pc:docMk/>
            <pc:sldMk cId="2467579882" sldId="885"/>
            <ac:cxnSpMk id="25" creationId="{1DE332D6-B64C-4520-A6FD-85B0241C1475}"/>
          </ac:cxnSpMkLst>
        </pc:cxnChg>
      </pc:sldChg>
      <pc:sldChg chg="add del mod modShow">
        <pc:chgData name="Paul Easter" userId="6549cd31feb53bc1" providerId="LiveId" clId="{674F8151-27D5-4618-9780-9C8C1149EB3D}" dt="2022-03-27T16:47:00.790" v="10441" actId="2696"/>
        <pc:sldMkLst>
          <pc:docMk/>
          <pc:sldMk cId="3092611010" sldId="885"/>
        </pc:sldMkLst>
      </pc:sldChg>
      <pc:sldChg chg="add del mod modShow">
        <pc:chgData name="Paul Easter" userId="6549cd31feb53bc1" providerId="LiveId" clId="{674F8151-27D5-4618-9780-9C8C1149EB3D}" dt="2022-03-27T16:46:53.437" v="10439" actId="2696"/>
        <pc:sldMkLst>
          <pc:docMk/>
          <pc:sldMk cId="856249396" sldId="886"/>
        </pc:sldMkLst>
      </pc:sldChg>
      <pc:sldChg chg="add del mod modShow">
        <pc:chgData name="Paul Easter" userId="6549cd31feb53bc1" providerId="LiveId" clId="{674F8151-27D5-4618-9780-9C8C1149EB3D}" dt="2022-03-27T16:46:47.610" v="10438" actId="2696"/>
        <pc:sldMkLst>
          <pc:docMk/>
          <pc:sldMk cId="219007855" sldId="887"/>
        </pc:sldMkLst>
      </pc:sldChg>
      <pc:sldChg chg="add">
        <pc:chgData name="Paul Easter" userId="6549cd31feb53bc1" providerId="LiveId" clId="{674F8151-27D5-4618-9780-9C8C1149EB3D}" dt="2022-03-30T04:33:35.915" v="10570"/>
        <pc:sldMkLst>
          <pc:docMk/>
          <pc:sldMk cId="2616325930" sldId="979"/>
        </pc:sldMkLst>
      </pc:sldChg>
      <pc:sldChg chg="addSp delSp modSp add mod">
        <pc:chgData name="Paul Easter" userId="6549cd31feb53bc1" providerId="LiveId" clId="{674F8151-27D5-4618-9780-9C8C1149EB3D}" dt="2022-03-30T07:59:47.142" v="10572"/>
        <pc:sldMkLst>
          <pc:docMk/>
          <pc:sldMk cId="4239800899" sldId="981"/>
        </pc:sldMkLst>
        <pc:spChg chg="add mod">
          <ac:chgData name="Paul Easter" userId="6549cd31feb53bc1" providerId="LiveId" clId="{674F8151-27D5-4618-9780-9C8C1149EB3D}" dt="2022-03-30T07:59:47.142" v="10572"/>
          <ac:spMkLst>
            <pc:docMk/>
            <pc:sldMk cId="4239800899" sldId="981"/>
            <ac:spMk id="5" creationId="{39361FD5-7815-4646-8655-4AAF8237ECCA}"/>
          </ac:spMkLst>
        </pc:spChg>
        <pc:spChg chg="del">
          <ac:chgData name="Paul Easter" userId="6549cd31feb53bc1" providerId="LiveId" clId="{674F8151-27D5-4618-9780-9C8C1149EB3D}" dt="2022-03-30T07:59:46.811" v="10571" actId="478"/>
          <ac:spMkLst>
            <pc:docMk/>
            <pc:sldMk cId="4239800899" sldId="981"/>
            <ac:spMk id="8" creationId="{23F46AD2-E04A-427C-97E8-D335E465FABD}"/>
          </ac:spMkLst>
        </pc:spChg>
      </pc:sldChg>
      <pc:sldChg chg="add del">
        <pc:chgData name="Paul Easter" userId="6549cd31feb53bc1" providerId="LiveId" clId="{674F8151-27D5-4618-9780-9C8C1149EB3D}" dt="2022-03-30T08:37:10.104" v="10663" actId="2696"/>
        <pc:sldMkLst>
          <pc:docMk/>
          <pc:sldMk cId="4293703286" sldId="982"/>
        </pc:sldMkLst>
      </pc:sldChg>
    </pc:docChg>
  </pc:docChgLst>
  <pc:docChgLst>
    <pc:chgData name="Paul Easter" userId="6549cd31feb53bc1" providerId="LiveId" clId="{4E86F411-EAE7-49CF-A249-F75D20D0101D}"/>
    <pc:docChg chg="undo redo custSel addSld delSld modSld sldOrd">
      <pc:chgData name="Paul Easter" userId="6549cd31feb53bc1" providerId="LiveId" clId="{4E86F411-EAE7-49CF-A249-F75D20D0101D}" dt="2022-01-27T20:36:58.707" v="40020" actId="113"/>
      <pc:docMkLst>
        <pc:docMk/>
      </pc:docMkLst>
      <pc:sldChg chg="addSp delSp modSp mod">
        <pc:chgData name="Paul Easter" userId="6549cd31feb53bc1" providerId="LiveId" clId="{4E86F411-EAE7-49CF-A249-F75D20D0101D}" dt="2022-01-27T18:04:56.566" v="37749" actId="20577"/>
        <pc:sldMkLst>
          <pc:docMk/>
          <pc:sldMk cId="506761459" sldId="256"/>
        </pc:sldMkLst>
        <pc:spChg chg="mod">
          <ac:chgData name="Paul Easter" userId="6549cd31feb53bc1" providerId="LiveId" clId="{4E86F411-EAE7-49CF-A249-F75D20D0101D}" dt="2022-01-14T12:22:54.460" v="5" actId="20577"/>
          <ac:spMkLst>
            <pc:docMk/>
            <pc:sldMk cId="506761459" sldId="256"/>
            <ac:spMk id="2" creationId="{00000000-0000-0000-0000-000000000000}"/>
          </ac:spMkLst>
        </pc:spChg>
        <pc:spChg chg="mod">
          <ac:chgData name="Paul Easter" userId="6549cd31feb53bc1" providerId="LiveId" clId="{4E86F411-EAE7-49CF-A249-F75D20D0101D}" dt="2022-01-27T18:04:56.566" v="37749" actId="20577"/>
          <ac:spMkLst>
            <pc:docMk/>
            <pc:sldMk cId="506761459" sldId="256"/>
            <ac:spMk id="3" creationId="{00000000-0000-0000-0000-000000000000}"/>
          </ac:spMkLst>
        </pc:spChg>
        <pc:spChg chg="mod">
          <ac:chgData name="Paul Easter" userId="6549cd31feb53bc1" providerId="LiveId" clId="{4E86F411-EAE7-49CF-A249-F75D20D0101D}" dt="2022-01-21T13:01:36.389" v="4458" actId="20577"/>
          <ac:spMkLst>
            <pc:docMk/>
            <pc:sldMk cId="506761459" sldId="256"/>
            <ac:spMk id="4" creationId="{B59D218B-6139-4537-A8C6-F85794058C5C}"/>
          </ac:spMkLst>
        </pc:spChg>
        <pc:spChg chg="add del mod">
          <ac:chgData name="Paul Easter" userId="6549cd31feb53bc1" providerId="LiveId" clId="{4E86F411-EAE7-49CF-A249-F75D20D0101D}" dt="2022-01-21T05:40:03.840" v="983" actId="478"/>
          <ac:spMkLst>
            <pc:docMk/>
            <pc:sldMk cId="506761459" sldId="256"/>
            <ac:spMk id="34" creationId="{A49D6AFC-77CB-4B45-B76F-A81F8616F2C9}"/>
          </ac:spMkLst>
        </pc:spChg>
        <pc:grpChg chg="del mod">
          <ac:chgData name="Paul Easter" userId="6549cd31feb53bc1" providerId="LiveId" clId="{4E86F411-EAE7-49CF-A249-F75D20D0101D}" dt="2022-01-14T12:34:03.933" v="17" actId="478"/>
          <ac:grpSpMkLst>
            <pc:docMk/>
            <pc:sldMk cId="506761459" sldId="256"/>
            <ac:grpSpMk id="5" creationId="{DACD0C9B-3365-4E31-891A-AE9EFB5E3440}"/>
          </ac:grpSpMkLst>
        </pc:grpChg>
        <pc:grpChg chg="add del mod">
          <ac:chgData name="Paul Easter" userId="6549cd31feb53bc1" providerId="LiveId" clId="{4E86F411-EAE7-49CF-A249-F75D20D0101D}" dt="2022-01-14T12:36:35.441" v="54" actId="165"/>
          <ac:grpSpMkLst>
            <pc:docMk/>
            <pc:sldMk cId="506761459" sldId="256"/>
            <ac:grpSpMk id="22" creationId="{DB45A208-D261-4269-A83C-D137F36DC63F}"/>
          </ac:grpSpMkLst>
        </pc:grpChg>
        <pc:grpChg chg="add mod topLvl">
          <ac:chgData name="Paul Easter" userId="6549cd31feb53bc1" providerId="LiveId" clId="{4E86F411-EAE7-49CF-A249-F75D20D0101D}" dt="2022-01-14T13:06:35.998" v="295" actId="164"/>
          <ac:grpSpMkLst>
            <pc:docMk/>
            <pc:sldMk cId="506761459" sldId="256"/>
            <ac:grpSpMk id="32" creationId="{68B689EB-14F3-46F2-86FE-D2D6AAB5542E}"/>
          </ac:grpSpMkLst>
        </pc:grpChg>
        <pc:grpChg chg="add del mod ord">
          <ac:chgData name="Paul Easter" userId="6549cd31feb53bc1" providerId="LiveId" clId="{4E86F411-EAE7-49CF-A249-F75D20D0101D}" dt="2022-01-14T13:05:23.767" v="283" actId="165"/>
          <ac:grpSpMkLst>
            <pc:docMk/>
            <pc:sldMk cId="506761459" sldId="256"/>
            <ac:grpSpMk id="33" creationId="{C0628901-6A69-4C16-91A8-ED2A19D58A70}"/>
          </ac:grpSpMkLst>
        </pc:grpChg>
        <pc:grpChg chg="add mod">
          <ac:chgData name="Paul Easter" userId="6549cd31feb53bc1" providerId="LiveId" clId="{4E86F411-EAE7-49CF-A249-F75D20D0101D}" dt="2022-01-14T13:06:35.998" v="295" actId="164"/>
          <ac:grpSpMkLst>
            <pc:docMk/>
            <pc:sldMk cId="506761459" sldId="256"/>
            <ac:grpSpMk id="35" creationId="{38147595-3D43-4E1D-9385-E5B43F81BBE3}"/>
          </ac:grpSpMkLst>
        </pc:grpChg>
        <pc:picChg chg="add del mod">
          <ac:chgData name="Paul Easter" userId="6549cd31feb53bc1" providerId="LiveId" clId="{4E86F411-EAE7-49CF-A249-F75D20D0101D}" dt="2022-01-14T12:44:26.509" v="140" actId="21"/>
          <ac:picMkLst>
            <pc:docMk/>
            <pc:sldMk cId="506761459" sldId="256"/>
            <ac:picMk id="7" creationId="{C47DDBEB-A803-48A5-A118-A0CA80060336}"/>
          </ac:picMkLst>
        </pc:picChg>
        <pc:picChg chg="add del mod">
          <ac:chgData name="Paul Easter" userId="6549cd31feb53bc1" providerId="LiveId" clId="{4E86F411-EAE7-49CF-A249-F75D20D0101D}" dt="2022-01-14T12:44:26.509" v="140" actId="21"/>
          <ac:picMkLst>
            <pc:docMk/>
            <pc:sldMk cId="506761459" sldId="256"/>
            <ac:picMk id="9" creationId="{5A50DA60-A1DB-4440-A233-4409BA33C047}"/>
          </ac:picMkLst>
        </pc:picChg>
        <pc:picChg chg="add del mod">
          <ac:chgData name="Paul Easter" userId="6549cd31feb53bc1" providerId="LiveId" clId="{4E86F411-EAE7-49CF-A249-F75D20D0101D}" dt="2022-01-14T12:44:26.509" v="140" actId="21"/>
          <ac:picMkLst>
            <pc:docMk/>
            <pc:sldMk cId="506761459" sldId="256"/>
            <ac:picMk id="11" creationId="{89E5BA2B-A128-4FA0-9DC7-421E45FB9616}"/>
          </ac:picMkLst>
        </pc:picChg>
        <pc:picChg chg="add del mod">
          <ac:chgData name="Paul Easter" userId="6549cd31feb53bc1" providerId="LiveId" clId="{4E86F411-EAE7-49CF-A249-F75D20D0101D}" dt="2022-01-14T12:44:26.509" v="140" actId="21"/>
          <ac:picMkLst>
            <pc:docMk/>
            <pc:sldMk cId="506761459" sldId="256"/>
            <ac:picMk id="13" creationId="{54201718-2581-485D-AD65-2F6FE5EDF17A}"/>
          </ac:picMkLst>
        </pc:picChg>
        <pc:picChg chg="add mod ord topLvl">
          <ac:chgData name="Paul Easter" userId="6549cd31feb53bc1" providerId="LiveId" clId="{4E86F411-EAE7-49CF-A249-F75D20D0101D}" dt="2022-01-14T13:06:35.998" v="295" actId="164"/>
          <ac:picMkLst>
            <pc:docMk/>
            <pc:sldMk cId="506761459" sldId="256"/>
            <ac:picMk id="18" creationId="{8896C659-CD2F-4B0A-B9F0-72EE8E867AFE}"/>
          </ac:picMkLst>
        </pc:picChg>
        <pc:picChg chg="add del mod">
          <ac:chgData name="Paul Easter" userId="6549cd31feb53bc1" providerId="LiveId" clId="{4E86F411-EAE7-49CF-A249-F75D20D0101D}" dt="2022-01-14T12:44:26.509" v="140" actId="21"/>
          <ac:picMkLst>
            <pc:docMk/>
            <pc:sldMk cId="506761459" sldId="256"/>
            <ac:picMk id="20" creationId="{422FA0EF-EE48-4D74-AF8F-FAEED47DBD5D}"/>
          </ac:picMkLst>
        </pc:picChg>
        <pc:picChg chg="mod topLvl">
          <ac:chgData name="Paul Easter" userId="6549cd31feb53bc1" providerId="LiveId" clId="{4E86F411-EAE7-49CF-A249-F75D20D0101D}" dt="2022-01-14T13:05:23.767" v="283" actId="165"/>
          <ac:picMkLst>
            <pc:docMk/>
            <pc:sldMk cId="506761459" sldId="256"/>
            <ac:picMk id="23" creationId="{2CAD767E-C864-423A-A0AB-F55B7F0EE06C}"/>
          </ac:picMkLst>
        </pc:picChg>
        <pc:picChg chg="del mod topLvl">
          <ac:chgData name="Paul Easter" userId="6549cd31feb53bc1" providerId="LiveId" clId="{4E86F411-EAE7-49CF-A249-F75D20D0101D}" dt="2022-01-14T12:36:41.568" v="56" actId="478"/>
          <ac:picMkLst>
            <pc:docMk/>
            <pc:sldMk cId="506761459" sldId="256"/>
            <ac:picMk id="24" creationId="{48F2C830-55DB-43CF-8385-E27D5023B0A1}"/>
          </ac:picMkLst>
        </pc:picChg>
        <pc:picChg chg="del mod topLvl">
          <ac:chgData name="Paul Easter" userId="6549cd31feb53bc1" providerId="LiveId" clId="{4E86F411-EAE7-49CF-A249-F75D20D0101D}" dt="2022-01-14T12:36:40.018" v="55" actId="478"/>
          <ac:picMkLst>
            <pc:docMk/>
            <pc:sldMk cId="506761459" sldId="256"/>
            <ac:picMk id="26" creationId="{01C09377-10E3-46D0-B987-76F07E0273D8}"/>
          </ac:picMkLst>
        </pc:picChg>
        <pc:picChg chg="add del mod">
          <ac:chgData name="Paul Easter" userId="6549cd31feb53bc1" providerId="LiveId" clId="{4E86F411-EAE7-49CF-A249-F75D20D0101D}" dt="2022-01-14T12:44:26.509" v="140" actId="21"/>
          <ac:picMkLst>
            <pc:docMk/>
            <pc:sldMk cId="506761459" sldId="256"/>
            <ac:picMk id="27" creationId="{A41F2EAF-DDF0-483E-A7DD-4E6A96BEF3E8}"/>
          </ac:picMkLst>
        </pc:picChg>
        <pc:picChg chg="add mod">
          <ac:chgData name="Paul Easter" userId="6549cd31feb53bc1" providerId="LiveId" clId="{4E86F411-EAE7-49CF-A249-F75D20D0101D}" dt="2022-01-14T13:05:23.767" v="283" actId="165"/>
          <ac:picMkLst>
            <pc:docMk/>
            <pc:sldMk cId="506761459" sldId="256"/>
            <ac:picMk id="29" creationId="{EFD7128D-892D-4D60-A868-A36CB6891C0E}"/>
          </ac:picMkLst>
        </pc:picChg>
        <pc:picChg chg="add mod">
          <ac:chgData name="Paul Easter" userId="6549cd31feb53bc1" providerId="LiveId" clId="{4E86F411-EAE7-49CF-A249-F75D20D0101D}" dt="2022-01-14T13:05:23.767" v="283" actId="165"/>
          <ac:picMkLst>
            <pc:docMk/>
            <pc:sldMk cId="506761459" sldId="256"/>
            <ac:picMk id="30" creationId="{E60AA73A-7426-4557-B3EE-44C6F2A3BCF1}"/>
          </ac:picMkLst>
        </pc:picChg>
        <pc:picChg chg="add mod">
          <ac:chgData name="Paul Easter" userId="6549cd31feb53bc1" providerId="LiveId" clId="{4E86F411-EAE7-49CF-A249-F75D20D0101D}" dt="2022-01-14T13:05:23.767" v="283" actId="165"/>
          <ac:picMkLst>
            <pc:docMk/>
            <pc:sldMk cId="506761459" sldId="256"/>
            <ac:picMk id="31" creationId="{92258E6D-2AC5-420E-9433-B88C07274F45}"/>
          </ac:picMkLst>
        </pc:picChg>
      </pc:sldChg>
      <pc:sldChg chg="addSp modSp del mod">
        <pc:chgData name="Paul Easter" userId="6549cd31feb53bc1" providerId="LiveId" clId="{4E86F411-EAE7-49CF-A249-F75D20D0101D}" dt="2022-01-21T12:59:26.575" v="4386" actId="2696"/>
        <pc:sldMkLst>
          <pc:docMk/>
          <pc:sldMk cId="4022862849" sldId="262"/>
        </pc:sldMkLst>
        <pc:picChg chg="add mod">
          <ac:chgData name="Paul Easter" userId="6549cd31feb53bc1" providerId="LiveId" clId="{4E86F411-EAE7-49CF-A249-F75D20D0101D}" dt="2022-01-14T12:44:32.838" v="142" actId="1076"/>
          <ac:picMkLst>
            <pc:docMk/>
            <pc:sldMk cId="4022862849" sldId="262"/>
            <ac:picMk id="38" creationId="{B5810366-CB9A-4230-8E38-6C0D1B7E6FDB}"/>
          </ac:picMkLst>
        </pc:picChg>
        <pc:picChg chg="add mod">
          <ac:chgData name="Paul Easter" userId="6549cd31feb53bc1" providerId="LiveId" clId="{4E86F411-EAE7-49CF-A249-F75D20D0101D}" dt="2022-01-14T12:44:34.560" v="143" actId="1076"/>
          <ac:picMkLst>
            <pc:docMk/>
            <pc:sldMk cId="4022862849" sldId="262"/>
            <ac:picMk id="39" creationId="{2FAC4421-14B9-4966-9C44-1B9EAE719F1A}"/>
          </ac:picMkLst>
        </pc:picChg>
        <pc:picChg chg="add mod">
          <ac:chgData name="Paul Easter" userId="6549cd31feb53bc1" providerId="LiveId" clId="{4E86F411-EAE7-49CF-A249-F75D20D0101D}" dt="2022-01-14T12:44:32.838" v="142" actId="1076"/>
          <ac:picMkLst>
            <pc:docMk/>
            <pc:sldMk cId="4022862849" sldId="262"/>
            <ac:picMk id="40" creationId="{523C6DC5-85D8-4B0C-BAFF-5259B956A8AB}"/>
          </ac:picMkLst>
        </pc:picChg>
        <pc:picChg chg="add mod">
          <ac:chgData name="Paul Easter" userId="6549cd31feb53bc1" providerId="LiveId" clId="{4E86F411-EAE7-49CF-A249-F75D20D0101D}" dt="2022-01-14T12:44:32.838" v="142" actId="1076"/>
          <ac:picMkLst>
            <pc:docMk/>
            <pc:sldMk cId="4022862849" sldId="262"/>
            <ac:picMk id="41" creationId="{19E53612-81EC-465B-9F36-420A2FFF015C}"/>
          </ac:picMkLst>
        </pc:picChg>
        <pc:picChg chg="add mod">
          <ac:chgData name="Paul Easter" userId="6549cd31feb53bc1" providerId="LiveId" clId="{4E86F411-EAE7-49CF-A249-F75D20D0101D}" dt="2022-01-14T12:44:32.838" v="142" actId="1076"/>
          <ac:picMkLst>
            <pc:docMk/>
            <pc:sldMk cId="4022862849" sldId="262"/>
            <ac:picMk id="42" creationId="{0DFCEE55-569F-4903-9B9B-BE5E566375A1}"/>
          </ac:picMkLst>
        </pc:picChg>
        <pc:picChg chg="add mod">
          <ac:chgData name="Paul Easter" userId="6549cd31feb53bc1" providerId="LiveId" clId="{4E86F411-EAE7-49CF-A249-F75D20D0101D}" dt="2022-01-14T12:44:32.838" v="142" actId="1076"/>
          <ac:picMkLst>
            <pc:docMk/>
            <pc:sldMk cId="4022862849" sldId="262"/>
            <ac:picMk id="43" creationId="{AC5A67CC-B078-4C6B-8051-ADF241107B19}"/>
          </ac:picMkLst>
        </pc:picChg>
      </pc:sldChg>
      <pc:sldChg chg="del">
        <pc:chgData name="Paul Easter" userId="6549cd31feb53bc1" providerId="LiveId" clId="{4E86F411-EAE7-49CF-A249-F75D20D0101D}" dt="2022-01-14T13:11:25.789" v="368" actId="2696"/>
        <pc:sldMkLst>
          <pc:docMk/>
          <pc:sldMk cId="1658752117" sldId="273"/>
        </pc:sldMkLst>
      </pc:sldChg>
      <pc:sldChg chg="del">
        <pc:chgData name="Paul Easter" userId="6549cd31feb53bc1" providerId="LiveId" clId="{4E86F411-EAE7-49CF-A249-F75D20D0101D}" dt="2022-01-14T13:11:25.789" v="368" actId="2696"/>
        <pc:sldMkLst>
          <pc:docMk/>
          <pc:sldMk cId="3248745624" sldId="274"/>
        </pc:sldMkLst>
      </pc:sldChg>
      <pc:sldChg chg="del">
        <pc:chgData name="Paul Easter" userId="6549cd31feb53bc1" providerId="LiveId" clId="{4E86F411-EAE7-49CF-A249-F75D20D0101D}" dt="2022-01-21T12:59:46.770" v="4387" actId="47"/>
        <pc:sldMkLst>
          <pc:docMk/>
          <pc:sldMk cId="4185888004" sldId="275"/>
        </pc:sldMkLst>
      </pc:sldChg>
      <pc:sldChg chg="del">
        <pc:chgData name="Paul Easter" userId="6549cd31feb53bc1" providerId="LiveId" clId="{4E86F411-EAE7-49CF-A249-F75D20D0101D}" dt="2022-01-14T13:11:25.789" v="368" actId="2696"/>
        <pc:sldMkLst>
          <pc:docMk/>
          <pc:sldMk cId="412814947" sldId="276"/>
        </pc:sldMkLst>
      </pc:sldChg>
      <pc:sldChg chg="del">
        <pc:chgData name="Paul Easter" userId="6549cd31feb53bc1" providerId="LiveId" clId="{4E86F411-EAE7-49CF-A249-F75D20D0101D}" dt="2022-01-14T13:11:25.789" v="368" actId="2696"/>
        <pc:sldMkLst>
          <pc:docMk/>
          <pc:sldMk cId="4269231361" sldId="278"/>
        </pc:sldMkLst>
      </pc:sldChg>
      <pc:sldChg chg="del">
        <pc:chgData name="Paul Easter" userId="6549cd31feb53bc1" providerId="LiveId" clId="{4E86F411-EAE7-49CF-A249-F75D20D0101D}" dt="2022-01-14T13:11:25.789" v="368" actId="2696"/>
        <pc:sldMkLst>
          <pc:docMk/>
          <pc:sldMk cId="279180469" sldId="279"/>
        </pc:sldMkLst>
      </pc:sldChg>
      <pc:sldChg chg="del">
        <pc:chgData name="Paul Easter" userId="6549cd31feb53bc1" providerId="LiveId" clId="{4E86F411-EAE7-49CF-A249-F75D20D0101D}" dt="2022-01-14T13:11:25.789" v="368" actId="2696"/>
        <pc:sldMkLst>
          <pc:docMk/>
          <pc:sldMk cId="3397334785" sldId="280"/>
        </pc:sldMkLst>
      </pc:sldChg>
      <pc:sldChg chg="del">
        <pc:chgData name="Paul Easter" userId="6549cd31feb53bc1" providerId="LiveId" clId="{4E86F411-EAE7-49CF-A249-F75D20D0101D}" dt="2022-01-14T13:11:25.789" v="368" actId="2696"/>
        <pc:sldMkLst>
          <pc:docMk/>
          <pc:sldMk cId="2852781165" sldId="281"/>
        </pc:sldMkLst>
      </pc:sldChg>
      <pc:sldChg chg="del">
        <pc:chgData name="Paul Easter" userId="6549cd31feb53bc1" providerId="LiveId" clId="{4E86F411-EAE7-49CF-A249-F75D20D0101D}" dt="2022-01-14T13:11:25.789" v="368" actId="2696"/>
        <pc:sldMkLst>
          <pc:docMk/>
          <pc:sldMk cId="648220614" sldId="282"/>
        </pc:sldMkLst>
      </pc:sldChg>
      <pc:sldChg chg="del">
        <pc:chgData name="Paul Easter" userId="6549cd31feb53bc1" providerId="LiveId" clId="{4E86F411-EAE7-49CF-A249-F75D20D0101D}" dt="2022-01-14T13:11:25.789" v="368" actId="2696"/>
        <pc:sldMkLst>
          <pc:docMk/>
          <pc:sldMk cId="2064336786" sldId="283"/>
        </pc:sldMkLst>
      </pc:sldChg>
      <pc:sldChg chg="del">
        <pc:chgData name="Paul Easter" userId="6549cd31feb53bc1" providerId="LiveId" clId="{4E86F411-EAE7-49CF-A249-F75D20D0101D}" dt="2022-01-14T13:11:25.789" v="368" actId="2696"/>
        <pc:sldMkLst>
          <pc:docMk/>
          <pc:sldMk cId="7150217" sldId="284"/>
        </pc:sldMkLst>
      </pc:sldChg>
      <pc:sldChg chg="addSp delSp modSp del mod ord modClrScheme chgLayout">
        <pc:chgData name="Paul Easter" userId="6549cd31feb53bc1" providerId="LiveId" clId="{4E86F411-EAE7-49CF-A249-F75D20D0101D}" dt="2022-01-21T07:09:22.204" v="1884" actId="2696"/>
        <pc:sldMkLst>
          <pc:docMk/>
          <pc:sldMk cId="88636723" sldId="285"/>
        </pc:sldMkLst>
        <pc:spChg chg="add mod">
          <ac:chgData name="Paul Easter" userId="6549cd31feb53bc1" providerId="LiveId" clId="{4E86F411-EAE7-49CF-A249-F75D20D0101D}" dt="2022-01-21T06:53:48.442" v="1431" actId="113"/>
          <ac:spMkLst>
            <pc:docMk/>
            <pc:sldMk cId="88636723" sldId="285"/>
            <ac:spMk id="3" creationId="{464949F0-40EE-4E55-8F3B-A568AFD968AF}"/>
          </ac:spMkLst>
        </pc:spChg>
        <pc:spChg chg="mod">
          <ac:chgData name="Paul Easter" userId="6549cd31feb53bc1" providerId="LiveId" clId="{4E86F411-EAE7-49CF-A249-F75D20D0101D}" dt="2022-01-21T06:28:37.346" v="1251" actId="20577"/>
          <ac:spMkLst>
            <pc:docMk/>
            <pc:sldMk cId="88636723" sldId="285"/>
            <ac:spMk id="5" creationId="{36139819-1AD4-4DCD-95F0-18D759EC04EA}"/>
          </ac:spMkLst>
        </pc:spChg>
        <pc:spChg chg="del mod">
          <ac:chgData name="Paul Easter" userId="6549cd31feb53bc1" providerId="LiveId" clId="{4E86F411-EAE7-49CF-A249-F75D20D0101D}" dt="2022-01-21T06:13:18.623" v="1014" actId="478"/>
          <ac:spMkLst>
            <pc:docMk/>
            <pc:sldMk cId="88636723" sldId="285"/>
            <ac:spMk id="13" creationId="{00000000-0000-0000-0000-000000000000}"/>
          </ac:spMkLst>
        </pc:spChg>
      </pc:sldChg>
      <pc:sldChg chg="del">
        <pc:chgData name="Paul Easter" userId="6549cd31feb53bc1" providerId="LiveId" clId="{4E86F411-EAE7-49CF-A249-F75D20D0101D}" dt="2022-01-14T13:11:25.789" v="368" actId="2696"/>
        <pc:sldMkLst>
          <pc:docMk/>
          <pc:sldMk cId="4259334234" sldId="286"/>
        </pc:sldMkLst>
      </pc:sldChg>
      <pc:sldChg chg="del">
        <pc:chgData name="Paul Easter" userId="6549cd31feb53bc1" providerId="LiveId" clId="{4E86F411-EAE7-49CF-A249-F75D20D0101D}" dt="2022-01-14T13:11:25.789" v="368" actId="2696"/>
        <pc:sldMkLst>
          <pc:docMk/>
          <pc:sldMk cId="588982359" sldId="287"/>
        </pc:sldMkLst>
      </pc:sldChg>
      <pc:sldChg chg="del">
        <pc:chgData name="Paul Easter" userId="6549cd31feb53bc1" providerId="LiveId" clId="{4E86F411-EAE7-49CF-A249-F75D20D0101D}" dt="2022-01-14T13:11:25.789" v="368" actId="2696"/>
        <pc:sldMkLst>
          <pc:docMk/>
          <pc:sldMk cId="2582719831" sldId="288"/>
        </pc:sldMkLst>
      </pc:sldChg>
      <pc:sldChg chg="addSp modSp mod">
        <pc:chgData name="Paul Easter" userId="6549cd31feb53bc1" providerId="LiveId" clId="{4E86F411-EAE7-49CF-A249-F75D20D0101D}" dt="2022-01-14T14:00:42.952" v="981" actId="1076"/>
        <pc:sldMkLst>
          <pc:docMk/>
          <pc:sldMk cId="611475392" sldId="290"/>
        </pc:sldMkLst>
        <pc:spChg chg="mod">
          <ac:chgData name="Paul Easter" userId="6549cd31feb53bc1" providerId="LiveId" clId="{4E86F411-EAE7-49CF-A249-F75D20D0101D}" dt="2022-01-14T14:00:18.607" v="977"/>
          <ac:spMkLst>
            <pc:docMk/>
            <pc:sldMk cId="611475392" sldId="290"/>
            <ac:spMk id="8" creationId="{E2F794A7-8C4C-4A3F-A33D-B76FD77934A3}"/>
          </ac:spMkLst>
        </pc:spChg>
        <pc:spChg chg="mod">
          <ac:chgData name="Paul Easter" userId="6549cd31feb53bc1" providerId="LiveId" clId="{4E86F411-EAE7-49CF-A249-F75D20D0101D}" dt="2022-01-14T13:58:40.704" v="927" actId="20577"/>
          <ac:spMkLst>
            <pc:docMk/>
            <pc:sldMk cId="611475392" sldId="290"/>
            <ac:spMk id="13" creationId="{00000000-0000-0000-0000-000000000000}"/>
          </ac:spMkLst>
        </pc:spChg>
        <pc:spChg chg="mod">
          <ac:chgData name="Paul Easter" userId="6549cd31feb53bc1" providerId="LiveId" clId="{4E86F411-EAE7-49CF-A249-F75D20D0101D}" dt="2022-01-14T13:59:58.169" v="972" actId="20577"/>
          <ac:spMkLst>
            <pc:docMk/>
            <pc:sldMk cId="611475392" sldId="290"/>
            <ac:spMk id="14" creationId="{D1A264E9-38AC-47A4-83E2-D3C122E48CFC}"/>
          </ac:spMkLst>
        </pc:spChg>
        <pc:picChg chg="add mod">
          <ac:chgData name="Paul Easter" userId="6549cd31feb53bc1" providerId="LiveId" clId="{4E86F411-EAE7-49CF-A249-F75D20D0101D}" dt="2022-01-14T14:00:42.952" v="981" actId="1076"/>
          <ac:picMkLst>
            <pc:docMk/>
            <pc:sldMk cId="611475392" sldId="290"/>
            <ac:picMk id="1026" creationId="{D16D5D80-6BD7-42C1-BB1A-799D66E792FA}"/>
          </ac:picMkLst>
        </pc:picChg>
      </pc:sldChg>
      <pc:sldChg chg="del">
        <pc:chgData name="Paul Easter" userId="6549cd31feb53bc1" providerId="LiveId" clId="{4E86F411-EAE7-49CF-A249-F75D20D0101D}" dt="2022-01-14T13:11:25.789" v="368" actId="2696"/>
        <pc:sldMkLst>
          <pc:docMk/>
          <pc:sldMk cId="4235018396" sldId="291"/>
        </pc:sldMkLst>
      </pc:sldChg>
      <pc:sldChg chg="del">
        <pc:chgData name="Paul Easter" userId="6549cd31feb53bc1" providerId="LiveId" clId="{4E86F411-EAE7-49CF-A249-F75D20D0101D}" dt="2022-01-21T12:59:46.770" v="4387" actId="47"/>
        <pc:sldMkLst>
          <pc:docMk/>
          <pc:sldMk cId="592006968" sldId="292"/>
        </pc:sldMkLst>
      </pc:sldChg>
      <pc:sldChg chg="del">
        <pc:chgData name="Paul Easter" userId="6549cd31feb53bc1" providerId="LiveId" clId="{4E86F411-EAE7-49CF-A249-F75D20D0101D}" dt="2022-01-21T12:59:46.770" v="4387" actId="47"/>
        <pc:sldMkLst>
          <pc:docMk/>
          <pc:sldMk cId="565351657" sldId="293"/>
        </pc:sldMkLst>
      </pc:sldChg>
      <pc:sldChg chg="del">
        <pc:chgData name="Paul Easter" userId="6549cd31feb53bc1" providerId="LiveId" clId="{4E86F411-EAE7-49CF-A249-F75D20D0101D}" dt="2022-01-21T12:59:46.770" v="4387" actId="47"/>
        <pc:sldMkLst>
          <pc:docMk/>
          <pc:sldMk cId="2754246191" sldId="294"/>
        </pc:sldMkLst>
      </pc:sldChg>
      <pc:sldChg chg="del">
        <pc:chgData name="Paul Easter" userId="6549cd31feb53bc1" providerId="LiveId" clId="{4E86F411-EAE7-49CF-A249-F75D20D0101D}" dt="2022-01-14T13:11:25.789" v="368" actId="2696"/>
        <pc:sldMkLst>
          <pc:docMk/>
          <pc:sldMk cId="1898938421" sldId="295"/>
        </pc:sldMkLst>
      </pc:sldChg>
      <pc:sldChg chg="del">
        <pc:chgData name="Paul Easter" userId="6549cd31feb53bc1" providerId="LiveId" clId="{4E86F411-EAE7-49CF-A249-F75D20D0101D}" dt="2022-01-21T12:59:46.770" v="4387" actId="47"/>
        <pc:sldMkLst>
          <pc:docMk/>
          <pc:sldMk cId="122990507" sldId="296"/>
        </pc:sldMkLst>
      </pc:sldChg>
      <pc:sldChg chg="del">
        <pc:chgData name="Paul Easter" userId="6549cd31feb53bc1" providerId="LiveId" clId="{4E86F411-EAE7-49CF-A249-F75D20D0101D}" dt="2022-01-21T12:59:46.770" v="4387" actId="47"/>
        <pc:sldMkLst>
          <pc:docMk/>
          <pc:sldMk cId="4294665843" sldId="297"/>
        </pc:sldMkLst>
      </pc:sldChg>
      <pc:sldChg chg="del">
        <pc:chgData name="Paul Easter" userId="6549cd31feb53bc1" providerId="LiveId" clId="{4E86F411-EAE7-49CF-A249-F75D20D0101D}" dt="2022-01-21T12:59:46.770" v="4387" actId="47"/>
        <pc:sldMkLst>
          <pc:docMk/>
          <pc:sldMk cId="1918112312" sldId="298"/>
        </pc:sldMkLst>
      </pc:sldChg>
      <pc:sldChg chg="del">
        <pc:chgData name="Paul Easter" userId="6549cd31feb53bc1" providerId="LiveId" clId="{4E86F411-EAE7-49CF-A249-F75D20D0101D}" dt="2022-01-21T12:59:46.770" v="4387" actId="47"/>
        <pc:sldMkLst>
          <pc:docMk/>
          <pc:sldMk cId="1110542830" sldId="299"/>
        </pc:sldMkLst>
      </pc:sldChg>
      <pc:sldChg chg="del">
        <pc:chgData name="Paul Easter" userId="6549cd31feb53bc1" providerId="LiveId" clId="{4E86F411-EAE7-49CF-A249-F75D20D0101D}" dt="2022-01-21T12:59:46.770" v="4387" actId="47"/>
        <pc:sldMkLst>
          <pc:docMk/>
          <pc:sldMk cId="2288186303" sldId="300"/>
        </pc:sldMkLst>
      </pc:sldChg>
      <pc:sldChg chg="del">
        <pc:chgData name="Paul Easter" userId="6549cd31feb53bc1" providerId="LiveId" clId="{4E86F411-EAE7-49CF-A249-F75D20D0101D}" dt="2022-01-21T12:59:46.770" v="4387" actId="47"/>
        <pc:sldMkLst>
          <pc:docMk/>
          <pc:sldMk cId="1383857660" sldId="301"/>
        </pc:sldMkLst>
      </pc:sldChg>
      <pc:sldChg chg="del">
        <pc:chgData name="Paul Easter" userId="6549cd31feb53bc1" providerId="LiveId" clId="{4E86F411-EAE7-49CF-A249-F75D20D0101D}" dt="2022-01-21T12:59:46.770" v="4387" actId="47"/>
        <pc:sldMkLst>
          <pc:docMk/>
          <pc:sldMk cId="1611278014" sldId="303"/>
        </pc:sldMkLst>
      </pc:sldChg>
      <pc:sldChg chg="del">
        <pc:chgData name="Paul Easter" userId="6549cd31feb53bc1" providerId="LiveId" clId="{4E86F411-EAE7-49CF-A249-F75D20D0101D}" dt="2022-01-21T12:59:46.770" v="4387" actId="47"/>
        <pc:sldMkLst>
          <pc:docMk/>
          <pc:sldMk cId="1700738117" sldId="305"/>
        </pc:sldMkLst>
      </pc:sldChg>
      <pc:sldChg chg="del">
        <pc:chgData name="Paul Easter" userId="6549cd31feb53bc1" providerId="LiveId" clId="{4E86F411-EAE7-49CF-A249-F75D20D0101D}" dt="2022-01-21T12:59:46.770" v="4387" actId="47"/>
        <pc:sldMkLst>
          <pc:docMk/>
          <pc:sldMk cId="809929350" sldId="307"/>
        </pc:sldMkLst>
      </pc:sldChg>
      <pc:sldChg chg="del">
        <pc:chgData name="Paul Easter" userId="6549cd31feb53bc1" providerId="LiveId" clId="{4E86F411-EAE7-49CF-A249-F75D20D0101D}" dt="2022-01-21T12:59:46.770" v="4387" actId="47"/>
        <pc:sldMkLst>
          <pc:docMk/>
          <pc:sldMk cId="4101944720" sldId="308"/>
        </pc:sldMkLst>
      </pc:sldChg>
      <pc:sldChg chg="del">
        <pc:chgData name="Paul Easter" userId="6549cd31feb53bc1" providerId="LiveId" clId="{4E86F411-EAE7-49CF-A249-F75D20D0101D}" dt="2022-01-21T12:59:46.770" v="4387" actId="47"/>
        <pc:sldMkLst>
          <pc:docMk/>
          <pc:sldMk cId="3745798368" sldId="310"/>
        </pc:sldMkLst>
      </pc:sldChg>
      <pc:sldChg chg="del">
        <pc:chgData name="Paul Easter" userId="6549cd31feb53bc1" providerId="LiveId" clId="{4E86F411-EAE7-49CF-A249-F75D20D0101D}" dt="2022-01-21T12:59:46.770" v="4387" actId="47"/>
        <pc:sldMkLst>
          <pc:docMk/>
          <pc:sldMk cId="3059943987" sldId="312"/>
        </pc:sldMkLst>
      </pc:sldChg>
      <pc:sldChg chg="del">
        <pc:chgData name="Paul Easter" userId="6549cd31feb53bc1" providerId="LiveId" clId="{4E86F411-EAE7-49CF-A249-F75D20D0101D}" dt="2022-01-21T12:59:46.770" v="4387" actId="47"/>
        <pc:sldMkLst>
          <pc:docMk/>
          <pc:sldMk cId="978460449" sldId="313"/>
        </pc:sldMkLst>
      </pc:sldChg>
      <pc:sldChg chg="del">
        <pc:chgData name="Paul Easter" userId="6549cd31feb53bc1" providerId="LiveId" clId="{4E86F411-EAE7-49CF-A249-F75D20D0101D}" dt="2022-01-21T12:59:46.770" v="4387" actId="47"/>
        <pc:sldMkLst>
          <pc:docMk/>
          <pc:sldMk cId="2211582978" sldId="314"/>
        </pc:sldMkLst>
      </pc:sldChg>
      <pc:sldChg chg="del">
        <pc:chgData name="Paul Easter" userId="6549cd31feb53bc1" providerId="LiveId" clId="{4E86F411-EAE7-49CF-A249-F75D20D0101D}" dt="2022-01-21T12:59:46.770" v="4387" actId="47"/>
        <pc:sldMkLst>
          <pc:docMk/>
          <pc:sldMk cId="2579649751" sldId="315"/>
        </pc:sldMkLst>
      </pc:sldChg>
      <pc:sldChg chg="del">
        <pc:chgData name="Paul Easter" userId="6549cd31feb53bc1" providerId="LiveId" clId="{4E86F411-EAE7-49CF-A249-F75D20D0101D}" dt="2022-01-14T13:25:32.059" v="901" actId="2696"/>
        <pc:sldMkLst>
          <pc:docMk/>
          <pc:sldMk cId="3016441844" sldId="318"/>
        </pc:sldMkLst>
      </pc:sldChg>
      <pc:sldChg chg="del">
        <pc:chgData name="Paul Easter" userId="6549cd31feb53bc1" providerId="LiveId" clId="{4E86F411-EAE7-49CF-A249-F75D20D0101D}" dt="2022-01-14T13:25:32.059" v="901" actId="2696"/>
        <pc:sldMkLst>
          <pc:docMk/>
          <pc:sldMk cId="2078623901" sldId="321"/>
        </pc:sldMkLst>
      </pc:sldChg>
      <pc:sldChg chg="del">
        <pc:chgData name="Paul Easter" userId="6549cd31feb53bc1" providerId="LiveId" clId="{4E86F411-EAE7-49CF-A249-F75D20D0101D}" dt="2022-01-21T12:59:46.770" v="4387" actId="47"/>
        <pc:sldMkLst>
          <pc:docMk/>
          <pc:sldMk cId="2597019728" sldId="322"/>
        </pc:sldMkLst>
      </pc:sldChg>
      <pc:sldChg chg="del">
        <pc:chgData name="Paul Easter" userId="6549cd31feb53bc1" providerId="LiveId" clId="{4E86F411-EAE7-49CF-A249-F75D20D0101D}" dt="2022-01-14T13:25:32.059" v="901" actId="2696"/>
        <pc:sldMkLst>
          <pc:docMk/>
          <pc:sldMk cId="3830766028" sldId="323"/>
        </pc:sldMkLst>
      </pc:sldChg>
      <pc:sldChg chg="del">
        <pc:chgData name="Paul Easter" userId="6549cd31feb53bc1" providerId="LiveId" clId="{4E86F411-EAE7-49CF-A249-F75D20D0101D}" dt="2022-01-14T13:25:32.059" v="901" actId="2696"/>
        <pc:sldMkLst>
          <pc:docMk/>
          <pc:sldMk cId="515758332" sldId="324"/>
        </pc:sldMkLst>
      </pc:sldChg>
      <pc:sldChg chg="del">
        <pc:chgData name="Paul Easter" userId="6549cd31feb53bc1" providerId="LiveId" clId="{4E86F411-EAE7-49CF-A249-F75D20D0101D}" dt="2022-01-14T13:25:32.059" v="901" actId="2696"/>
        <pc:sldMkLst>
          <pc:docMk/>
          <pc:sldMk cId="2992884958" sldId="325"/>
        </pc:sldMkLst>
      </pc:sldChg>
      <pc:sldChg chg="del">
        <pc:chgData name="Paul Easter" userId="6549cd31feb53bc1" providerId="LiveId" clId="{4E86F411-EAE7-49CF-A249-F75D20D0101D}" dt="2022-01-14T13:25:32.059" v="901" actId="2696"/>
        <pc:sldMkLst>
          <pc:docMk/>
          <pc:sldMk cId="1959976711" sldId="326"/>
        </pc:sldMkLst>
      </pc:sldChg>
      <pc:sldChg chg="del">
        <pc:chgData name="Paul Easter" userId="6549cd31feb53bc1" providerId="LiveId" clId="{4E86F411-EAE7-49CF-A249-F75D20D0101D}" dt="2022-01-14T13:25:32.059" v="901" actId="2696"/>
        <pc:sldMkLst>
          <pc:docMk/>
          <pc:sldMk cId="115058142" sldId="328"/>
        </pc:sldMkLst>
      </pc:sldChg>
      <pc:sldChg chg="del">
        <pc:chgData name="Paul Easter" userId="6549cd31feb53bc1" providerId="LiveId" clId="{4E86F411-EAE7-49CF-A249-F75D20D0101D}" dt="2022-01-14T13:25:32.059" v="901" actId="2696"/>
        <pc:sldMkLst>
          <pc:docMk/>
          <pc:sldMk cId="3536800192" sldId="329"/>
        </pc:sldMkLst>
      </pc:sldChg>
      <pc:sldChg chg="del">
        <pc:chgData name="Paul Easter" userId="6549cd31feb53bc1" providerId="LiveId" clId="{4E86F411-EAE7-49CF-A249-F75D20D0101D}" dt="2022-01-14T13:25:32.059" v="901" actId="2696"/>
        <pc:sldMkLst>
          <pc:docMk/>
          <pc:sldMk cId="2862612682" sldId="331"/>
        </pc:sldMkLst>
      </pc:sldChg>
      <pc:sldChg chg="del">
        <pc:chgData name="Paul Easter" userId="6549cd31feb53bc1" providerId="LiveId" clId="{4E86F411-EAE7-49CF-A249-F75D20D0101D}" dt="2022-01-21T12:59:46.770" v="4387" actId="47"/>
        <pc:sldMkLst>
          <pc:docMk/>
          <pc:sldMk cId="3412390865" sldId="332"/>
        </pc:sldMkLst>
      </pc:sldChg>
      <pc:sldChg chg="del">
        <pc:chgData name="Paul Easter" userId="6549cd31feb53bc1" providerId="LiveId" clId="{4E86F411-EAE7-49CF-A249-F75D20D0101D}" dt="2022-01-21T12:59:46.770" v="4387" actId="47"/>
        <pc:sldMkLst>
          <pc:docMk/>
          <pc:sldMk cId="1757287455" sldId="333"/>
        </pc:sldMkLst>
      </pc:sldChg>
      <pc:sldChg chg="del">
        <pc:chgData name="Paul Easter" userId="6549cd31feb53bc1" providerId="LiveId" clId="{4E86F411-EAE7-49CF-A249-F75D20D0101D}" dt="2022-01-21T12:59:46.770" v="4387" actId="47"/>
        <pc:sldMkLst>
          <pc:docMk/>
          <pc:sldMk cId="1926646886" sldId="334"/>
        </pc:sldMkLst>
      </pc:sldChg>
      <pc:sldChg chg="del">
        <pc:chgData name="Paul Easter" userId="6549cd31feb53bc1" providerId="LiveId" clId="{4E86F411-EAE7-49CF-A249-F75D20D0101D}" dt="2022-01-21T12:59:46.770" v="4387" actId="47"/>
        <pc:sldMkLst>
          <pc:docMk/>
          <pc:sldMk cId="3420505872" sldId="335"/>
        </pc:sldMkLst>
      </pc:sldChg>
      <pc:sldChg chg="del">
        <pc:chgData name="Paul Easter" userId="6549cd31feb53bc1" providerId="LiveId" clId="{4E86F411-EAE7-49CF-A249-F75D20D0101D}" dt="2022-01-21T12:59:46.770" v="4387" actId="47"/>
        <pc:sldMkLst>
          <pc:docMk/>
          <pc:sldMk cId="2408262009" sldId="337"/>
        </pc:sldMkLst>
      </pc:sldChg>
      <pc:sldChg chg="del">
        <pc:chgData name="Paul Easter" userId="6549cd31feb53bc1" providerId="LiveId" clId="{4E86F411-EAE7-49CF-A249-F75D20D0101D}" dt="2022-01-14T13:11:25.789" v="368" actId="2696"/>
        <pc:sldMkLst>
          <pc:docMk/>
          <pc:sldMk cId="2133148217" sldId="341"/>
        </pc:sldMkLst>
      </pc:sldChg>
      <pc:sldChg chg="del">
        <pc:chgData name="Paul Easter" userId="6549cd31feb53bc1" providerId="LiveId" clId="{4E86F411-EAE7-49CF-A249-F75D20D0101D}" dt="2022-01-14T13:25:32.059" v="901" actId="2696"/>
        <pc:sldMkLst>
          <pc:docMk/>
          <pc:sldMk cId="3732864485" sldId="344"/>
        </pc:sldMkLst>
      </pc:sldChg>
      <pc:sldChg chg="del">
        <pc:chgData name="Paul Easter" userId="6549cd31feb53bc1" providerId="LiveId" clId="{4E86F411-EAE7-49CF-A249-F75D20D0101D}" dt="2022-01-21T12:59:46.770" v="4387" actId="47"/>
        <pc:sldMkLst>
          <pc:docMk/>
          <pc:sldMk cId="1621035268" sldId="345"/>
        </pc:sldMkLst>
      </pc:sldChg>
      <pc:sldChg chg="del">
        <pc:chgData name="Paul Easter" userId="6549cd31feb53bc1" providerId="LiveId" clId="{4E86F411-EAE7-49CF-A249-F75D20D0101D}" dt="2022-01-21T12:59:46.770" v="4387" actId="47"/>
        <pc:sldMkLst>
          <pc:docMk/>
          <pc:sldMk cId="2364725068" sldId="346"/>
        </pc:sldMkLst>
      </pc:sldChg>
      <pc:sldChg chg="del">
        <pc:chgData name="Paul Easter" userId="6549cd31feb53bc1" providerId="LiveId" clId="{4E86F411-EAE7-49CF-A249-F75D20D0101D}" dt="2022-01-21T12:59:46.770" v="4387" actId="47"/>
        <pc:sldMkLst>
          <pc:docMk/>
          <pc:sldMk cId="4093036546" sldId="347"/>
        </pc:sldMkLst>
      </pc:sldChg>
      <pc:sldChg chg="del">
        <pc:chgData name="Paul Easter" userId="6549cd31feb53bc1" providerId="LiveId" clId="{4E86F411-EAE7-49CF-A249-F75D20D0101D}" dt="2022-01-21T12:59:46.770" v="4387" actId="47"/>
        <pc:sldMkLst>
          <pc:docMk/>
          <pc:sldMk cId="179799929" sldId="348"/>
        </pc:sldMkLst>
      </pc:sldChg>
      <pc:sldChg chg="del">
        <pc:chgData name="Paul Easter" userId="6549cd31feb53bc1" providerId="LiveId" clId="{4E86F411-EAE7-49CF-A249-F75D20D0101D}" dt="2022-01-14T13:25:32.059" v="901" actId="2696"/>
        <pc:sldMkLst>
          <pc:docMk/>
          <pc:sldMk cId="4204990686" sldId="349"/>
        </pc:sldMkLst>
      </pc:sldChg>
      <pc:sldChg chg="del">
        <pc:chgData name="Paul Easter" userId="6549cd31feb53bc1" providerId="LiveId" clId="{4E86F411-EAE7-49CF-A249-F75D20D0101D}" dt="2022-01-14T13:25:32.059" v="901" actId="2696"/>
        <pc:sldMkLst>
          <pc:docMk/>
          <pc:sldMk cId="2731195941" sldId="350"/>
        </pc:sldMkLst>
      </pc:sldChg>
      <pc:sldChg chg="del">
        <pc:chgData name="Paul Easter" userId="6549cd31feb53bc1" providerId="LiveId" clId="{4E86F411-EAE7-49CF-A249-F75D20D0101D}" dt="2022-01-14T13:25:32.059" v="901" actId="2696"/>
        <pc:sldMkLst>
          <pc:docMk/>
          <pc:sldMk cId="2005701922" sldId="351"/>
        </pc:sldMkLst>
      </pc:sldChg>
      <pc:sldChg chg="del">
        <pc:chgData name="Paul Easter" userId="6549cd31feb53bc1" providerId="LiveId" clId="{4E86F411-EAE7-49CF-A249-F75D20D0101D}" dt="2022-01-14T13:25:32.059" v="901" actId="2696"/>
        <pc:sldMkLst>
          <pc:docMk/>
          <pc:sldMk cId="889735150" sldId="352"/>
        </pc:sldMkLst>
      </pc:sldChg>
      <pc:sldChg chg="del">
        <pc:chgData name="Paul Easter" userId="6549cd31feb53bc1" providerId="LiveId" clId="{4E86F411-EAE7-49CF-A249-F75D20D0101D}" dt="2022-01-14T13:25:32.059" v="901" actId="2696"/>
        <pc:sldMkLst>
          <pc:docMk/>
          <pc:sldMk cId="1402599541" sldId="353"/>
        </pc:sldMkLst>
      </pc:sldChg>
      <pc:sldChg chg="del">
        <pc:chgData name="Paul Easter" userId="6549cd31feb53bc1" providerId="LiveId" clId="{4E86F411-EAE7-49CF-A249-F75D20D0101D}" dt="2022-01-14T13:25:32.059" v="901" actId="2696"/>
        <pc:sldMkLst>
          <pc:docMk/>
          <pc:sldMk cId="3235468969" sldId="354"/>
        </pc:sldMkLst>
      </pc:sldChg>
      <pc:sldChg chg="del">
        <pc:chgData name="Paul Easter" userId="6549cd31feb53bc1" providerId="LiveId" clId="{4E86F411-EAE7-49CF-A249-F75D20D0101D}" dt="2022-01-14T13:25:32.059" v="901" actId="2696"/>
        <pc:sldMkLst>
          <pc:docMk/>
          <pc:sldMk cId="3574036347" sldId="355"/>
        </pc:sldMkLst>
      </pc:sldChg>
      <pc:sldChg chg="del">
        <pc:chgData name="Paul Easter" userId="6549cd31feb53bc1" providerId="LiveId" clId="{4E86F411-EAE7-49CF-A249-F75D20D0101D}" dt="2022-01-14T13:25:32.059" v="901" actId="2696"/>
        <pc:sldMkLst>
          <pc:docMk/>
          <pc:sldMk cId="922464456" sldId="356"/>
        </pc:sldMkLst>
      </pc:sldChg>
      <pc:sldChg chg="del">
        <pc:chgData name="Paul Easter" userId="6549cd31feb53bc1" providerId="LiveId" clId="{4E86F411-EAE7-49CF-A249-F75D20D0101D}" dt="2022-01-21T12:59:46.770" v="4387" actId="47"/>
        <pc:sldMkLst>
          <pc:docMk/>
          <pc:sldMk cId="1273367311" sldId="357"/>
        </pc:sldMkLst>
      </pc:sldChg>
      <pc:sldChg chg="del">
        <pc:chgData name="Paul Easter" userId="6549cd31feb53bc1" providerId="LiveId" clId="{4E86F411-EAE7-49CF-A249-F75D20D0101D}" dt="2022-01-21T12:59:46.770" v="4387" actId="47"/>
        <pc:sldMkLst>
          <pc:docMk/>
          <pc:sldMk cId="845454469" sldId="358"/>
        </pc:sldMkLst>
      </pc:sldChg>
      <pc:sldChg chg="del">
        <pc:chgData name="Paul Easter" userId="6549cd31feb53bc1" providerId="LiveId" clId="{4E86F411-EAE7-49CF-A249-F75D20D0101D}" dt="2022-01-21T12:59:46.770" v="4387" actId="47"/>
        <pc:sldMkLst>
          <pc:docMk/>
          <pc:sldMk cId="3817960026" sldId="359"/>
        </pc:sldMkLst>
      </pc:sldChg>
      <pc:sldChg chg="del">
        <pc:chgData name="Paul Easter" userId="6549cd31feb53bc1" providerId="LiveId" clId="{4E86F411-EAE7-49CF-A249-F75D20D0101D}" dt="2022-01-21T12:59:46.770" v="4387" actId="47"/>
        <pc:sldMkLst>
          <pc:docMk/>
          <pc:sldMk cId="1497539400" sldId="360"/>
        </pc:sldMkLst>
      </pc:sldChg>
      <pc:sldChg chg="del">
        <pc:chgData name="Paul Easter" userId="6549cd31feb53bc1" providerId="LiveId" clId="{4E86F411-EAE7-49CF-A249-F75D20D0101D}" dt="2022-01-21T12:59:46.770" v="4387" actId="47"/>
        <pc:sldMkLst>
          <pc:docMk/>
          <pc:sldMk cId="2826913016" sldId="361"/>
        </pc:sldMkLst>
      </pc:sldChg>
      <pc:sldChg chg="del">
        <pc:chgData name="Paul Easter" userId="6549cd31feb53bc1" providerId="LiveId" clId="{4E86F411-EAE7-49CF-A249-F75D20D0101D}" dt="2022-01-21T12:59:46.770" v="4387" actId="47"/>
        <pc:sldMkLst>
          <pc:docMk/>
          <pc:sldMk cId="2864937890" sldId="362"/>
        </pc:sldMkLst>
      </pc:sldChg>
      <pc:sldChg chg="del">
        <pc:chgData name="Paul Easter" userId="6549cd31feb53bc1" providerId="LiveId" clId="{4E86F411-EAE7-49CF-A249-F75D20D0101D}" dt="2022-01-21T12:59:46.770" v="4387" actId="47"/>
        <pc:sldMkLst>
          <pc:docMk/>
          <pc:sldMk cId="4278811554" sldId="363"/>
        </pc:sldMkLst>
      </pc:sldChg>
      <pc:sldChg chg="del">
        <pc:chgData name="Paul Easter" userId="6549cd31feb53bc1" providerId="LiveId" clId="{4E86F411-EAE7-49CF-A249-F75D20D0101D}" dt="2022-01-14T13:25:32.059" v="901" actId="2696"/>
        <pc:sldMkLst>
          <pc:docMk/>
          <pc:sldMk cId="3030999827" sldId="364"/>
        </pc:sldMkLst>
      </pc:sldChg>
      <pc:sldChg chg="del">
        <pc:chgData name="Paul Easter" userId="6549cd31feb53bc1" providerId="LiveId" clId="{4E86F411-EAE7-49CF-A249-F75D20D0101D}" dt="2022-01-14T13:25:32.059" v="901" actId="2696"/>
        <pc:sldMkLst>
          <pc:docMk/>
          <pc:sldMk cId="430156504" sldId="365"/>
        </pc:sldMkLst>
      </pc:sldChg>
      <pc:sldChg chg="del">
        <pc:chgData name="Paul Easter" userId="6549cd31feb53bc1" providerId="LiveId" clId="{4E86F411-EAE7-49CF-A249-F75D20D0101D}" dt="2022-01-14T13:25:32.059" v="901" actId="2696"/>
        <pc:sldMkLst>
          <pc:docMk/>
          <pc:sldMk cId="4217289480" sldId="366"/>
        </pc:sldMkLst>
      </pc:sldChg>
      <pc:sldChg chg="del">
        <pc:chgData name="Paul Easter" userId="6549cd31feb53bc1" providerId="LiveId" clId="{4E86F411-EAE7-49CF-A249-F75D20D0101D}" dt="2022-01-14T13:25:32.059" v="901" actId="2696"/>
        <pc:sldMkLst>
          <pc:docMk/>
          <pc:sldMk cId="1011019349" sldId="367"/>
        </pc:sldMkLst>
      </pc:sldChg>
      <pc:sldChg chg="del">
        <pc:chgData name="Paul Easter" userId="6549cd31feb53bc1" providerId="LiveId" clId="{4E86F411-EAE7-49CF-A249-F75D20D0101D}" dt="2022-01-14T13:25:32.059" v="901" actId="2696"/>
        <pc:sldMkLst>
          <pc:docMk/>
          <pc:sldMk cId="3356519219" sldId="368"/>
        </pc:sldMkLst>
      </pc:sldChg>
      <pc:sldChg chg="del">
        <pc:chgData name="Paul Easter" userId="6549cd31feb53bc1" providerId="LiveId" clId="{4E86F411-EAE7-49CF-A249-F75D20D0101D}" dt="2022-01-14T13:25:32.059" v="901" actId="2696"/>
        <pc:sldMkLst>
          <pc:docMk/>
          <pc:sldMk cId="4027716736" sldId="369"/>
        </pc:sldMkLst>
      </pc:sldChg>
      <pc:sldChg chg="del">
        <pc:chgData name="Paul Easter" userId="6549cd31feb53bc1" providerId="LiveId" clId="{4E86F411-EAE7-49CF-A249-F75D20D0101D}" dt="2022-01-14T13:25:32.059" v="901" actId="2696"/>
        <pc:sldMkLst>
          <pc:docMk/>
          <pc:sldMk cId="3114101902" sldId="370"/>
        </pc:sldMkLst>
      </pc:sldChg>
      <pc:sldChg chg="del">
        <pc:chgData name="Paul Easter" userId="6549cd31feb53bc1" providerId="LiveId" clId="{4E86F411-EAE7-49CF-A249-F75D20D0101D}" dt="2022-01-14T13:25:32.059" v="901" actId="2696"/>
        <pc:sldMkLst>
          <pc:docMk/>
          <pc:sldMk cId="3490076885" sldId="371"/>
        </pc:sldMkLst>
      </pc:sldChg>
      <pc:sldChg chg="del">
        <pc:chgData name="Paul Easter" userId="6549cd31feb53bc1" providerId="LiveId" clId="{4E86F411-EAE7-49CF-A249-F75D20D0101D}" dt="2022-01-14T13:25:32.059" v="901" actId="2696"/>
        <pc:sldMkLst>
          <pc:docMk/>
          <pc:sldMk cId="2891822342" sldId="372"/>
        </pc:sldMkLst>
      </pc:sldChg>
      <pc:sldChg chg="del">
        <pc:chgData name="Paul Easter" userId="6549cd31feb53bc1" providerId="LiveId" clId="{4E86F411-EAE7-49CF-A249-F75D20D0101D}" dt="2022-01-14T13:25:32.059" v="901" actId="2696"/>
        <pc:sldMkLst>
          <pc:docMk/>
          <pc:sldMk cId="838473719" sldId="373"/>
        </pc:sldMkLst>
      </pc:sldChg>
      <pc:sldChg chg="del">
        <pc:chgData name="Paul Easter" userId="6549cd31feb53bc1" providerId="LiveId" clId="{4E86F411-EAE7-49CF-A249-F75D20D0101D}" dt="2022-01-14T13:25:32.059" v="901" actId="2696"/>
        <pc:sldMkLst>
          <pc:docMk/>
          <pc:sldMk cId="3624096064" sldId="374"/>
        </pc:sldMkLst>
      </pc:sldChg>
      <pc:sldChg chg="del">
        <pc:chgData name="Paul Easter" userId="6549cd31feb53bc1" providerId="LiveId" clId="{4E86F411-EAE7-49CF-A249-F75D20D0101D}" dt="2022-01-14T13:25:32.059" v="901" actId="2696"/>
        <pc:sldMkLst>
          <pc:docMk/>
          <pc:sldMk cId="1289704839" sldId="375"/>
        </pc:sldMkLst>
      </pc:sldChg>
      <pc:sldChg chg="del">
        <pc:chgData name="Paul Easter" userId="6549cd31feb53bc1" providerId="LiveId" clId="{4E86F411-EAE7-49CF-A249-F75D20D0101D}" dt="2022-01-14T13:25:32.059" v="901" actId="2696"/>
        <pc:sldMkLst>
          <pc:docMk/>
          <pc:sldMk cId="3800420751" sldId="376"/>
        </pc:sldMkLst>
      </pc:sldChg>
      <pc:sldChg chg="del">
        <pc:chgData name="Paul Easter" userId="6549cd31feb53bc1" providerId="LiveId" clId="{4E86F411-EAE7-49CF-A249-F75D20D0101D}" dt="2022-01-14T13:25:32.059" v="901" actId="2696"/>
        <pc:sldMkLst>
          <pc:docMk/>
          <pc:sldMk cId="2288956024" sldId="377"/>
        </pc:sldMkLst>
      </pc:sldChg>
      <pc:sldChg chg="del">
        <pc:chgData name="Paul Easter" userId="6549cd31feb53bc1" providerId="LiveId" clId="{4E86F411-EAE7-49CF-A249-F75D20D0101D}" dt="2022-01-14T13:25:32.059" v="901" actId="2696"/>
        <pc:sldMkLst>
          <pc:docMk/>
          <pc:sldMk cId="3960176656" sldId="378"/>
        </pc:sldMkLst>
      </pc:sldChg>
      <pc:sldChg chg="del">
        <pc:chgData name="Paul Easter" userId="6549cd31feb53bc1" providerId="LiveId" clId="{4E86F411-EAE7-49CF-A249-F75D20D0101D}" dt="2022-01-14T13:25:32.059" v="901" actId="2696"/>
        <pc:sldMkLst>
          <pc:docMk/>
          <pc:sldMk cId="2199952279" sldId="379"/>
        </pc:sldMkLst>
      </pc:sldChg>
      <pc:sldChg chg="del">
        <pc:chgData name="Paul Easter" userId="6549cd31feb53bc1" providerId="LiveId" clId="{4E86F411-EAE7-49CF-A249-F75D20D0101D}" dt="2022-01-14T13:25:32.059" v="901" actId="2696"/>
        <pc:sldMkLst>
          <pc:docMk/>
          <pc:sldMk cId="3928581090" sldId="380"/>
        </pc:sldMkLst>
      </pc:sldChg>
      <pc:sldChg chg="del">
        <pc:chgData name="Paul Easter" userId="6549cd31feb53bc1" providerId="LiveId" clId="{4E86F411-EAE7-49CF-A249-F75D20D0101D}" dt="2022-01-14T13:25:32.059" v="901" actId="2696"/>
        <pc:sldMkLst>
          <pc:docMk/>
          <pc:sldMk cId="465651498" sldId="381"/>
        </pc:sldMkLst>
      </pc:sldChg>
      <pc:sldChg chg="del">
        <pc:chgData name="Paul Easter" userId="6549cd31feb53bc1" providerId="LiveId" clId="{4E86F411-EAE7-49CF-A249-F75D20D0101D}" dt="2022-01-14T13:25:32.059" v="901" actId="2696"/>
        <pc:sldMkLst>
          <pc:docMk/>
          <pc:sldMk cId="1988254139" sldId="382"/>
        </pc:sldMkLst>
      </pc:sldChg>
      <pc:sldChg chg="del">
        <pc:chgData name="Paul Easter" userId="6549cd31feb53bc1" providerId="LiveId" clId="{4E86F411-EAE7-49CF-A249-F75D20D0101D}" dt="2022-01-14T13:25:32.059" v="901" actId="2696"/>
        <pc:sldMkLst>
          <pc:docMk/>
          <pc:sldMk cId="129631972" sldId="383"/>
        </pc:sldMkLst>
      </pc:sldChg>
      <pc:sldChg chg="del">
        <pc:chgData name="Paul Easter" userId="6549cd31feb53bc1" providerId="LiveId" clId="{4E86F411-EAE7-49CF-A249-F75D20D0101D}" dt="2022-01-14T13:25:32.059" v="901" actId="2696"/>
        <pc:sldMkLst>
          <pc:docMk/>
          <pc:sldMk cId="2044179602" sldId="385"/>
        </pc:sldMkLst>
      </pc:sldChg>
      <pc:sldChg chg="del">
        <pc:chgData name="Paul Easter" userId="6549cd31feb53bc1" providerId="LiveId" clId="{4E86F411-EAE7-49CF-A249-F75D20D0101D}" dt="2022-01-14T13:25:32.059" v="901" actId="2696"/>
        <pc:sldMkLst>
          <pc:docMk/>
          <pc:sldMk cId="3474769126" sldId="386"/>
        </pc:sldMkLst>
      </pc:sldChg>
      <pc:sldChg chg="del">
        <pc:chgData name="Paul Easter" userId="6549cd31feb53bc1" providerId="LiveId" clId="{4E86F411-EAE7-49CF-A249-F75D20D0101D}" dt="2022-01-14T13:25:32.059" v="901" actId="2696"/>
        <pc:sldMkLst>
          <pc:docMk/>
          <pc:sldMk cId="1425240768" sldId="387"/>
        </pc:sldMkLst>
      </pc:sldChg>
      <pc:sldChg chg="del">
        <pc:chgData name="Paul Easter" userId="6549cd31feb53bc1" providerId="LiveId" clId="{4E86F411-EAE7-49CF-A249-F75D20D0101D}" dt="2022-01-14T13:25:32.059" v="901" actId="2696"/>
        <pc:sldMkLst>
          <pc:docMk/>
          <pc:sldMk cId="2362656516" sldId="388"/>
        </pc:sldMkLst>
      </pc:sldChg>
      <pc:sldChg chg="del">
        <pc:chgData name="Paul Easter" userId="6549cd31feb53bc1" providerId="LiveId" clId="{4E86F411-EAE7-49CF-A249-F75D20D0101D}" dt="2022-01-14T13:25:32.059" v="901" actId="2696"/>
        <pc:sldMkLst>
          <pc:docMk/>
          <pc:sldMk cId="3476070685" sldId="389"/>
        </pc:sldMkLst>
      </pc:sldChg>
      <pc:sldChg chg="del">
        <pc:chgData name="Paul Easter" userId="6549cd31feb53bc1" providerId="LiveId" clId="{4E86F411-EAE7-49CF-A249-F75D20D0101D}" dt="2022-01-14T13:25:32.059" v="901" actId="2696"/>
        <pc:sldMkLst>
          <pc:docMk/>
          <pc:sldMk cId="891247120" sldId="390"/>
        </pc:sldMkLst>
      </pc:sldChg>
      <pc:sldChg chg="del">
        <pc:chgData name="Paul Easter" userId="6549cd31feb53bc1" providerId="LiveId" clId="{4E86F411-EAE7-49CF-A249-F75D20D0101D}" dt="2022-01-14T13:25:32.059" v="901" actId="2696"/>
        <pc:sldMkLst>
          <pc:docMk/>
          <pc:sldMk cId="1145172289" sldId="391"/>
        </pc:sldMkLst>
      </pc:sldChg>
      <pc:sldChg chg="del">
        <pc:chgData name="Paul Easter" userId="6549cd31feb53bc1" providerId="LiveId" clId="{4E86F411-EAE7-49CF-A249-F75D20D0101D}" dt="2022-01-14T13:25:32.059" v="901" actId="2696"/>
        <pc:sldMkLst>
          <pc:docMk/>
          <pc:sldMk cId="2016727526" sldId="393"/>
        </pc:sldMkLst>
      </pc:sldChg>
      <pc:sldChg chg="del">
        <pc:chgData name="Paul Easter" userId="6549cd31feb53bc1" providerId="LiveId" clId="{4E86F411-EAE7-49CF-A249-F75D20D0101D}" dt="2022-01-14T13:25:32.059" v="901" actId="2696"/>
        <pc:sldMkLst>
          <pc:docMk/>
          <pc:sldMk cId="452449759" sldId="394"/>
        </pc:sldMkLst>
      </pc:sldChg>
      <pc:sldChg chg="del">
        <pc:chgData name="Paul Easter" userId="6549cd31feb53bc1" providerId="LiveId" clId="{4E86F411-EAE7-49CF-A249-F75D20D0101D}" dt="2022-01-14T13:25:32.059" v="901" actId="2696"/>
        <pc:sldMkLst>
          <pc:docMk/>
          <pc:sldMk cId="669854679" sldId="395"/>
        </pc:sldMkLst>
      </pc:sldChg>
      <pc:sldChg chg="del">
        <pc:chgData name="Paul Easter" userId="6549cd31feb53bc1" providerId="LiveId" clId="{4E86F411-EAE7-49CF-A249-F75D20D0101D}" dt="2022-01-14T13:25:32.059" v="901" actId="2696"/>
        <pc:sldMkLst>
          <pc:docMk/>
          <pc:sldMk cId="2519001103" sldId="396"/>
        </pc:sldMkLst>
      </pc:sldChg>
      <pc:sldChg chg="del">
        <pc:chgData name="Paul Easter" userId="6549cd31feb53bc1" providerId="LiveId" clId="{4E86F411-EAE7-49CF-A249-F75D20D0101D}" dt="2022-01-14T13:25:32.059" v="901" actId="2696"/>
        <pc:sldMkLst>
          <pc:docMk/>
          <pc:sldMk cId="2194469769" sldId="397"/>
        </pc:sldMkLst>
      </pc:sldChg>
      <pc:sldChg chg="del">
        <pc:chgData name="Paul Easter" userId="6549cd31feb53bc1" providerId="LiveId" clId="{4E86F411-EAE7-49CF-A249-F75D20D0101D}" dt="2022-01-14T13:25:32.059" v="901" actId="2696"/>
        <pc:sldMkLst>
          <pc:docMk/>
          <pc:sldMk cId="1450294498" sldId="398"/>
        </pc:sldMkLst>
      </pc:sldChg>
      <pc:sldChg chg="del">
        <pc:chgData name="Paul Easter" userId="6549cd31feb53bc1" providerId="LiveId" clId="{4E86F411-EAE7-49CF-A249-F75D20D0101D}" dt="2022-01-14T13:25:32.059" v="901" actId="2696"/>
        <pc:sldMkLst>
          <pc:docMk/>
          <pc:sldMk cId="2169556755" sldId="399"/>
        </pc:sldMkLst>
      </pc:sldChg>
      <pc:sldChg chg="del">
        <pc:chgData name="Paul Easter" userId="6549cd31feb53bc1" providerId="LiveId" clId="{4E86F411-EAE7-49CF-A249-F75D20D0101D}" dt="2022-01-14T13:25:32.059" v="901" actId="2696"/>
        <pc:sldMkLst>
          <pc:docMk/>
          <pc:sldMk cId="1528264291" sldId="401"/>
        </pc:sldMkLst>
      </pc:sldChg>
      <pc:sldChg chg="del">
        <pc:chgData name="Paul Easter" userId="6549cd31feb53bc1" providerId="LiveId" clId="{4E86F411-EAE7-49CF-A249-F75D20D0101D}" dt="2022-01-14T13:25:32.059" v="901" actId="2696"/>
        <pc:sldMkLst>
          <pc:docMk/>
          <pc:sldMk cId="2380384534" sldId="402"/>
        </pc:sldMkLst>
      </pc:sldChg>
      <pc:sldChg chg="del">
        <pc:chgData name="Paul Easter" userId="6549cd31feb53bc1" providerId="LiveId" clId="{4E86F411-EAE7-49CF-A249-F75D20D0101D}" dt="2022-01-14T13:25:32.059" v="901" actId="2696"/>
        <pc:sldMkLst>
          <pc:docMk/>
          <pc:sldMk cId="2350262415" sldId="403"/>
        </pc:sldMkLst>
      </pc:sldChg>
      <pc:sldChg chg="del">
        <pc:chgData name="Paul Easter" userId="6549cd31feb53bc1" providerId="LiveId" clId="{4E86F411-EAE7-49CF-A249-F75D20D0101D}" dt="2022-01-14T13:25:32.059" v="901" actId="2696"/>
        <pc:sldMkLst>
          <pc:docMk/>
          <pc:sldMk cId="3653842790" sldId="404"/>
        </pc:sldMkLst>
      </pc:sldChg>
      <pc:sldChg chg="del">
        <pc:chgData name="Paul Easter" userId="6549cd31feb53bc1" providerId="LiveId" clId="{4E86F411-EAE7-49CF-A249-F75D20D0101D}" dt="2022-01-14T13:25:32.059" v="901" actId="2696"/>
        <pc:sldMkLst>
          <pc:docMk/>
          <pc:sldMk cId="373494714" sldId="405"/>
        </pc:sldMkLst>
      </pc:sldChg>
      <pc:sldChg chg="del">
        <pc:chgData name="Paul Easter" userId="6549cd31feb53bc1" providerId="LiveId" clId="{4E86F411-EAE7-49CF-A249-F75D20D0101D}" dt="2022-01-14T13:25:32.059" v="901" actId="2696"/>
        <pc:sldMkLst>
          <pc:docMk/>
          <pc:sldMk cId="1579863878" sldId="406"/>
        </pc:sldMkLst>
      </pc:sldChg>
      <pc:sldChg chg="del">
        <pc:chgData name="Paul Easter" userId="6549cd31feb53bc1" providerId="LiveId" clId="{4E86F411-EAE7-49CF-A249-F75D20D0101D}" dt="2022-01-14T13:25:32.059" v="901" actId="2696"/>
        <pc:sldMkLst>
          <pc:docMk/>
          <pc:sldMk cId="2111595010" sldId="407"/>
        </pc:sldMkLst>
      </pc:sldChg>
      <pc:sldChg chg="del">
        <pc:chgData name="Paul Easter" userId="6549cd31feb53bc1" providerId="LiveId" clId="{4E86F411-EAE7-49CF-A249-F75D20D0101D}" dt="2022-01-14T13:25:32.059" v="901" actId="2696"/>
        <pc:sldMkLst>
          <pc:docMk/>
          <pc:sldMk cId="3982320277" sldId="408"/>
        </pc:sldMkLst>
      </pc:sldChg>
      <pc:sldChg chg="del">
        <pc:chgData name="Paul Easter" userId="6549cd31feb53bc1" providerId="LiveId" clId="{4E86F411-EAE7-49CF-A249-F75D20D0101D}" dt="2022-01-14T13:25:32.059" v="901" actId="2696"/>
        <pc:sldMkLst>
          <pc:docMk/>
          <pc:sldMk cId="1107030179" sldId="409"/>
        </pc:sldMkLst>
      </pc:sldChg>
      <pc:sldChg chg="del">
        <pc:chgData name="Paul Easter" userId="6549cd31feb53bc1" providerId="LiveId" clId="{4E86F411-EAE7-49CF-A249-F75D20D0101D}" dt="2022-01-14T13:25:32.059" v="901" actId="2696"/>
        <pc:sldMkLst>
          <pc:docMk/>
          <pc:sldMk cId="2841031739" sldId="410"/>
        </pc:sldMkLst>
      </pc:sldChg>
      <pc:sldChg chg="del">
        <pc:chgData name="Paul Easter" userId="6549cd31feb53bc1" providerId="LiveId" clId="{4E86F411-EAE7-49CF-A249-F75D20D0101D}" dt="2022-01-14T13:25:32.059" v="901" actId="2696"/>
        <pc:sldMkLst>
          <pc:docMk/>
          <pc:sldMk cId="627171612" sldId="411"/>
        </pc:sldMkLst>
      </pc:sldChg>
      <pc:sldChg chg="del">
        <pc:chgData name="Paul Easter" userId="6549cd31feb53bc1" providerId="LiveId" clId="{4E86F411-EAE7-49CF-A249-F75D20D0101D}" dt="2022-01-14T13:25:32.059" v="901" actId="2696"/>
        <pc:sldMkLst>
          <pc:docMk/>
          <pc:sldMk cId="819950325" sldId="412"/>
        </pc:sldMkLst>
      </pc:sldChg>
      <pc:sldChg chg="addSp delSp modSp mod">
        <pc:chgData name="Paul Easter" userId="6549cd31feb53bc1" providerId="LiveId" clId="{4E86F411-EAE7-49CF-A249-F75D20D0101D}" dt="2022-01-27T20:06:52.468" v="39976" actId="403"/>
        <pc:sldMkLst>
          <pc:docMk/>
          <pc:sldMk cId="2204889171" sldId="413"/>
        </pc:sldMkLst>
        <pc:spChg chg="mod">
          <ac:chgData name="Paul Easter" userId="6549cd31feb53bc1" providerId="LiveId" clId="{4E86F411-EAE7-49CF-A249-F75D20D0101D}" dt="2022-01-21T13:01:53.930" v="4473" actId="20577"/>
          <ac:spMkLst>
            <pc:docMk/>
            <pc:sldMk cId="2204889171" sldId="413"/>
            <ac:spMk id="9" creationId="{0B0F51D2-61D2-422A-9FBF-C5B38693E426}"/>
          </ac:spMkLst>
        </pc:spChg>
        <pc:spChg chg="mod">
          <ac:chgData name="Paul Easter" userId="6549cd31feb53bc1" providerId="LiveId" clId="{4E86F411-EAE7-49CF-A249-F75D20D0101D}" dt="2022-01-27T20:06:52.468" v="39976" actId="403"/>
          <ac:spMkLst>
            <pc:docMk/>
            <pc:sldMk cId="2204889171" sldId="413"/>
            <ac:spMk id="12" creationId="{AC332E9B-316C-42D3-9EF3-4AB9A9BB67D6}"/>
          </ac:spMkLst>
        </pc:spChg>
        <pc:spChg chg="mod">
          <ac:chgData name="Paul Easter" userId="6549cd31feb53bc1" providerId="LiveId" clId="{4E86F411-EAE7-49CF-A249-F75D20D0101D}" dt="2022-01-21T13:03:30.071" v="4498" actId="14100"/>
          <ac:spMkLst>
            <pc:docMk/>
            <pc:sldMk cId="2204889171" sldId="413"/>
            <ac:spMk id="13" creationId="{00000000-0000-0000-0000-000000000000}"/>
          </ac:spMkLst>
        </pc:spChg>
        <pc:grpChg chg="del">
          <ac:chgData name="Paul Easter" userId="6549cd31feb53bc1" providerId="LiveId" clId="{4E86F411-EAE7-49CF-A249-F75D20D0101D}" dt="2022-01-14T12:34:45.199" v="19" actId="478"/>
          <ac:grpSpMkLst>
            <pc:docMk/>
            <pc:sldMk cId="2204889171" sldId="413"/>
            <ac:grpSpMk id="6" creationId="{6F2B06B1-5D95-4113-8192-7723077C3534}"/>
          </ac:grpSpMkLst>
        </pc:grpChg>
        <pc:grpChg chg="add mod">
          <ac:chgData name="Paul Easter" userId="6549cd31feb53bc1" providerId="LiveId" clId="{4E86F411-EAE7-49CF-A249-F75D20D0101D}" dt="2022-01-21T13:03:11.694" v="4491" actId="1038"/>
          <ac:grpSpMkLst>
            <pc:docMk/>
            <pc:sldMk cId="2204889171" sldId="413"/>
            <ac:grpSpMk id="10" creationId="{3A30AFAB-485C-4F38-8537-C5F3E8AE431A}"/>
          </ac:grpSpMkLst>
        </pc:grpChg>
        <pc:grpChg chg="add del mod">
          <ac:chgData name="Paul Easter" userId="6549cd31feb53bc1" providerId="LiveId" clId="{4E86F411-EAE7-49CF-A249-F75D20D0101D}" dt="2022-01-21T13:02:50.071" v="4480" actId="478"/>
          <ac:grpSpMkLst>
            <pc:docMk/>
            <pc:sldMk cId="2204889171" sldId="413"/>
            <ac:grpSpMk id="11" creationId="{6AE3F27D-C2A1-4F8E-9174-9FDF38BED300}"/>
          </ac:grpSpMkLst>
        </pc:grpChg>
        <pc:grpChg chg="mod">
          <ac:chgData name="Paul Easter" userId="6549cd31feb53bc1" providerId="LiveId" clId="{4E86F411-EAE7-49CF-A249-F75D20D0101D}" dt="2022-01-21T13:02:27.979" v="4474"/>
          <ac:grpSpMkLst>
            <pc:docMk/>
            <pc:sldMk cId="2204889171" sldId="413"/>
            <ac:grpSpMk id="18" creationId="{41FEF31F-745A-410A-98F9-AB59CBE1967C}"/>
          </ac:grpSpMkLst>
        </pc:grpChg>
        <pc:picChg chg="mod">
          <ac:chgData name="Paul Easter" userId="6549cd31feb53bc1" providerId="LiveId" clId="{4E86F411-EAE7-49CF-A249-F75D20D0101D}" dt="2022-01-14T12:34:46.036" v="20"/>
          <ac:picMkLst>
            <pc:docMk/>
            <pc:sldMk cId="2204889171" sldId="413"/>
            <ac:picMk id="14" creationId="{3678B119-F348-43D8-80C6-CCD4734263FF}"/>
          </ac:picMkLst>
        </pc:picChg>
        <pc:picChg chg="mod">
          <ac:chgData name="Paul Easter" userId="6549cd31feb53bc1" providerId="LiveId" clId="{4E86F411-EAE7-49CF-A249-F75D20D0101D}" dt="2022-01-14T12:34:46.036" v="20"/>
          <ac:picMkLst>
            <pc:docMk/>
            <pc:sldMk cId="2204889171" sldId="413"/>
            <ac:picMk id="16" creationId="{F3EB43F0-631D-4EA2-A18A-B87B93D64695}"/>
          </ac:picMkLst>
        </pc:picChg>
        <pc:picChg chg="mod">
          <ac:chgData name="Paul Easter" userId="6549cd31feb53bc1" providerId="LiveId" clId="{4E86F411-EAE7-49CF-A249-F75D20D0101D}" dt="2022-01-14T12:34:46.036" v="20"/>
          <ac:picMkLst>
            <pc:docMk/>
            <pc:sldMk cId="2204889171" sldId="413"/>
            <ac:picMk id="17" creationId="{398C730A-35A8-40AA-A7E6-44682F7B1EC7}"/>
          </ac:picMkLst>
        </pc:picChg>
        <pc:picChg chg="mod">
          <ac:chgData name="Paul Easter" userId="6549cd31feb53bc1" providerId="LiveId" clId="{4E86F411-EAE7-49CF-A249-F75D20D0101D}" dt="2022-01-21T13:02:46.211" v="4478" actId="207"/>
          <ac:picMkLst>
            <pc:docMk/>
            <pc:sldMk cId="2204889171" sldId="413"/>
            <ac:picMk id="19" creationId="{C035E65A-7803-4115-9AD3-A237D5E88B79}"/>
          </ac:picMkLst>
        </pc:picChg>
        <pc:picChg chg="mod">
          <ac:chgData name="Paul Easter" userId="6549cd31feb53bc1" providerId="LiveId" clId="{4E86F411-EAE7-49CF-A249-F75D20D0101D}" dt="2022-01-21T13:02:46.211" v="4478" actId="207"/>
          <ac:picMkLst>
            <pc:docMk/>
            <pc:sldMk cId="2204889171" sldId="413"/>
            <ac:picMk id="20" creationId="{F437FEB6-8D22-48B0-BCB7-56FC33A0C8E9}"/>
          </ac:picMkLst>
        </pc:picChg>
        <pc:picChg chg="mod">
          <ac:chgData name="Paul Easter" userId="6549cd31feb53bc1" providerId="LiveId" clId="{4E86F411-EAE7-49CF-A249-F75D20D0101D}" dt="2022-01-21T13:02:46.211" v="4478" actId="207"/>
          <ac:picMkLst>
            <pc:docMk/>
            <pc:sldMk cId="2204889171" sldId="413"/>
            <ac:picMk id="21" creationId="{672C0D8A-1776-4E79-AD0F-17442FC47AB4}"/>
          </ac:picMkLst>
        </pc:picChg>
        <pc:picChg chg="mod">
          <ac:chgData name="Paul Easter" userId="6549cd31feb53bc1" providerId="LiveId" clId="{4E86F411-EAE7-49CF-A249-F75D20D0101D}" dt="2022-01-21T13:02:46.211" v="4478" actId="207"/>
          <ac:picMkLst>
            <pc:docMk/>
            <pc:sldMk cId="2204889171" sldId="413"/>
            <ac:picMk id="22" creationId="{121A47FD-37EA-4CF7-9DCB-518BBF6DF6E3}"/>
          </ac:picMkLst>
        </pc:picChg>
        <pc:picChg chg="mod">
          <ac:chgData name="Paul Easter" userId="6549cd31feb53bc1" providerId="LiveId" clId="{4E86F411-EAE7-49CF-A249-F75D20D0101D}" dt="2022-01-21T13:02:46.211" v="4478" actId="207"/>
          <ac:picMkLst>
            <pc:docMk/>
            <pc:sldMk cId="2204889171" sldId="413"/>
            <ac:picMk id="23" creationId="{5A022977-D50B-4E69-BA5A-030B6E1B6767}"/>
          </ac:picMkLst>
        </pc:picChg>
      </pc:sldChg>
      <pc:sldChg chg="delSp modSp add mod">
        <pc:chgData name="Paul Easter" userId="6549cd31feb53bc1" providerId="LiveId" clId="{4E86F411-EAE7-49CF-A249-F75D20D0101D}" dt="2022-01-22T10:12:57.650" v="12624" actId="20577"/>
        <pc:sldMkLst>
          <pc:docMk/>
          <pc:sldMk cId="3624445230" sldId="414"/>
        </pc:sldMkLst>
        <pc:spChg chg="mod">
          <ac:chgData name="Paul Easter" userId="6549cd31feb53bc1" providerId="LiveId" clId="{4E86F411-EAE7-49CF-A249-F75D20D0101D}" dt="2022-01-21T10:57:59.364" v="3904"/>
          <ac:spMkLst>
            <pc:docMk/>
            <pc:sldMk cId="3624445230" sldId="414"/>
            <ac:spMk id="8" creationId="{E2F794A7-8C4C-4A3F-A33D-B76FD77934A3}"/>
          </ac:spMkLst>
        </pc:spChg>
        <pc:spChg chg="mod">
          <ac:chgData name="Paul Easter" userId="6549cd31feb53bc1" providerId="LiveId" clId="{4E86F411-EAE7-49CF-A249-F75D20D0101D}" dt="2022-01-21T10:57:59.364" v="3904"/>
          <ac:spMkLst>
            <pc:docMk/>
            <pc:sldMk cId="3624445230" sldId="414"/>
            <ac:spMk id="13" creationId="{00000000-0000-0000-0000-000000000000}"/>
          </ac:spMkLst>
        </pc:spChg>
        <pc:spChg chg="mod">
          <ac:chgData name="Paul Easter" userId="6549cd31feb53bc1" providerId="LiveId" clId="{4E86F411-EAE7-49CF-A249-F75D20D0101D}" dt="2022-01-22T10:12:57.650" v="12624" actId="20577"/>
          <ac:spMkLst>
            <pc:docMk/>
            <pc:sldMk cId="3624445230" sldId="414"/>
            <ac:spMk id="14" creationId="{D1A264E9-38AC-47A4-83E2-D3C122E48CFC}"/>
          </ac:spMkLst>
        </pc:spChg>
        <pc:picChg chg="del">
          <ac:chgData name="Paul Easter" userId="6549cd31feb53bc1" providerId="LiveId" clId="{4E86F411-EAE7-49CF-A249-F75D20D0101D}" dt="2022-01-21T06:04:14.815" v="1011" actId="478"/>
          <ac:picMkLst>
            <pc:docMk/>
            <pc:sldMk cId="3624445230" sldId="414"/>
            <ac:picMk id="1026" creationId="{D16D5D80-6BD7-42C1-BB1A-799D66E792FA}"/>
          </ac:picMkLst>
        </pc:picChg>
      </pc:sldChg>
      <pc:sldChg chg="modSp add mod">
        <pc:chgData name="Paul Easter" userId="6549cd31feb53bc1" providerId="LiveId" clId="{4E86F411-EAE7-49CF-A249-F75D20D0101D}" dt="2022-01-21T11:00:36.951" v="3960" actId="20577"/>
        <pc:sldMkLst>
          <pc:docMk/>
          <pc:sldMk cId="4101986080" sldId="415"/>
        </pc:sldMkLst>
        <pc:spChg chg="mod">
          <ac:chgData name="Paul Easter" userId="6549cd31feb53bc1" providerId="LiveId" clId="{4E86F411-EAE7-49CF-A249-F75D20D0101D}" dt="2022-01-21T11:00:36.951" v="3960" actId="20577"/>
          <ac:spMkLst>
            <pc:docMk/>
            <pc:sldMk cId="4101986080" sldId="415"/>
            <ac:spMk id="5" creationId="{36139819-1AD4-4DCD-95F0-18D759EC04EA}"/>
          </ac:spMkLst>
        </pc:spChg>
      </pc:sldChg>
      <pc:sldChg chg="addSp delSp modSp add del mod ord modClrScheme chgLayout">
        <pc:chgData name="Paul Easter" userId="6549cd31feb53bc1" providerId="LiveId" clId="{4E86F411-EAE7-49CF-A249-F75D20D0101D}" dt="2022-01-27T20:13:39.996" v="39977" actId="2696"/>
        <pc:sldMkLst>
          <pc:docMk/>
          <pc:sldMk cId="1654986090" sldId="416"/>
        </pc:sldMkLst>
        <pc:spChg chg="del mod">
          <ac:chgData name="Paul Easter" userId="6549cd31feb53bc1" providerId="LiveId" clId="{4E86F411-EAE7-49CF-A249-F75D20D0101D}" dt="2022-01-21T07:08:05.897" v="1880" actId="478"/>
          <ac:spMkLst>
            <pc:docMk/>
            <pc:sldMk cId="1654986090" sldId="416"/>
            <ac:spMk id="3" creationId="{464949F0-40EE-4E55-8F3B-A568AFD968AF}"/>
          </ac:spMkLst>
        </pc:spChg>
        <pc:spChg chg="add mod ord">
          <ac:chgData name="Paul Easter" userId="6549cd31feb53bc1" providerId="LiveId" clId="{4E86F411-EAE7-49CF-A249-F75D20D0101D}" dt="2022-01-21T10:38:00.764" v="3884" actId="20577"/>
          <ac:spMkLst>
            <pc:docMk/>
            <pc:sldMk cId="1654986090" sldId="416"/>
            <ac:spMk id="4" creationId="{39741C53-2467-468B-9E36-1732F66F8B6A}"/>
          </ac:spMkLst>
        </pc:spChg>
        <pc:spChg chg="del mod">
          <ac:chgData name="Paul Easter" userId="6549cd31feb53bc1" providerId="LiveId" clId="{4E86F411-EAE7-49CF-A249-F75D20D0101D}" dt="2022-01-21T07:08:04.306" v="1879" actId="478"/>
          <ac:spMkLst>
            <pc:docMk/>
            <pc:sldMk cId="1654986090" sldId="416"/>
            <ac:spMk id="5" creationId="{36139819-1AD4-4DCD-95F0-18D759EC04EA}"/>
          </ac:spMkLst>
        </pc:spChg>
        <pc:spChg chg="add mod">
          <ac:chgData name="Paul Easter" userId="6549cd31feb53bc1" providerId="LiveId" clId="{4E86F411-EAE7-49CF-A249-F75D20D0101D}" dt="2022-01-21T07:12:49.786" v="1907" actId="26606"/>
          <ac:spMkLst>
            <pc:docMk/>
            <pc:sldMk cId="1654986090" sldId="416"/>
            <ac:spMk id="6" creationId="{949C56B4-337A-4D3D-8C26-5C191AB7B904}"/>
          </ac:spMkLst>
        </pc:spChg>
        <pc:spChg chg="add del mod">
          <ac:chgData name="Paul Easter" userId="6549cd31feb53bc1" providerId="LiveId" clId="{4E86F411-EAE7-49CF-A249-F75D20D0101D}" dt="2022-01-21T07:08:06.752" v="1881" actId="478"/>
          <ac:spMkLst>
            <pc:docMk/>
            <pc:sldMk cId="1654986090" sldId="416"/>
            <ac:spMk id="7" creationId="{519ABAF6-13CB-47DA-ADE5-7178E1792691}"/>
          </ac:spMkLst>
        </pc:spChg>
        <pc:picChg chg="add mod">
          <ac:chgData name="Paul Easter" userId="6549cd31feb53bc1" providerId="LiveId" clId="{4E86F411-EAE7-49CF-A249-F75D20D0101D}" dt="2022-01-27T17:02:02.270" v="37304" actId="208"/>
          <ac:picMkLst>
            <pc:docMk/>
            <pc:sldMk cId="1654986090" sldId="416"/>
            <ac:picMk id="9" creationId="{42EBFBF2-BD81-4D7E-BE93-D00BDE1D03FD}"/>
          </ac:picMkLst>
        </pc:picChg>
      </pc:sldChg>
      <pc:sldChg chg="add">
        <pc:chgData name="Paul Easter" userId="6549cd31feb53bc1" providerId="LiveId" clId="{4E86F411-EAE7-49CF-A249-F75D20D0101D}" dt="2022-01-27T20:13:56.515" v="39978"/>
        <pc:sldMkLst>
          <pc:docMk/>
          <pc:sldMk cId="2061701804" sldId="416"/>
        </pc:sldMkLst>
      </pc:sldChg>
      <pc:sldChg chg="addSp modSp add del mod">
        <pc:chgData name="Paul Easter" userId="6549cd31feb53bc1" providerId="LiveId" clId="{4E86F411-EAE7-49CF-A249-F75D20D0101D}" dt="2022-01-21T07:11:06.005" v="1898" actId="2696"/>
        <pc:sldMkLst>
          <pc:docMk/>
          <pc:sldMk cId="3130703066" sldId="417"/>
        </pc:sldMkLst>
        <pc:spChg chg="mod">
          <ac:chgData name="Paul Easter" userId="6549cd31feb53bc1" providerId="LiveId" clId="{4E86F411-EAE7-49CF-A249-F75D20D0101D}" dt="2022-01-21T07:09:30.852" v="1886" actId="1035"/>
          <ac:spMkLst>
            <pc:docMk/>
            <pc:sldMk cId="3130703066" sldId="417"/>
            <ac:spMk id="3" creationId="{464949F0-40EE-4E55-8F3B-A568AFD968AF}"/>
          </ac:spMkLst>
        </pc:spChg>
        <pc:spChg chg="add mod">
          <ac:chgData name="Paul Easter" userId="6549cd31feb53bc1" providerId="LiveId" clId="{4E86F411-EAE7-49CF-A249-F75D20D0101D}" dt="2022-01-21T07:09:30.852" v="1886" actId="1035"/>
          <ac:spMkLst>
            <pc:docMk/>
            <pc:sldMk cId="3130703066" sldId="417"/>
            <ac:spMk id="4" creationId="{DA6CE73F-4403-4C22-8BD2-95CAB0B57FFD}"/>
          </ac:spMkLst>
        </pc:spChg>
        <pc:spChg chg="mod">
          <ac:chgData name="Paul Easter" userId="6549cd31feb53bc1" providerId="LiveId" clId="{4E86F411-EAE7-49CF-A249-F75D20D0101D}" dt="2022-01-21T07:09:44.525" v="1889" actId="1035"/>
          <ac:spMkLst>
            <pc:docMk/>
            <pc:sldMk cId="3130703066" sldId="417"/>
            <ac:spMk id="5" creationId="{36139819-1AD4-4DCD-95F0-18D759EC04EA}"/>
          </ac:spMkLst>
        </pc:spChg>
        <pc:spChg chg="add mod">
          <ac:chgData name="Paul Easter" userId="6549cd31feb53bc1" providerId="LiveId" clId="{4E86F411-EAE7-49CF-A249-F75D20D0101D}" dt="2022-01-21T07:09:30.852" v="1886" actId="1035"/>
          <ac:spMkLst>
            <pc:docMk/>
            <pc:sldMk cId="3130703066" sldId="417"/>
            <ac:spMk id="6" creationId="{976ED5A4-C9C0-45B0-8533-A7CD61D41E91}"/>
          </ac:spMkLst>
        </pc:spChg>
      </pc:sldChg>
      <pc:sldChg chg="addSp delSp modSp add del mod modClrScheme chgLayout">
        <pc:chgData name="Paul Easter" userId="6549cd31feb53bc1" providerId="LiveId" clId="{4E86F411-EAE7-49CF-A249-F75D20D0101D}" dt="2022-01-27T14:07:18.719" v="33913" actId="2696"/>
        <pc:sldMkLst>
          <pc:docMk/>
          <pc:sldMk cId="3262027176" sldId="418"/>
        </pc:sldMkLst>
        <pc:spChg chg="del">
          <ac:chgData name="Paul Easter" userId="6549cd31feb53bc1" providerId="LiveId" clId="{4E86F411-EAE7-49CF-A249-F75D20D0101D}" dt="2022-01-21T07:07:59.052" v="1877" actId="478"/>
          <ac:spMkLst>
            <pc:docMk/>
            <pc:sldMk cId="3262027176" sldId="418"/>
            <ac:spMk id="3" creationId="{464949F0-40EE-4E55-8F3B-A568AFD968AF}"/>
          </ac:spMkLst>
        </pc:spChg>
        <pc:spChg chg="del mod ord">
          <ac:chgData name="Paul Easter" userId="6549cd31feb53bc1" providerId="LiveId" clId="{4E86F411-EAE7-49CF-A249-F75D20D0101D}" dt="2022-01-22T10:10:25.864" v="12596" actId="478"/>
          <ac:spMkLst>
            <pc:docMk/>
            <pc:sldMk cId="3262027176" sldId="418"/>
            <ac:spMk id="4" creationId="{39741C53-2467-468B-9E36-1732F66F8B6A}"/>
          </ac:spMkLst>
        </pc:spChg>
        <pc:spChg chg="del">
          <ac:chgData name="Paul Easter" userId="6549cd31feb53bc1" providerId="LiveId" clId="{4E86F411-EAE7-49CF-A249-F75D20D0101D}" dt="2022-01-21T07:07:57.096" v="1876" actId="478"/>
          <ac:spMkLst>
            <pc:docMk/>
            <pc:sldMk cId="3262027176" sldId="418"/>
            <ac:spMk id="5" creationId="{36139819-1AD4-4DCD-95F0-18D759EC04EA}"/>
          </ac:spMkLst>
        </pc:spChg>
        <pc:spChg chg="mod">
          <ac:chgData name="Paul Easter" userId="6549cd31feb53bc1" providerId="LiveId" clId="{4E86F411-EAE7-49CF-A249-F75D20D0101D}" dt="2022-01-22T10:11:03.716" v="12614" actId="114"/>
          <ac:spMkLst>
            <pc:docMk/>
            <pc:sldMk cId="3262027176" sldId="418"/>
            <ac:spMk id="6" creationId="{949C56B4-337A-4D3D-8C26-5C191AB7B904}"/>
          </ac:spMkLst>
        </pc:spChg>
        <pc:spChg chg="add del mod">
          <ac:chgData name="Paul Easter" userId="6549cd31feb53bc1" providerId="LiveId" clId="{4E86F411-EAE7-49CF-A249-F75D20D0101D}" dt="2022-01-21T07:08:00.293" v="1878" actId="478"/>
          <ac:spMkLst>
            <pc:docMk/>
            <pc:sldMk cId="3262027176" sldId="418"/>
            <ac:spMk id="7" creationId="{59621AE4-CC53-4270-9ADC-4ECDAD3069D6}"/>
          </ac:spMkLst>
        </pc:spChg>
        <pc:grpChg chg="add del mod">
          <ac:chgData name="Paul Easter" userId="6549cd31feb53bc1" providerId="LiveId" clId="{4E86F411-EAE7-49CF-A249-F75D20D0101D}" dt="2022-01-21T10:35:04.026" v="3858" actId="478"/>
          <ac:grpSpMkLst>
            <pc:docMk/>
            <pc:sldMk cId="3262027176" sldId="418"/>
            <ac:grpSpMk id="12" creationId="{76BFCB9E-9F4C-4181-A1C7-96EDE782AF9A}"/>
          </ac:grpSpMkLst>
        </pc:grpChg>
        <pc:grpChg chg="add del mod">
          <ac:chgData name="Paul Easter" userId="6549cd31feb53bc1" providerId="LiveId" clId="{4E86F411-EAE7-49CF-A249-F75D20D0101D}" dt="2022-01-21T10:34:59.959" v="3857" actId="478"/>
          <ac:grpSpMkLst>
            <pc:docMk/>
            <pc:sldMk cId="3262027176" sldId="418"/>
            <ac:grpSpMk id="30" creationId="{5AC3EF36-13EA-4331-95D8-AF67372DB677}"/>
          </ac:grpSpMkLst>
        </pc:grpChg>
        <pc:grpChg chg="add del mod">
          <ac:chgData name="Paul Easter" userId="6549cd31feb53bc1" providerId="LiveId" clId="{4E86F411-EAE7-49CF-A249-F75D20D0101D}" dt="2022-01-22T10:10:26.621" v="12597" actId="478"/>
          <ac:grpSpMkLst>
            <pc:docMk/>
            <pc:sldMk cId="3262027176" sldId="418"/>
            <ac:grpSpMk id="36" creationId="{6C508039-322B-4DA9-A2F9-0D4B36B1FB25}"/>
          </ac:grpSpMkLst>
        </pc:grpChg>
        <pc:picChg chg="add mod">
          <ac:chgData name="Paul Easter" userId="6549cd31feb53bc1" providerId="LiveId" clId="{4E86F411-EAE7-49CF-A249-F75D20D0101D}" dt="2022-01-21T07:16:16.171" v="1931" actId="164"/>
          <ac:picMkLst>
            <pc:docMk/>
            <pc:sldMk cId="3262027176" sldId="418"/>
            <ac:picMk id="9" creationId="{CAACB323-32FF-4E95-87BC-CABD57D8915D}"/>
          </ac:picMkLst>
        </pc:picChg>
        <pc:picChg chg="add mod">
          <ac:chgData name="Paul Easter" userId="6549cd31feb53bc1" providerId="LiveId" clId="{4E86F411-EAE7-49CF-A249-F75D20D0101D}" dt="2022-01-21T07:16:16.171" v="1931" actId="164"/>
          <ac:picMkLst>
            <pc:docMk/>
            <pc:sldMk cId="3262027176" sldId="418"/>
            <ac:picMk id="11" creationId="{FE9B7C66-827D-4E33-96C6-58F9FDD1E0E1}"/>
          </ac:picMkLst>
        </pc:picChg>
        <pc:picChg chg="add del mod">
          <ac:chgData name="Paul Easter" userId="6549cd31feb53bc1" providerId="LiveId" clId="{4E86F411-EAE7-49CF-A249-F75D20D0101D}" dt="2022-01-21T10:34:59.959" v="3857" actId="478"/>
          <ac:picMkLst>
            <pc:docMk/>
            <pc:sldMk cId="3262027176" sldId="418"/>
            <ac:picMk id="13" creationId="{1FE38A4F-D74D-4C18-9858-99EDAEB781D4}"/>
          </ac:picMkLst>
        </pc:picChg>
        <pc:picChg chg="add del mod">
          <ac:chgData name="Paul Easter" userId="6549cd31feb53bc1" providerId="LiveId" clId="{4E86F411-EAE7-49CF-A249-F75D20D0101D}" dt="2022-01-21T10:34:40.597" v="3850" actId="478"/>
          <ac:picMkLst>
            <pc:docMk/>
            <pc:sldMk cId="3262027176" sldId="418"/>
            <ac:picMk id="15" creationId="{7E5A3E21-CF4F-4A4E-BCE6-02DB151EB95C}"/>
          </ac:picMkLst>
        </pc:picChg>
        <pc:picChg chg="add mod">
          <ac:chgData name="Paul Easter" userId="6549cd31feb53bc1" providerId="LiveId" clId="{4E86F411-EAE7-49CF-A249-F75D20D0101D}" dt="2022-01-21T10:36:18.096" v="3873" actId="164"/>
          <ac:picMkLst>
            <pc:docMk/>
            <pc:sldMk cId="3262027176" sldId="418"/>
            <ac:picMk id="17" creationId="{71CB6EF2-62B7-4D7D-83A6-455FEF831B98}"/>
          </ac:picMkLst>
        </pc:picChg>
        <pc:picChg chg="add del mod">
          <ac:chgData name="Paul Easter" userId="6549cd31feb53bc1" providerId="LiveId" clId="{4E86F411-EAE7-49CF-A249-F75D20D0101D}" dt="2022-01-21T10:35:04.026" v="3858" actId="478"/>
          <ac:picMkLst>
            <pc:docMk/>
            <pc:sldMk cId="3262027176" sldId="418"/>
            <ac:picMk id="19" creationId="{EB15EB46-8156-46D2-85EE-59384C7860D5}"/>
          </ac:picMkLst>
        </pc:picChg>
        <pc:picChg chg="add mod">
          <ac:chgData name="Paul Easter" userId="6549cd31feb53bc1" providerId="LiveId" clId="{4E86F411-EAE7-49CF-A249-F75D20D0101D}" dt="2022-01-21T10:36:18.096" v="3873" actId="164"/>
          <ac:picMkLst>
            <pc:docMk/>
            <pc:sldMk cId="3262027176" sldId="418"/>
            <ac:picMk id="21" creationId="{DE8A64BC-DFC3-4AA1-A3C0-C29F2587846A}"/>
          </ac:picMkLst>
        </pc:picChg>
        <pc:picChg chg="add del mod">
          <ac:chgData name="Paul Easter" userId="6549cd31feb53bc1" providerId="LiveId" clId="{4E86F411-EAE7-49CF-A249-F75D20D0101D}" dt="2022-01-21T10:35:04.026" v="3858" actId="478"/>
          <ac:picMkLst>
            <pc:docMk/>
            <pc:sldMk cId="3262027176" sldId="418"/>
            <ac:picMk id="23" creationId="{79A82849-3976-4D27-9A4D-9A87FD025527}"/>
          </ac:picMkLst>
        </pc:picChg>
        <pc:picChg chg="add del mod">
          <ac:chgData name="Paul Easter" userId="6549cd31feb53bc1" providerId="LiveId" clId="{4E86F411-EAE7-49CF-A249-F75D20D0101D}" dt="2022-01-21T10:35:04.026" v="3858" actId="478"/>
          <ac:picMkLst>
            <pc:docMk/>
            <pc:sldMk cId="3262027176" sldId="418"/>
            <ac:picMk id="25" creationId="{E80DFDC4-F263-4C09-B80B-0FAE4BAAA9A3}"/>
          </ac:picMkLst>
        </pc:picChg>
        <pc:picChg chg="add del mod">
          <ac:chgData name="Paul Easter" userId="6549cd31feb53bc1" providerId="LiveId" clId="{4E86F411-EAE7-49CF-A249-F75D20D0101D}" dt="2022-01-21T10:34:59.959" v="3857" actId="478"/>
          <ac:picMkLst>
            <pc:docMk/>
            <pc:sldMk cId="3262027176" sldId="418"/>
            <ac:picMk id="27" creationId="{27C38EA4-7E76-4F2A-A4EE-ABD623DBD87D}"/>
          </ac:picMkLst>
        </pc:picChg>
        <pc:picChg chg="add mod">
          <ac:chgData name="Paul Easter" userId="6549cd31feb53bc1" providerId="LiveId" clId="{4E86F411-EAE7-49CF-A249-F75D20D0101D}" dt="2022-01-21T10:36:18.096" v="3873" actId="164"/>
          <ac:picMkLst>
            <pc:docMk/>
            <pc:sldMk cId="3262027176" sldId="418"/>
            <ac:picMk id="29" creationId="{2081AA72-130B-4523-A9AA-93DAEDEBB1A8}"/>
          </ac:picMkLst>
        </pc:picChg>
        <pc:picChg chg="mod">
          <ac:chgData name="Paul Easter" userId="6549cd31feb53bc1" providerId="LiveId" clId="{4E86F411-EAE7-49CF-A249-F75D20D0101D}" dt="2022-01-21T10:34:58.245" v="3856" actId="571"/>
          <ac:picMkLst>
            <pc:docMk/>
            <pc:sldMk cId="3262027176" sldId="418"/>
            <ac:picMk id="31" creationId="{CBEB25D3-9649-493D-B5EA-F542715C3FE6}"/>
          </ac:picMkLst>
        </pc:picChg>
        <pc:picChg chg="mod">
          <ac:chgData name="Paul Easter" userId="6549cd31feb53bc1" providerId="LiveId" clId="{4E86F411-EAE7-49CF-A249-F75D20D0101D}" dt="2022-01-21T10:34:58.245" v="3856" actId="571"/>
          <ac:picMkLst>
            <pc:docMk/>
            <pc:sldMk cId="3262027176" sldId="418"/>
            <ac:picMk id="32" creationId="{7B713C80-89D0-407F-AE9F-A019BFD5AACF}"/>
          </ac:picMkLst>
        </pc:picChg>
        <pc:picChg chg="add del mod">
          <ac:chgData name="Paul Easter" userId="6549cd31feb53bc1" providerId="LiveId" clId="{4E86F411-EAE7-49CF-A249-F75D20D0101D}" dt="2022-01-21T10:34:59.959" v="3857" actId="478"/>
          <ac:picMkLst>
            <pc:docMk/>
            <pc:sldMk cId="3262027176" sldId="418"/>
            <ac:picMk id="33" creationId="{44738C97-C47C-4D36-94C0-76A451248C2E}"/>
          </ac:picMkLst>
        </pc:picChg>
        <pc:picChg chg="add del mod">
          <ac:chgData name="Paul Easter" userId="6549cd31feb53bc1" providerId="LiveId" clId="{4E86F411-EAE7-49CF-A249-F75D20D0101D}" dt="2022-01-21T10:34:59.959" v="3857" actId="478"/>
          <ac:picMkLst>
            <pc:docMk/>
            <pc:sldMk cId="3262027176" sldId="418"/>
            <ac:picMk id="34" creationId="{786BAE53-1C4F-4EB0-A853-C4B3B9FC8661}"/>
          </ac:picMkLst>
        </pc:picChg>
        <pc:picChg chg="add del mod">
          <ac:chgData name="Paul Easter" userId="6549cd31feb53bc1" providerId="LiveId" clId="{4E86F411-EAE7-49CF-A249-F75D20D0101D}" dt="2022-01-21T10:34:59.959" v="3857" actId="478"/>
          <ac:picMkLst>
            <pc:docMk/>
            <pc:sldMk cId="3262027176" sldId="418"/>
            <ac:picMk id="35" creationId="{5E95DE93-CBED-4179-AABA-8C252F1E6D9B}"/>
          </ac:picMkLst>
        </pc:picChg>
      </pc:sldChg>
      <pc:sldChg chg="addSp delSp modSp add del mod ord modClrScheme chgLayout">
        <pc:chgData name="Paul Easter" userId="6549cd31feb53bc1" providerId="LiveId" clId="{4E86F411-EAE7-49CF-A249-F75D20D0101D}" dt="2022-01-27T20:14:41.012" v="39979" actId="2696"/>
        <pc:sldMkLst>
          <pc:docMk/>
          <pc:sldMk cId="4117715131" sldId="418"/>
        </pc:sldMkLst>
        <pc:spChg chg="mod">
          <ac:chgData name="Paul Easter" userId="6549cd31feb53bc1" providerId="LiveId" clId="{4E86F411-EAE7-49CF-A249-F75D20D0101D}" dt="2022-01-27T16:38:53.879" v="36809" actId="26606"/>
          <ac:spMkLst>
            <pc:docMk/>
            <pc:sldMk cId="4117715131" sldId="418"/>
            <ac:spMk id="6" creationId="{949C56B4-337A-4D3D-8C26-5C191AB7B904}"/>
          </ac:spMkLst>
        </pc:spChg>
        <pc:grpChg chg="add del mod">
          <ac:chgData name="Paul Easter" userId="6549cd31feb53bc1" providerId="LiveId" clId="{4E86F411-EAE7-49CF-A249-F75D20D0101D}" dt="2022-01-27T16:35:16.965" v="36790" actId="478"/>
          <ac:grpSpMkLst>
            <pc:docMk/>
            <pc:sldMk cId="4117715131" sldId="418"/>
            <ac:grpSpMk id="3" creationId="{B53034E3-F5D1-438C-87AB-14747D5A9592}"/>
          </ac:grpSpMkLst>
        </pc:grpChg>
        <pc:picChg chg="mod">
          <ac:chgData name="Paul Easter" userId="6549cd31feb53bc1" providerId="LiveId" clId="{4E86F411-EAE7-49CF-A249-F75D20D0101D}" dt="2022-01-27T16:32:10.159" v="36776"/>
          <ac:picMkLst>
            <pc:docMk/>
            <pc:sldMk cId="4117715131" sldId="418"/>
            <ac:picMk id="4" creationId="{0DDCE718-2E07-46D5-B20B-2E7D1E97A7C5}"/>
          </ac:picMkLst>
        </pc:picChg>
        <pc:picChg chg="mod">
          <ac:chgData name="Paul Easter" userId="6549cd31feb53bc1" providerId="LiveId" clId="{4E86F411-EAE7-49CF-A249-F75D20D0101D}" dt="2022-01-27T16:32:10.159" v="36776"/>
          <ac:picMkLst>
            <pc:docMk/>
            <pc:sldMk cId="4117715131" sldId="418"/>
            <ac:picMk id="5" creationId="{025AB5AC-7D93-47E1-929D-4D616F002652}"/>
          </ac:picMkLst>
        </pc:picChg>
        <pc:picChg chg="mod">
          <ac:chgData name="Paul Easter" userId="6549cd31feb53bc1" providerId="LiveId" clId="{4E86F411-EAE7-49CF-A249-F75D20D0101D}" dt="2022-01-27T16:32:10.159" v="36776"/>
          <ac:picMkLst>
            <pc:docMk/>
            <pc:sldMk cId="4117715131" sldId="418"/>
            <ac:picMk id="7" creationId="{BEF0BCFD-CBFB-444D-BED2-E27767521FAC}"/>
          </ac:picMkLst>
        </pc:picChg>
        <pc:picChg chg="add del mod">
          <ac:chgData name="Paul Easter" userId="6549cd31feb53bc1" providerId="LiveId" clId="{4E86F411-EAE7-49CF-A249-F75D20D0101D}" dt="2022-01-27T17:59:13.993" v="37727" actId="478"/>
          <ac:picMkLst>
            <pc:docMk/>
            <pc:sldMk cId="4117715131" sldId="418"/>
            <ac:picMk id="8" creationId="{DA4E0711-81F7-414C-9D12-730AEA688992}"/>
          </ac:picMkLst>
        </pc:picChg>
      </pc:sldChg>
      <pc:sldChg chg="addSp delSp modSp add del mod">
        <pc:chgData name="Paul Easter" userId="6549cd31feb53bc1" providerId="LiveId" clId="{4E86F411-EAE7-49CF-A249-F75D20D0101D}" dt="2022-01-21T07:21:02.979" v="1965" actId="2696"/>
        <pc:sldMkLst>
          <pc:docMk/>
          <pc:sldMk cId="3821936153" sldId="419"/>
        </pc:sldMkLst>
        <pc:spChg chg="mod">
          <ac:chgData name="Paul Easter" userId="6549cd31feb53bc1" providerId="LiveId" clId="{4E86F411-EAE7-49CF-A249-F75D20D0101D}" dt="2022-01-21T07:10:29.415" v="1893" actId="27636"/>
          <ac:spMkLst>
            <pc:docMk/>
            <pc:sldMk cId="3821936153" sldId="419"/>
            <ac:spMk id="4" creationId="{39741C53-2467-468B-9E36-1732F66F8B6A}"/>
          </ac:spMkLst>
        </pc:spChg>
        <pc:spChg chg="add mod">
          <ac:chgData name="Paul Easter" userId="6549cd31feb53bc1" providerId="LiveId" clId="{4E86F411-EAE7-49CF-A249-F75D20D0101D}" dt="2022-01-21T07:11:00.458" v="1897"/>
          <ac:spMkLst>
            <pc:docMk/>
            <pc:sldMk cId="3821936153" sldId="419"/>
            <ac:spMk id="5" creationId="{DC2C0306-5D67-4C78-8AA2-059D4AF0F16B}"/>
          </ac:spMkLst>
        </pc:spChg>
        <pc:spChg chg="mod">
          <ac:chgData name="Paul Easter" userId="6549cd31feb53bc1" providerId="LiveId" clId="{4E86F411-EAE7-49CF-A249-F75D20D0101D}" dt="2022-01-21T07:10:19.636" v="1891"/>
          <ac:spMkLst>
            <pc:docMk/>
            <pc:sldMk cId="3821936153" sldId="419"/>
            <ac:spMk id="6" creationId="{949C56B4-337A-4D3D-8C26-5C191AB7B904}"/>
          </ac:spMkLst>
        </pc:spChg>
        <pc:spChg chg="add mod">
          <ac:chgData name="Paul Easter" userId="6549cd31feb53bc1" providerId="LiveId" clId="{4E86F411-EAE7-49CF-A249-F75D20D0101D}" dt="2022-01-21T07:10:53.022" v="1896"/>
          <ac:spMkLst>
            <pc:docMk/>
            <pc:sldMk cId="3821936153" sldId="419"/>
            <ac:spMk id="7" creationId="{DCBD2DCF-F674-4660-8FF6-D5F6A2CB9AAF}"/>
          </ac:spMkLst>
        </pc:spChg>
        <pc:picChg chg="add del mod">
          <ac:chgData name="Paul Easter" userId="6549cd31feb53bc1" providerId="LiveId" clId="{4E86F411-EAE7-49CF-A249-F75D20D0101D}" dt="2022-01-21T07:19:10.625" v="1955" actId="21"/>
          <ac:picMkLst>
            <pc:docMk/>
            <pc:sldMk cId="3821936153" sldId="419"/>
            <ac:picMk id="3" creationId="{E5EF0720-C5C8-4CA9-913A-E79FCD4BECF0}"/>
          </ac:picMkLst>
        </pc:picChg>
      </pc:sldChg>
      <pc:sldChg chg="modSp add mod ord">
        <pc:chgData name="Paul Easter" userId="6549cd31feb53bc1" providerId="LiveId" clId="{4E86F411-EAE7-49CF-A249-F75D20D0101D}" dt="2022-01-27T20:35:15.574" v="40003"/>
        <pc:sldMkLst>
          <pc:docMk/>
          <pc:sldMk cId="2663019996" sldId="420"/>
        </pc:sldMkLst>
        <pc:spChg chg="mod">
          <ac:chgData name="Paul Easter" userId="6549cd31feb53bc1" providerId="LiveId" clId="{4E86F411-EAE7-49CF-A249-F75D20D0101D}" dt="2022-01-27T16:36:27.936" v="36794" actId="255"/>
          <ac:spMkLst>
            <pc:docMk/>
            <pc:sldMk cId="2663019996" sldId="420"/>
            <ac:spMk id="4" creationId="{39741C53-2467-468B-9E36-1732F66F8B6A}"/>
          </ac:spMkLst>
        </pc:spChg>
        <pc:spChg chg="mod">
          <ac:chgData name="Paul Easter" userId="6549cd31feb53bc1" providerId="LiveId" clId="{4E86F411-EAE7-49CF-A249-F75D20D0101D}" dt="2022-01-27T16:36:34.932" v="36795" actId="255"/>
          <ac:spMkLst>
            <pc:docMk/>
            <pc:sldMk cId="2663019996" sldId="420"/>
            <ac:spMk id="13" creationId="{954F11B9-771B-42F7-99DA-778ED20308AB}"/>
          </ac:spMkLst>
        </pc:spChg>
      </pc:sldChg>
      <pc:sldChg chg="addSp delSp modSp add del mod">
        <pc:chgData name="Paul Easter" userId="6549cd31feb53bc1" providerId="LiveId" clId="{4E86F411-EAE7-49CF-A249-F75D20D0101D}" dt="2022-01-27T14:07:04.048" v="33911" actId="2696"/>
        <pc:sldMkLst>
          <pc:docMk/>
          <pc:sldMk cId="4188293215" sldId="420"/>
        </pc:sldMkLst>
        <pc:spChg chg="mod">
          <ac:chgData name="Paul Easter" userId="6549cd31feb53bc1" providerId="LiveId" clId="{4E86F411-EAE7-49CF-A249-F75D20D0101D}" dt="2022-01-21T07:26:23.668" v="1973" actId="20577"/>
          <ac:spMkLst>
            <pc:docMk/>
            <pc:sldMk cId="4188293215" sldId="420"/>
            <ac:spMk id="4" creationId="{39741C53-2467-468B-9E36-1732F66F8B6A}"/>
          </ac:spMkLst>
        </pc:spChg>
        <pc:spChg chg="mod">
          <ac:chgData name="Paul Easter" userId="6549cd31feb53bc1" providerId="LiveId" clId="{4E86F411-EAE7-49CF-A249-F75D20D0101D}" dt="2022-01-21T07:17:40.071" v="1940"/>
          <ac:spMkLst>
            <pc:docMk/>
            <pc:sldMk cId="4188293215" sldId="420"/>
            <ac:spMk id="6" creationId="{949C56B4-337A-4D3D-8C26-5C191AB7B904}"/>
          </ac:spMkLst>
        </pc:spChg>
        <pc:spChg chg="add del mod">
          <ac:chgData name="Paul Easter" userId="6549cd31feb53bc1" providerId="LiveId" clId="{4E86F411-EAE7-49CF-A249-F75D20D0101D}" dt="2022-01-21T07:18:16.344" v="1945"/>
          <ac:spMkLst>
            <pc:docMk/>
            <pc:sldMk cId="4188293215" sldId="420"/>
            <ac:spMk id="7" creationId="{DF86A936-6B5C-4625-B0EC-931A3CF32666}"/>
          </ac:spMkLst>
        </pc:spChg>
        <pc:spChg chg="add del mod">
          <ac:chgData name="Paul Easter" userId="6549cd31feb53bc1" providerId="LiveId" clId="{4E86F411-EAE7-49CF-A249-F75D20D0101D}" dt="2022-01-21T07:18:16.344" v="1945"/>
          <ac:spMkLst>
            <pc:docMk/>
            <pc:sldMk cId="4188293215" sldId="420"/>
            <ac:spMk id="8" creationId="{8F377D04-F2AC-4A98-B19E-1A35D761F512}"/>
          </ac:spMkLst>
        </pc:spChg>
        <pc:spChg chg="add mod">
          <ac:chgData name="Paul Easter" userId="6549cd31feb53bc1" providerId="LiveId" clId="{4E86F411-EAE7-49CF-A249-F75D20D0101D}" dt="2022-01-21T07:18:33.776" v="1951" actId="20577"/>
          <ac:spMkLst>
            <pc:docMk/>
            <pc:sldMk cId="4188293215" sldId="420"/>
            <ac:spMk id="10" creationId="{7ABA4F06-3158-415E-9E37-745FF5D8751C}"/>
          </ac:spMkLst>
        </pc:spChg>
        <pc:spChg chg="add mod">
          <ac:chgData name="Paul Easter" userId="6549cd31feb53bc1" providerId="LiveId" clId="{4E86F411-EAE7-49CF-A249-F75D20D0101D}" dt="2022-01-27T06:32:01.373" v="29285" actId="114"/>
          <ac:spMkLst>
            <pc:docMk/>
            <pc:sldMk cId="4188293215" sldId="420"/>
            <ac:spMk id="13" creationId="{954F11B9-771B-42F7-99DA-778ED20308AB}"/>
          </ac:spMkLst>
        </pc:spChg>
        <pc:grpChg chg="del">
          <ac:chgData name="Paul Easter" userId="6549cd31feb53bc1" providerId="LiveId" clId="{4E86F411-EAE7-49CF-A249-F75D20D0101D}" dt="2022-01-21T07:19:07.584" v="1954" actId="478"/>
          <ac:grpSpMkLst>
            <pc:docMk/>
            <pc:sldMk cId="4188293215" sldId="420"/>
            <ac:grpSpMk id="12" creationId="{76BFCB9E-9F4C-4181-A1C7-96EDE782AF9A}"/>
          </ac:grpSpMkLst>
        </pc:grpChg>
        <pc:picChg chg="add del mod">
          <ac:chgData name="Paul Easter" userId="6549cd31feb53bc1" providerId="LiveId" clId="{4E86F411-EAE7-49CF-A249-F75D20D0101D}" dt="2022-01-21T10:26:52.455" v="3791" actId="478"/>
          <ac:picMkLst>
            <pc:docMk/>
            <pc:sldMk cId="4188293215" sldId="420"/>
            <ac:picMk id="3" creationId="{4096D88D-C294-407E-A714-D19BAC943E05}"/>
          </ac:picMkLst>
        </pc:picChg>
        <pc:picChg chg="add mod">
          <ac:chgData name="Paul Easter" userId="6549cd31feb53bc1" providerId="LiveId" clId="{4E86F411-EAE7-49CF-A249-F75D20D0101D}" dt="2022-01-21T07:19:22.817" v="1959" actId="1076"/>
          <ac:picMkLst>
            <pc:docMk/>
            <pc:sldMk cId="4188293215" sldId="420"/>
            <ac:picMk id="14" creationId="{D0A8C123-DDD2-4994-B1FC-42D89C8058D2}"/>
          </ac:picMkLst>
        </pc:picChg>
        <pc:picChg chg="add del mod modCrop">
          <ac:chgData name="Paul Easter" userId="6549cd31feb53bc1" providerId="LiveId" clId="{4E86F411-EAE7-49CF-A249-F75D20D0101D}" dt="2022-01-21T10:29:48.090" v="3816" actId="478"/>
          <ac:picMkLst>
            <pc:docMk/>
            <pc:sldMk cId="4188293215" sldId="420"/>
            <ac:picMk id="15" creationId="{3EB803AB-B22D-4799-A355-B4683600F004}"/>
          </ac:picMkLst>
        </pc:picChg>
        <pc:picChg chg="add mod">
          <ac:chgData name="Paul Easter" userId="6549cd31feb53bc1" providerId="LiveId" clId="{4E86F411-EAE7-49CF-A249-F75D20D0101D}" dt="2022-01-21T10:37:20.592" v="3879" actId="14826"/>
          <ac:picMkLst>
            <pc:docMk/>
            <pc:sldMk cId="4188293215" sldId="420"/>
            <ac:picMk id="16" creationId="{4AA70098-52E7-4088-A192-7A9A3E7FAE4B}"/>
          </ac:picMkLst>
        </pc:picChg>
        <pc:picChg chg="add del mod">
          <ac:chgData name="Paul Easter" userId="6549cd31feb53bc1" providerId="LiveId" clId="{4E86F411-EAE7-49CF-A249-F75D20D0101D}" dt="2022-01-21T10:29:50.123" v="3817" actId="478"/>
          <ac:picMkLst>
            <pc:docMk/>
            <pc:sldMk cId="4188293215" sldId="420"/>
            <ac:picMk id="17" creationId="{908C6B51-10FE-4EB5-AD15-E2054DA92D16}"/>
          </ac:picMkLst>
        </pc:picChg>
      </pc:sldChg>
      <pc:sldChg chg="addSp delSp modSp add mod">
        <pc:chgData name="Paul Easter" userId="6549cd31feb53bc1" providerId="LiveId" clId="{4E86F411-EAE7-49CF-A249-F75D20D0101D}" dt="2022-01-25T13:40:08.806" v="27989" actId="113"/>
        <pc:sldMkLst>
          <pc:docMk/>
          <pc:sldMk cId="1318248273" sldId="421"/>
        </pc:sldMkLst>
        <pc:spChg chg="mod">
          <ac:chgData name="Paul Easter" userId="6549cd31feb53bc1" providerId="LiveId" clId="{4E86F411-EAE7-49CF-A249-F75D20D0101D}" dt="2022-01-21T08:30:39.192" v="2459"/>
          <ac:spMkLst>
            <pc:docMk/>
            <pc:sldMk cId="1318248273" sldId="421"/>
            <ac:spMk id="8" creationId="{E2F794A7-8C4C-4A3F-A33D-B76FD77934A3}"/>
          </ac:spMkLst>
        </pc:spChg>
        <pc:spChg chg="add del">
          <ac:chgData name="Paul Easter" userId="6549cd31feb53bc1" providerId="LiveId" clId="{4E86F411-EAE7-49CF-A249-F75D20D0101D}" dt="2022-01-21T08:30:51.863" v="2463" actId="22"/>
          <ac:spMkLst>
            <pc:docMk/>
            <pc:sldMk cId="1318248273" sldId="421"/>
            <ac:spMk id="9" creationId="{FF626CA0-5C9E-4382-B739-5276001813DE}"/>
          </ac:spMkLst>
        </pc:spChg>
        <pc:spChg chg="mod">
          <ac:chgData name="Paul Easter" userId="6549cd31feb53bc1" providerId="LiveId" clId="{4E86F411-EAE7-49CF-A249-F75D20D0101D}" dt="2022-01-21T10:57:59.364" v="3904"/>
          <ac:spMkLst>
            <pc:docMk/>
            <pc:sldMk cId="1318248273" sldId="421"/>
            <ac:spMk id="13" creationId="{00000000-0000-0000-0000-000000000000}"/>
          </ac:spMkLst>
        </pc:spChg>
        <pc:spChg chg="mod">
          <ac:chgData name="Paul Easter" userId="6549cd31feb53bc1" providerId="LiveId" clId="{4E86F411-EAE7-49CF-A249-F75D20D0101D}" dt="2022-01-21T08:24:13.786" v="2061" actId="20577"/>
          <ac:spMkLst>
            <pc:docMk/>
            <pc:sldMk cId="1318248273" sldId="421"/>
            <ac:spMk id="14" creationId="{D1A264E9-38AC-47A4-83E2-D3C122E48CFC}"/>
          </ac:spMkLst>
        </pc:spChg>
        <pc:graphicFrameChg chg="add mod modGraphic">
          <ac:chgData name="Paul Easter" userId="6549cd31feb53bc1" providerId="LiveId" clId="{4E86F411-EAE7-49CF-A249-F75D20D0101D}" dt="2022-01-25T13:40:08.806" v="27989" actId="113"/>
          <ac:graphicFrameMkLst>
            <pc:docMk/>
            <pc:sldMk cId="1318248273" sldId="421"/>
            <ac:graphicFrameMk id="2" creationId="{FA253C87-87CD-4B79-9111-C872EFC446A0}"/>
          </ac:graphicFrameMkLst>
        </pc:graphicFrameChg>
      </pc:sldChg>
      <pc:sldChg chg="addSp delSp modSp add mod">
        <pc:chgData name="Paul Easter" userId="6549cd31feb53bc1" providerId="LiveId" clId="{4E86F411-EAE7-49CF-A249-F75D20D0101D}" dt="2022-01-21T10:57:59.364" v="3904"/>
        <pc:sldMkLst>
          <pc:docMk/>
          <pc:sldMk cId="1200936660" sldId="422"/>
        </pc:sldMkLst>
        <pc:spChg chg="add del mod">
          <ac:chgData name="Paul Easter" userId="6549cd31feb53bc1" providerId="LiveId" clId="{4E86F411-EAE7-49CF-A249-F75D20D0101D}" dt="2022-01-21T08:55:49.508" v="2795" actId="478"/>
          <ac:spMkLst>
            <pc:docMk/>
            <pc:sldMk cId="1200936660" sldId="422"/>
            <ac:spMk id="5" creationId="{DEF51983-D885-46F6-AD4C-787F8F92D4A5}"/>
          </ac:spMkLst>
        </pc:spChg>
        <pc:spChg chg="mod">
          <ac:chgData name="Paul Easter" userId="6549cd31feb53bc1" providerId="LiveId" clId="{4E86F411-EAE7-49CF-A249-F75D20D0101D}" dt="2022-01-21T08:40:04.055" v="2660" actId="20577"/>
          <ac:spMkLst>
            <pc:docMk/>
            <pc:sldMk cId="1200936660" sldId="422"/>
            <ac:spMk id="8" creationId="{E2F794A7-8C4C-4A3F-A33D-B76FD77934A3}"/>
          </ac:spMkLst>
        </pc:spChg>
        <pc:spChg chg="mod">
          <ac:chgData name="Paul Easter" userId="6549cd31feb53bc1" providerId="LiveId" clId="{4E86F411-EAE7-49CF-A249-F75D20D0101D}" dt="2022-01-21T10:57:59.364" v="3904"/>
          <ac:spMkLst>
            <pc:docMk/>
            <pc:sldMk cId="1200936660" sldId="422"/>
            <ac:spMk id="13" creationId="{00000000-0000-0000-0000-000000000000}"/>
          </ac:spMkLst>
        </pc:spChg>
        <pc:spChg chg="mod">
          <ac:chgData name="Paul Easter" userId="6549cd31feb53bc1" providerId="LiveId" clId="{4E86F411-EAE7-49CF-A249-F75D20D0101D}" dt="2022-01-21T09:05:15.462" v="2873" actId="20577"/>
          <ac:spMkLst>
            <pc:docMk/>
            <pc:sldMk cId="1200936660" sldId="422"/>
            <ac:spMk id="14" creationId="{D1A264E9-38AC-47A4-83E2-D3C122E48CFC}"/>
          </ac:spMkLst>
        </pc:spChg>
        <pc:graphicFrameChg chg="del mod">
          <ac:chgData name="Paul Easter" userId="6549cd31feb53bc1" providerId="LiveId" clId="{4E86F411-EAE7-49CF-A249-F75D20D0101D}" dt="2022-01-21T08:40:17.155" v="2662" actId="478"/>
          <ac:graphicFrameMkLst>
            <pc:docMk/>
            <pc:sldMk cId="1200936660" sldId="422"/>
            <ac:graphicFrameMk id="2" creationId="{FA253C87-87CD-4B79-9111-C872EFC446A0}"/>
          </ac:graphicFrameMkLst>
        </pc:graphicFrameChg>
        <pc:picChg chg="add mod">
          <ac:chgData name="Paul Easter" userId="6549cd31feb53bc1" providerId="LiveId" clId="{4E86F411-EAE7-49CF-A249-F75D20D0101D}" dt="2022-01-21T09:05:28.159" v="2875" actId="1076"/>
          <ac:picMkLst>
            <pc:docMk/>
            <pc:sldMk cId="1200936660" sldId="422"/>
            <ac:picMk id="4" creationId="{2D5D1457-2DB3-475E-A5C2-947865201B21}"/>
          </ac:picMkLst>
        </pc:picChg>
      </pc:sldChg>
      <pc:sldChg chg="modSp add mod">
        <pc:chgData name="Paul Easter" userId="6549cd31feb53bc1" providerId="LiveId" clId="{4E86F411-EAE7-49CF-A249-F75D20D0101D}" dt="2022-01-21T10:57:59.364" v="3904"/>
        <pc:sldMkLst>
          <pc:docMk/>
          <pc:sldMk cId="1489329039" sldId="423"/>
        </pc:sldMkLst>
        <pc:spChg chg="mod">
          <ac:chgData name="Paul Easter" userId="6549cd31feb53bc1" providerId="LiveId" clId="{4E86F411-EAE7-49CF-A249-F75D20D0101D}" dt="2022-01-21T10:57:59.364" v="3904"/>
          <ac:spMkLst>
            <pc:docMk/>
            <pc:sldMk cId="1489329039" sldId="423"/>
            <ac:spMk id="13" creationId="{00000000-0000-0000-0000-000000000000}"/>
          </ac:spMkLst>
        </pc:spChg>
        <pc:spChg chg="mod">
          <ac:chgData name="Paul Easter" userId="6549cd31feb53bc1" providerId="LiveId" clId="{4E86F411-EAE7-49CF-A249-F75D20D0101D}" dt="2022-01-21T09:32:39.095" v="2920" actId="20577"/>
          <ac:spMkLst>
            <pc:docMk/>
            <pc:sldMk cId="1489329039" sldId="423"/>
            <ac:spMk id="14" creationId="{D1A264E9-38AC-47A4-83E2-D3C122E48CFC}"/>
          </ac:spMkLst>
        </pc:spChg>
      </pc:sldChg>
      <pc:sldChg chg="modSp add mod">
        <pc:chgData name="Paul Easter" userId="6549cd31feb53bc1" providerId="LiveId" clId="{4E86F411-EAE7-49CF-A249-F75D20D0101D}" dt="2022-01-21T10:57:59.364" v="3904"/>
        <pc:sldMkLst>
          <pc:docMk/>
          <pc:sldMk cId="2734981849" sldId="424"/>
        </pc:sldMkLst>
        <pc:spChg chg="mod">
          <ac:chgData name="Paul Easter" userId="6549cd31feb53bc1" providerId="LiveId" clId="{4E86F411-EAE7-49CF-A249-F75D20D0101D}" dt="2022-01-21T10:57:59.364" v="3904"/>
          <ac:spMkLst>
            <pc:docMk/>
            <pc:sldMk cId="2734981849" sldId="424"/>
            <ac:spMk id="13" creationId="{00000000-0000-0000-0000-000000000000}"/>
          </ac:spMkLst>
        </pc:spChg>
        <pc:spChg chg="mod">
          <ac:chgData name="Paul Easter" userId="6549cd31feb53bc1" providerId="LiveId" clId="{4E86F411-EAE7-49CF-A249-F75D20D0101D}" dt="2022-01-21T09:32:43.292" v="2922" actId="20577"/>
          <ac:spMkLst>
            <pc:docMk/>
            <pc:sldMk cId="2734981849" sldId="424"/>
            <ac:spMk id="14" creationId="{D1A264E9-38AC-47A4-83E2-D3C122E48CFC}"/>
          </ac:spMkLst>
        </pc:spChg>
        <pc:picChg chg="mod">
          <ac:chgData name="Paul Easter" userId="6549cd31feb53bc1" providerId="LiveId" clId="{4E86F411-EAE7-49CF-A249-F75D20D0101D}" dt="2022-01-21T09:03:19.607" v="2869" actId="14826"/>
          <ac:picMkLst>
            <pc:docMk/>
            <pc:sldMk cId="2734981849" sldId="424"/>
            <ac:picMk id="4" creationId="{2D5D1457-2DB3-475E-A5C2-947865201B21}"/>
          </ac:picMkLst>
        </pc:picChg>
      </pc:sldChg>
      <pc:sldChg chg="modSp add mod">
        <pc:chgData name="Paul Easter" userId="6549cd31feb53bc1" providerId="LiveId" clId="{4E86F411-EAE7-49CF-A249-F75D20D0101D}" dt="2022-01-21T10:57:59.364" v="3904"/>
        <pc:sldMkLst>
          <pc:docMk/>
          <pc:sldMk cId="4082514089" sldId="425"/>
        </pc:sldMkLst>
        <pc:spChg chg="mod">
          <ac:chgData name="Paul Easter" userId="6549cd31feb53bc1" providerId="LiveId" clId="{4E86F411-EAE7-49CF-A249-F75D20D0101D}" dt="2022-01-21T10:57:59.364" v="3904"/>
          <ac:spMkLst>
            <pc:docMk/>
            <pc:sldMk cId="4082514089" sldId="425"/>
            <ac:spMk id="13" creationId="{00000000-0000-0000-0000-000000000000}"/>
          </ac:spMkLst>
        </pc:spChg>
        <pc:spChg chg="mod">
          <ac:chgData name="Paul Easter" userId="6549cd31feb53bc1" providerId="LiveId" clId="{4E86F411-EAE7-49CF-A249-F75D20D0101D}" dt="2022-01-21T09:08:03.383" v="2890"/>
          <ac:spMkLst>
            <pc:docMk/>
            <pc:sldMk cId="4082514089" sldId="425"/>
            <ac:spMk id="14" creationId="{D1A264E9-38AC-47A4-83E2-D3C122E48CFC}"/>
          </ac:spMkLst>
        </pc:spChg>
        <pc:picChg chg="mod">
          <ac:chgData name="Paul Easter" userId="6549cd31feb53bc1" providerId="LiveId" clId="{4E86F411-EAE7-49CF-A249-F75D20D0101D}" dt="2022-01-21T09:06:46.467" v="2885" actId="14826"/>
          <ac:picMkLst>
            <pc:docMk/>
            <pc:sldMk cId="4082514089" sldId="425"/>
            <ac:picMk id="4" creationId="{2D5D1457-2DB3-475E-A5C2-947865201B21}"/>
          </ac:picMkLst>
        </pc:picChg>
      </pc:sldChg>
      <pc:sldChg chg="modSp add mod">
        <pc:chgData name="Paul Easter" userId="6549cd31feb53bc1" providerId="LiveId" clId="{4E86F411-EAE7-49CF-A249-F75D20D0101D}" dt="2022-01-21T10:57:59.364" v="3904"/>
        <pc:sldMkLst>
          <pc:docMk/>
          <pc:sldMk cId="588836821" sldId="426"/>
        </pc:sldMkLst>
        <pc:spChg chg="mod">
          <ac:chgData name="Paul Easter" userId="6549cd31feb53bc1" providerId="LiveId" clId="{4E86F411-EAE7-49CF-A249-F75D20D0101D}" dt="2022-01-21T10:57:59.364" v="3904"/>
          <ac:spMkLst>
            <pc:docMk/>
            <pc:sldMk cId="588836821" sldId="426"/>
            <ac:spMk id="13" creationId="{00000000-0000-0000-0000-000000000000}"/>
          </ac:spMkLst>
        </pc:spChg>
        <pc:spChg chg="mod">
          <ac:chgData name="Paul Easter" userId="6549cd31feb53bc1" providerId="LiveId" clId="{4E86F411-EAE7-49CF-A249-F75D20D0101D}" dt="2022-01-21T09:32:32.681" v="2918" actId="20577"/>
          <ac:spMkLst>
            <pc:docMk/>
            <pc:sldMk cId="588836821" sldId="426"/>
            <ac:spMk id="14" creationId="{D1A264E9-38AC-47A4-83E2-D3C122E48CFC}"/>
          </ac:spMkLst>
        </pc:spChg>
      </pc:sldChg>
      <pc:sldChg chg="delSp modSp add mod ord">
        <pc:chgData name="Paul Easter" userId="6549cd31feb53bc1" providerId="LiveId" clId="{4E86F411-EAE7-49CF-A249-F75D20D0101D}" dt="2022-01-22T05:00:36.486" v="7304" actId="113"/>
        <pc:sldMkLst>
          <pc:docMk/>
          <pc:sldMk cId="2117974490" sldId="427"/>
        </pc:sldMkLst>
        <pc:spChg chg="del">
          <ac:chgData name="Paul Easter" userId="6549cd31feb53bc1" providerId="LiveId" clId="{4E86F411-EAE7-49CF-A249-F75D20D0101D}" dt="2022-01-21T09:59:30.311" v="3638" actId="478"/>
          <ac:spMkLst>
            <pc:docMk/>
            <pc:sldMk cId="2117974490" sldId="427"/>
            <ac:spMk id="7" creationId="{7C59BA3A-F975-4A0F-8DB0-62CE590C64A2}"/>
          </ac:spMkLst>
        </pc:spChg>
        <pc:spChg chg="mod">
          <ac:chgData name="Paul Easter" userId="6549cd31feb53bc1" providerId="LiveId" clId="{4E86F411-EAE7-49CF-A249-F75D20D0101D}" dt="2022-01-22T05:00:36.486" v="7304" actId="113"/>
          <ac:spMkLst>
            <pc:docMk/>
            <pc:sldMk cId="2117974490" sldId="427"/>
            <ac:spMk id="8" creationId="{E2F794A7-8C4C-4A3F-A33D-B76FD77934A3}"/>
          </ac:spMkLst>
        </pc:spChg>
        <pc:spChg chg="mod">
          <ac:chgData name="Paul Easter" userId="6549cd31feb53bc1" providerId="LiveId" clId="{4E86F411-EAE7-49CF-A249-F75D20D0101D}" dt="2022-01-21T09:43:09.812" v="3003" actId="20577"/>
          <ac:spMkLst>
            <pc:docMk/>
            <pc:sldMk cId="2117974490" sldId="427"/>
            <ac:spMk id="13" creationId="{00000000-0000-0000-0000-000000000000}"/>
          </ac:spMkLst>
        </pc:spChg>
        <pc:spChg chg="mod">
          <ac:chgData name="Paul Easter" userId="6549cd31feb53bc1" providerId="LiveId" clId="{4E86F411-EAE7-49CF-A249-F75D20D0101D}" dt="2022-01-21T09:52:18.375" v="3524" actId="20577"/>
          <ac:spMkLst>
            <pc:docMk/>
            <pc:sldMk cId="2117974490" sldId="427"/>
            <ac:spMk id="14" creationId="{D1A264E9-38AC-47A4-83E2-D3C122E48CFC}"/>
          </ac:spMkLst>
        </pc:spChg>
      </pc:sldChg>
      <pc:sldChg chg="addSp delSp modSp add mod">
        <pc:chgData name="Paul Easter" userId="6549cd31feb53bc1" providerId="LiveId" clId="{4E86F411-EAE7-49CF-A249-F75D20D0101D}" dt="2022-01-21T10:01:44.554" v="3664" actId="5793"/>
        <pc:sldMkLst>
          <pc:docMk/>
          <pc:sldMk cId="4065480997" sldId="428"/>
        </pc:sldMkLst>
        <pc:spChg chg="del">
          <ac:chgData name="Paul Easter" userId="6549cd31feb53bc1" providerId="LiveId" clId="{4E86F411-EAE7-49CF-A249-F75D20D0101D}" dt="2022-01-21T09:59:26.937" v="3637" actId="478"/>
          <ac:spMkLst>
            <pc:docMk/>
            <pc:sldMk cId="4065480997" sldId="428"/>
            <ac:spMk id="7" creationId="{7C59BA3A-F975-4A0F-8DB0-62CE590C64A2}"/>
          </ac:spMkLst>
        </pc:spChg>
        <pc:spChg chg="mod">
          <ac:chgData name="Paul Easter" userId="6549cd31feb53bc1" providerId="LiveId" clId="{4E86F411-EAE7-49CF-A249-F75D20D0101D}" dt="2022-01-21T09:51:57.621" v="3515" actId="20577"/>
          <ac:spMkLst>
            <pc:docMk/>
            <pc:sldMk cId="4065480997" sldId="428"/>
            <ac:spMk id="8" creationId="{E2F794A7-8C4C-4A3F-A33D-B76FD77934A3}"/>
          </ac:spMkLst>
        </pc:spChg>
        <pc:spChg chg="mod">
          <ac:chgData name="Paul Easter" userId="6549cd31feb53bc1" providerId="LiveId" clId="{4E86F411-EAE7-49CF-A249-F75D20D0101D}" dt="2022-01-21T10:01:44.554" v="3664" actId="5793"/>
          <ac:spMkLst>
            <pc:docMk/>
            <pc:sldMk cId="4065480997" sldId="428"/>
            <ac:spMk id="14" creationId="{D1A264E9-38AC-47A4-83E2-D3C122E48CFC}"/>
          </ac:spMkLst>
        </pc:spChg>
        <pc:graphicFrameChg chg="add mod modGraphic">
          <ac:chgData name="Paul Easter" userId="6549cd31feb53bc1" providerId="LiveId" clId="{4E86F411-EAE7-49CF-A249-F75D20D0101D}" dt="2022-01-21T09:59:01.881" v="3636" actId="1076"/>
          <ac:graphicFrameMkLst>
            <pc:docMk/>
            <pc:sldMk cId="4065480997" sldId="428"/>
            <ac:graphicFrameMk id="6" creationId="{07B054EA-16ED-4D82-93D2-6B99FB1319C2}"/>
          </ac:graphicFrameMkLst>
        </pc:graphicFrameChg>
      </pc:sldChg>
      <pc:sldChg chg="add del">
        <pc:chgData name="Paul Easter" userId="6549cd31feb53bc1" providerId="LiveId" clId="{4E86F411-EAE7-49CF-A249-F75D20D0101D}" dt="2022-01-21T10:01:54.640" v="3665" actId="2696"/>
        <pc:sldMkLst>
          <pc:docMk/>
          <pc:sldMk cId="757479950" sldId="429"/>
        </pc:sldMkLst>
      </pc:sldChg>
      <pc:sldChg chg="addSp delSp modSp add mod modClrScheme chgLayout">
        <pc:chgData name="Paul Easter" userId="6549cd31feb53bc1" providerId="LiveId" clId="{4E86F411-EAE7-49CF-A249-F75D20D0101D}" dt="2022-01-21T10:16:53.268" v="3680" actId="26606"/>
        <pc:sldMkLst>
          <pc:docMk/>
          <pc:sldMk cId="1345341795" sldId="429"/>
        </pc:sldMkLst>
        <pc:spChg chg="del">
          <ac:chgData name="Paul Easter" userId="6549cd31feb53bc1" providerId="LiveId" clId="{4E86F411-EAE7-49CF-A249-F75D20D0101D}" dt="2022-01-21T10:02:26.325" v="3668" actId="478"/>
          <ac:spMkLst>
            <pc:docMk/>
            <pc:sldMk cId="1345341795" sldId="429"/>
            <ac:spMk id="8" creationId="{E2F794A7-8C4C-4A3F-A33D-B76FD77934A3}"/>
          </ac:spMkLst>
        </pc:spChg>
        <pc:spChg chg="mod">
          <ac:chgData name="Paul Easter" userId="6549cd31feb53bc1" providerId="LiveId" clId="{4E86F411-EAE7-49CF-A249-F75D20D0101D}" dt="2022-01-21T10:16:53.268" v="3680" actId="26606"/>
          <ac:spMkLst>
            <pc:docMk/>
            <pc:sldMk cId="1345341795" sldId="429"/>
            <ac:spMk id="13" creationId="{00000000-0000-0000-0000-000000000000}"/>
          </ac:spMkLst>
        </pc:spChg>
        <pc:spChg chg="mod ord">
          <ac:chgData name="Paul Easter" userId="6549cd31feb53bc1" providerId="LiveId" clId="{4E86F411-EAE7-49CF-A249-F75D20D0101D}" dt="2022-01-21T10:16:53.268" v="3680" actId="26606"/>
          <ac:spMkLst>
            <pc:docMk/>
            <pc:sldMk cId="1345341795" sldId="429"/>
            <ac:spMk id="14" creationId="{D1A264E9-38AC-47A4-83E2-D3C122E48CFC}"/>
          </ac:spMkLst>
        </pc:spChg>
        <pc:graphicFrameChg chg="del">
          <ac:chgData name="Paul Easter" userId="6549cd31feb53bc1" providerId="LiveId" clId="{4E86F411-EAE7-49CF-A249-F75D20D0101D}" dt="2022-01-21T10:02:17.820" v="3667" actId="478"/>
          <ac:graphicFrameMkLst>
            <pc:docMk/>
            <pc:sldMk cId="1345341795" sldId="429"/>
            <ac:graphicFrameMk id="6" creationId="{07B054EA-16ED-4D82-93D2-6B99FB1319C2}"/>
          </ac:graphicFrameMkLst>
        </pc:graphicFrameChg>
        <pc:picChg chg="add del mod">
          <ac:chgData name="Paul Easter" userId="6549cd31feb53bc1" providerId="LiveId" clId="{4E86F411-EAE7-49CF-A249-F75D20D0101D}" dt="2022-01-21T10:16:01.862" v="3673" actId="931"/>
          <ac:picMkLst>
            <pc:docMk/>
            <pc:sldMk cId="1345341795" sldId="429"/>
            <ac:picMk id="3" creationId="{337C772E-9C28-4F2E-A58A-E96B58086581}"/>
          </ac:picMkLst>
        </pc:picChg>
        <pc:picChg chg="add mod">
          <ac:chgData name="Paul Easter" userId="6549cd31feb53bc1" providerId="LiveId" clId="{4E86F411-EAE7-49CF-A249-F75D20D0101D}" dt="2022-01-21T10:16:53.268" v="3680" actId="26606"/>
          <ac:picMkLst>
            <pc:docMk/>
            <pc:sldMk cId="1345341795" sldId="429"/>
            <ac:picMk id="5" creationId="{28C412CD-D5A8-472B-8A6A-32F3C16C3F70}"/>
          </ac:picMkLst>
        </pc:picChg>
      </pc:sldChg>
      <pc:sldChg chg="modSp add mod">
        <pc:chgData name="Paul Easter" userId="6549cd31feb53bc1" providerId="LiveId" clId="{4E86F411-EAE7-49CF-A249-F75D20D0101D}" dt="2022-01-21T10:17:41.538" v="3710" actId="14826"/>
        <pc:sldMkLst>
          <pc:docMk/>
          <pc:sldMk cId="4291249738" sldId="430"/>
        </pc:sldMkLst>
        <pc:spChg chg="mod">
          <ac:chgData name="Paul Easter" userId="6549cd31feb53bc1" providerId="LiveId" clId="{4E86F411-EAE7-49CF-A249-F75D20D0101D}" dt="2022-01-21T10:17:30.070" v="3709" actId="5793"/>
          <ac:spMkLst>
            <pc:docMk/>
            <pc:sldMk cId="4291249738" sldId="430"/>
            <ac:spMk id="14" creationId="{D1A264E9-38AC-47A4-83E2-D3C122E48CFC}"/>
          </ac:spMkLst>
        </pc:spChg>
        <pc:picChg chg="mod">
          <ac:chgData name="Paul Easter" userId="6549cd31feb53bc1" providerId="LiveId" clId="{4E86F411-EAE7-49CF-A249-F75D20D0101D}" dt="2022-01-21T10:17:41.538" v="3710" actId="14826"/>
          <ac:picMkLst>
            <pc:docMk/>
            <pc:sldMk cId="4291249738" sldId="430"/>
            <ac:picMk id="5" creationId="{28C412CD-D5A8-472B-8A6A-32F3C16C3F70}"/>
          </ac:picMkLst>
        </pc:picChg>
      </pc:sldChg>
      <pc:sldChg chg="modSp add mod">
        <pc:chgData name="Paul Easter" userId="6549cd31feb53bc1" providerId="LiveId" clId="{4E86F411-EAE7-49CF-A249-F75D20D0101D}" dt="2022-01-21T10:18:24.717" v="3725" actId="1076"/>
        <pc:sldMkLst>
          <pc:docMk/>
          <pc:sldMk cId="1573580979" sldId="431"/>
        </pc:sldMkLst>
        <pc:spChg chg="mod">
          <ac:chgData name="Paul Easter" userId="6549cd31feb53bc1" providerId="LiveId" clId="{4E86F411-EAE7-49CF-A249-F75D20D0101D}" dt="2022-01-21T10:18:05.966" v="3722" actId="20577"/>
          <ac:spMkLst>
            <pc:docMk/>
            <pc:sldMk cId="1573580979" sldId="431"/>
            <ac:spMk id="14" creationId="{D1A264E9-38AC-47A4-83E2-D3C122E48CFC}"/>
          </ac:spMkLst>
        </pc:spChg>
        <pc:picChg chg="mod">
          <ac:chgData name="Paul Easter" userId="6549cd31feb53bc1" providerId="LiveId" clId="{4E86F411-EAE7-49CF-A249-F75D20D0101D}" dt="2022-01-21T10:18:24.717" v="3725" actId="1076"/>
          <ac:picMkLst>
            <pc:docMk/>
            <pc:sldMk cId="1573580979" sldId="431"/>
            <ac:picMk id="5" creationId="{28C412CD-D5A8-472B-8A6A-32F3C16C3F70}"/>
          </ac:picMkLst>
        </pc:picChg>
      </pc:sldChg>
      <pc:sldChg chg="addSp modSp add mod">
        <pc:chgData name="Paul Easter" userId="6549cd31feb53bc1" providerId="LiveId" clId="{4E86F411-EAE7-49CF-A249-F75D20D0101D}" dt="2022-01-21T10:19:58.162" v="3750" actId="1076"/>
        <pc:sldMkLst>
          <pc:docMk/>
          <pc:sldMk cId="2891216558" sldId="432"/>
        </pc:sldMkLst>
        <pc:spChg chg="add mod">
          <ac:chgData name="Paul Easter" userId="6549cd31feb53bc1" providerId="LiveId" clId="{4E86F411-EAE7-49CF-A249-F75D20D0101D}" dt="2022-01-21T10:19:58.162" v="3750" actId="1076"/>
          <ac:spMkLst>
            <pc:docMk/>
            <pc:sldMk cId="2891216558" sldId="432"/>
            <ac:spMk id="2" creationId="{FCE607BF-6CD2-48D6-91E9-182ECEE61D97}"/>
          </ac:spMkLst>
        </pc:spChg>
        <pc:spChg chg="mod">
          <ac:chgData name="Paul Easter" userId="6549cd31feb53bc1" providerId="LiveId" clId="{4E86F411-EAE7-49CF-A249-F75D20D0101D}" dt="2022-01-21T10:19:01.216" v="3736" actId="20577"/>
          <ac:spMkLst>
            <pc:docMk/>
            <pc:sldMk cId="2891216558" sldId="432"/>
            <ac:spMk id="14" creationId="{D1A264E9-38AC-47A4-83E2-D3C122E48CFC}"/>
          </ac:spMkLst>
        </pc:spChg>
        <pc:picChg chg="mod">
          <ac:chgData name="Paul Easter" userId="6549cd31feb53bc1" providerId="LiveId" clId="{4E86F411-EAE7-49CF-A249-F75D20D0101D}" dt="2022-01-21T10:19:10.128" v="3737" actId="14826"/>
          <ac:picMkLst>
            <pc:docMk/>
            <pc:sldMk cId="2891216558" sldId="432"/>
            <ac:picMk id="5" creationId="{28C412CD-D5A8-472B-8A6A-32F3C16C3F70}"/>
          </ac:picMkLst>
        </pc:picChg>
      </pc:sldChg>
      <pc:sldChg chg="modSp add mod ord">
        <pc:chgData name="Paul Easter" userId="6549cd31feb53bc1" providerId="LiveId" clId="{4E86F411-EAE7-49CF-A249-F75D20D0101D}" dt="2022-01-21T10:20:29.019" v="3768" actId="14826"/>
        <pc:sldMkLst>
          <pc:docMk/>
          <pc:sldMk cId="2484280140" sldId="433"/>
        </pc:sldMkLst>
        <pc:spChg chg="mod">
          <ac:chgData name="Paul Easter" userId="6549cd31feb53bc1" providerId="LiveId" clId="{4E86F411-EAE7-49CF-A249-F75D20D0101D}" dt="2022-01-21T10:20:20.289" v="3767" actId="20577"/>
          <ac:spMkLst>
            <pc:docMk/>
            <pc:sldMk cId="2484280140" sldId="433"/>
            <ac:spMk id="14" creationId="{D1A264E9-38AC-47A4-83E2-D3C122E48CFC}"/>
          </ac:spMkLst>
        </pc:spChg>
        <pc:picChg chg="mod">
          <ac:chgData name="Paul Easter" userId="6549cd31feb53bc1" providerId="LiveId" clId="{4E86F411-EAE7-49CF-A249-F75D20D0101D}" dt="2022-01-21T10:20:29.019" v="3768" actId="14826"/>
          <ac:picMkLst>
            <pc:docMk/>
            <pc:sldMk cId="2484280140" sldId="433"/>
            <ac:picMk id="5" creationId="{28C412CD-D5A8-472B-8A6A-32F3C16C3F70}"/>
          </ac:picMkLst>
        </pc:picChg>
      </pc:sldChg>
      <pc:sldChg chg="modSp add mod">
        <pc:chgData name="Paul Easter" userId="6549cd31feb53bc1" providerId="LiveId" clId="{4E86F411-EAE7-49CF-A249-F75D20D0101D}" dt="2022-01-21T10:20:50.062" v="3776" actId="14826"/>
        <pc:sldMkLst>
          <pc:docMk/>
          <pc:sldMk cId="1251528556" sldId="434"/>
        </pc:sldMkLst>
        <pc:spChg chg="mod">
          <ac:chgData name="Paul Easter" userId="6549cd31feb53bc1" providerId="LiveId" clId="{4E86F411-EAE7-49CF-A249-F75D20D0101D}" dt="2022-01-21T10:20:43.442" v="3775" actId="20577"/>
          <ac:spMkLst>
            <pc:docMk/>
            <pc:sldMk cId="1251528556" sldId="434"/>
            <ac:spMk id="14" creationId="{D1A264E9-38AC-47A4-83E2-D3C122E48CFC}"/>
          </ac:spMkLst>
        </pc:spChg>
        <pc:picChg chg="mod">
          <ac:chgData name="Paul Easter" userId="6549cd31feb53bc1" providerId="LiveId" clId="{4E86F411-EAE7-49CF-A249-F75D20D0101D}" dt="2022-01-21T10:20:50.062" v="3776" actId="14826"/>
          <ac:picMkLst>
            <pc:docMk/>
            <pc:sldMk cId="1251528556" sldId="434"/>
            <ac:picMk id="5" creationId="{28C412CD-D5A8-472B-8A6A-32F3C16C3F70}"/>
          </ac:picMkLst>
        </pc:picChg>
      </pc:sldChg>
      <pc:sldChg chg="modSp add mod">
        <pc:chgData name="Paul Easter" userId="6549cd31feb53bc1" providerId="LiveId" clId="{4E86F411-EAE7-49CF-A249-F75D20D0101D}" dt="2022-01-22T03:09:49.287" v="4500" actId="1076"/>
        <pc:sldMkLst>
          <pc:docMk/>
          <pc:sldMk cId="2183881217" sldId="435"/>
        </pc:sldMkLst>
        <pc:spChg chg="mod">
          <ac:chgData name="Paul Easter" userId="6549cd31feb53bc1" providerId="LiveId" clId="{4E86F411-EAE7-49CF-A249-F75D20D0101D}" dt="2022-01-21T10:57:59.364" v="3904"/>
          <ac:spMkLst>
            <pc:docMk/>
            <pc:sldMk cId="2183881217" sldId="435"/>
            <ac:spMk id="13" creationId="{00000000-0000-0000-0000-000000000000}"/>
          </ac:spMkLst>
        </pc:spChg>
        <pc:spChg chg="mod">
          <ac:chgData name="Paul Easter" userId="6549cd31feb53bc1" providerId="LiveId" clId="{4E86F411-EAE7-49CF-A249-F75D20D0101D}" dt="2022-01-21T10:59:19.577" v="3942" actId="20577"/>
          <ac:spMkLst>
            <pc:docMk/>
            <pc:sldMk cId="2183881217" sldId="435"/>
            <ac:spMk id="14" creationId="{D1A264E9-38AC-47A4-83E2-D3C122E48CFC}"/>
          </ac:spMkLst>
        </pc:spChg>
        <pc:picChg chg="mod">
          <ac:chgData name="Paul Easter" userId="6549cd31feb53bc1" providerId="LiveId" clId="{4E86F411-EAE7-49CF-A249-F75D20D0101D}" dt="2022-01-22T03:09:49.287" v="4500" actId="1076"/>
          <ac:picMkLst>
            <pc:docMk/>
            <pc:sldMk cId="2183881217" sldId="435"/>
            <ac:picMk id="5" creationId="{28C412CD-D5A8-472B-8A6A-32F3C16C3F70}"/>
          </ac:picMkLst>
        </pc:picChg>
      </pc:sldChg>
      <pc:sldChg chg="add">
        <pc:chgData name="Paul Easter" userId="6549cd31feb53bc1" providerId="LiveId" clId="{4E86F411-EAE7-49CF-A249-F75D20D0101D}" dt="2022-01-21T10:59:10.165" v="3940" actId="2890"/>
        <pc:sldMkLst>
          <pc:docMk/>
          <pc:sldMk cId="355466109" sldId="436"/>
        </pc:sldMkLst>
      </pc:sldChg>
      <pc:sldChg chg="modSp add mod">
        <pc:chgData name="Paul Easter" userId="6549cd31feb53bc1" providerId="LiveId" clId="{4E86F411-EAE7-49CF-A249-F75D20D0101D}" dt="2022-01-21T11:00:10.529" v="3959" actId="14826"/>
        <pc:sldMkLst>
          <pc:docMk/>
          <pc:sldMk cId="4281647909" sldId="437"/>
        </pc:sldMkLst>
        <pc:spChg chg="mod">
          <ac:chgData name="Paul Easter" userId="6549cd31feb53bc1" providerId="LiveId" clId="{4E86F411-EAE7-49CF-A249-F75D20D0101D}" dt="2022-01-21T11:00:02.602" v="3958" actId="20577"/>
          <ac:spMkLst>
            <pc:docMk/>
            <pc:sldMk cId="4281647909" sldId="437"/>
            <ac:spMk id="14" creationId="{D1A264E9-38AC-47A4-83E2-D3C122E48CFC}"/>
          </ac:spMkLst>
        </pc:spChg>
        <pc:picChg chg="mod">
          <ac:chgData name="Paul Easter" userId="6549cd31feb53bc1" providerId="LiveId" clId="{4E86F411-EAE7-49CF-A249-F75D20D0101D}" dt="2022-01-21T11:00:10.529" v="3959" actId="14826"/>
          <ac:picMkLst>
            <pc:docMk/>
            <pc:sldMk cId="4281647909" sldId="437"/>
            <ac:picMk id="5" creationId="{28C412CD-D5A8-472B-8A6A-32F3C16C3F70}"/>
          </ac:picMkLst>
        </pc:picChg>
      </pc:sldChg>
      <pc:sldChg chg="addSp delSp modSp add mod">
        <pc:chgData name="Paul Easter" userId="6549cd31feb53bc1" providerId="LiveId" clId="{4E86F411-EAE7-49CF-A249-F75D20D0101D}" dt="2022-01-21T11:16:00.187" v="4385" actId="20577"/>
        <pc:sldMkLst>
          <pc:docMk/>
          <pc:sldMk cId="2712551292" sldId="438"/>
        </pc:sldMkLst>
        <pc:spChg chg="mod">
          <ac:chgData name="Paul Easter" userId="6549cd31feb53bc1" providerId="LiveId" clId="{4E86F411-EAE7-49CF-A249-F75D20D0101D}" dt="2022-01-21T11:16:00.187" v="4385" actId="20577"/>
          <ac:spMkLst>
            <pc:docMk/>
            <pc:sldMk cId="2712551292" sldId="438"/>
            <ac:spMk id="8" creationId="{E2F794A7-8C4C-4A3F-A33D-B76FD77934A3}"/>
          </ac:spMkLst>
        </pc:spChg>
        <pc:spChg chg="add del">
          <ac:chgData name="Paul Easter" userId="6549cd31feb53bc1" providerId="LiveId" clId="{4E86F411-EAE7-49CF-A249-F75D20D0101D}" dt="2022-01-21T11:02:46.699" v="3979" actId="22"/>
          <ac:spMkLst>
            <pc:docMk/>
            <pc:sldMk cId="2712551292" sldId="438"/>
            <ac:spMk id="9" creationId="{64A17DE2-9970-46F4-ABD4-407549B4C3BD}"/>
          </ac:spMkLst>
        </pc:spChg>
        <pc:spChg chg="add del mod">
          <ac:chgData name="Paul Easter" userId="6549cd31feb53bc1" providerId="LiveId" clId="{4E86F411-EAE7-49CF-A249-F75D20D0101D}" dt="2022-01-21T11:03:47.075" v="3982" actId="478"/>
          <ac:spMkLst>
            <pc:docMk/>
            <pc:sldMk cId="2712551292" sldId="438"/>
            <ac:spMk id="10" creationId="{9056E131-7920-4363-90B7-A3EFF3C2C4D6}"/>
          </ac:spMkLst>
        </pc:spChg>
        <pc:spChg chg="mod">
          <ac:chgData name="Paul Easter" userId="6549cd31feb53bc1" providerId="LiveId" clId="{4E86F411-EAE7-49CF-A249-F75D20D0101D}" dt="2022-01-21T11:01:20.276" v="3976" actId="20577"/>
          <ac:spMkLst>
            <pc:docMk/>
            <pc:sldMk cId="2712551292" sldId="438"/>
            <ac:spMk id="14" creationId="{D1A264E9-38AC-47A4-83E2-D3C122E48CFC}"/>
          </ac:spMkLst>
        </pc:spChg>
        <pc:picChg chg="add mod modCrop">
          <ac:chgData name="Paul Easter" userId="6549cd31feb53bc1" providerId="LiveId" clId="{4E86F411-EAE7-49CF-A249-F75D20D0101D}" dt="2022-01-21T11:13:21.816" v="4361" actId="1076"/>
          <ac:picMkLst>
            <pc:docMk/>
            <pc:sldMk cId="2712551292" sldId="438"/>
            <ac:picMk id="4" creationId="{216837EB-FACF-4A3A-9259-93BB240E7B97}"/>
          </ac:picMkLst>
        </pc:picChg>
        <pc:picChg chg="del">
          <ac:chgData name="Paul Easter" userId="6549cd31feb53bc1" providerId="LiveId" clId="{4E86F411-EAE7-49CF-A249-F75D20D0101D}" dt="2022-01-21T11:01:22.804" v="3977" actId="478"/>
          <ac:picMkLst>
            <pc:docMk/>
            <pc:sldMk cId="2712551292" sldId="438"/>
            <ac:picMk id="1026" creationId="{D16D5D80-6BD7-42C1-BB1A-799D66E792FA}"/>
          </ac:picMkLst>
        </pc:picChg>
      </pc:sldChg>
      <pc:sldChg chg="modSp add mod ord">
        <pc:chgData name="Paul Easter" userId="6549cd31feb53bc1" providerId="LiveId" clId="{4E86F411-EAE7-49CF-A249-F75D20D0101D}" dt="2022-01-22T03:17:12.790" v="4822" actId="20577"/>
        <pc:sldMkLst>
          <pc:docMk/>
          <pc:sldMk cId="4093546442" sldId="439"/>
        </pc:sldMkLst>
        <pc:spChg chg="mod">
          <ac:chgData name="Paul Easter" userId="6549cd31feb53bc1" providerId="LiveId" clId="{4E86F411-EAE7-49CF-A249-F75D20D0101D}" dt="2022-01-22T03:17:12.790" v="4822" actId="20577"/>
          <ac:spMkLst>
            <pc:docMk/>
            <pc:sldMk cId="4093546442" sldId="439"/>
            <ac:spMk id="5" creationId="{36139819-1AD4-4DCD-95F0-18D759EC04EA}"/>
          </ac:spMkLst>
        </pc:spChg>
        <pc:spChg chg="mod">
          <ac:chgData name="Paul Easter" userId="6549cd31feb53bc1" providerId="LiveId" clId="{4E86F411-EAE7-49CF-A249-F75D20D0101D}" dt="2022-01-22T03:11:24.804" v="4526" actId="20577"/>
          <ac:spMkLst>
            <pc:docMk/>
            <pc:sldMk cId="4093546442" sldId="439"/>
            <ac:spMk id="13" creationId="{00000000-0000-0000-0000-000000000000}"/>
          </ac:spMkLst>
        </pc:spChg>
      </pc:sldChg>
      <pc:sldChg chg="modSp add mod ord">
        <pc:chgData name="Paul Easter" userId="6549cd31feb53bc1" providerId="LiveId" clId="{4E86F411-EAE7-49CF-A249-F75D20D0101D}" dt="2022-01-24T17:41:38.095" v="16536" actId="20577"/>
        <pc:sldMkLst>
          <pc:docMk/>
          <pc:sldMk cId="2583559825" sldId="440"/>
        </pc:sldMkLst>
        <pc:spChg chg="mod">
          <ac:chgData name="Paul Easter" userId="6549cd31feb53bc1" providerId="LiveId" clId="{4E86F411-EAE7-49CF-A249-F75D20D0101D}" dt="2022-01-24T17:41:38.095" v="16536" actId="20577"/>
          <ac:spMkLst>
            <pc:docMk/>
            <pc:sldMk cId="2583559825" sldId="440"/>
            <ac:spMk id="8" creationId="{E2F794A7-8C4C-4A3F-A33D-B76FD77934A3}"/>
          </ac:spMkLst>
        </pc:spChg>
        <pc:spChg chg="mod">
          <ac:chgData name="Paul Easter" userId="6549cd31feb53bc1" providerId="LiveId" clId="{4E86F411-EAE7-49CF-A249-F75D20D0101D}" dt="2022-01-22T03:39:02.527" v="5454" actId="20577"/>
          <ac:spMkLst>
            <pc:docMk/>
            <pc:sldMk cId="2583559825" sldId="440"/>
            <ac:spMk id="13" creationId="{00000000-0000-0000-0000-000000000000}"/>
          </ac:spMkLst>
        </pc:spChg>
        <pc:spChg chg="mod">
          <ac:chgData name="Paul Easter" userId="6549cd31feb53bc1" providerId="LiveId" clId="{4E86F411-EAE7-49CF-A249-F75D20D0101D}" dt="2022-01-22T07:13:45.008" v="10151" actId="20577"/>
          <ac:spMkLst>
            <pc:docMk/>
            <pc:sldMk cId="2583559825" sldId="440"/>
            <ac:spMk id="14" creationId="{D1A264E9-38AC-47A4-83E2-D3C122E48CFC}"/>
          </ac:spMkLst>
        </pc:spChg>
      </pc:sldChg>
      <pc:sldChg chg="addSp modSp add mod">
        <pc:chgData name="Paul Easter" userId="6549cd31feb53bc1" providerId="LiveId" clId="{4E86F411-EAE7-49CF-A249-F75D20D0101D}" dt="2022-01-22T07:29:00.663" v="10682" actId="113"/>
        <pc:sldMkLst>
          <pc:docMk/>
          <pc:sldMk cId="3861102356" sldId="441"/>
        </pc:sldMkLst>
        <pc:spChg chg="mod">
          <ac:chgData name="Paul Easter" userId="6549cd31feb53bc1" providerId="LiveId" clId="{4E86F411-EAE7-49CF-A249-F75D20D0101D}" dt="2022-01-22T07:29:00.663" v="10682" actId="113"/>
          <ac:spMkLst>
            <pc:docMk/>
            <pc:sldMk cId="3861102356" sldId="441"/>
            <ac:spMk id="8" creationId="{E2F794A7-8C4C-4A3F-A33D-B76FD77934A3}"/>
          </ac:spMkLst>
        </pc:spChg>
        <pc:spChg chg="mod">
          <ac:chgData name="Paul Easter" userId="6549cd31feb53bc1" providerId="LiveId" clId="{4E86F411-EAE7-49CF-A249-F75D20D0101D}" dt="2022-01-22T07:13:49.211" v="10152" actId="20577"/>
          <ac:spMkLst>
            <pc:docMk/>
            <pc:sldMk cId="3861102356" sldId="441"/>
            <ac:spMk id="14" creationId="{D1A264E9-38AC-47A4-83E2-D3C122E48CFC}"/>
          </ac:spMkLst>
        </pc:spChg>
        <pc:picChg chg="add mod">
          <ac:chgData name="Paul Easter" userId="6549cd31feb53bc1" providerId="LiveId" clId="{4E86F411-EAE7-49CF-A249-F75D20D0101D}" dt="2022-01-22T05:58:36.789" v="8700" actId="1076"/>
          <ac:picMkLst>
            <pc:docMk/>
            <pc:sldMk cId="3861102356" sldId="441"/>
            <ac:picMk id="3" creationId="{6A4ED051-BB3F-4542-B2DF-1177683648BE}"/>
          </ac:picMkLst>
        </pc:picChg>
      </pc:sldChg>
      <pc:sldChg chg="addSp modSp add mod">
        <pc:chgData name="Paul Easter" userId="6549cd31feb53bc1" providerId="LiveId" clId="{4E86F411-EAE7-49CF-A249-F75D20D0101D}" dt="2022-01-22T07:28:48.958" v="10680" actId="113"/>
        <pc:sldMkLst>
          <pc:docMk/>
          <pc:sldMk cId="3388411844" sldId="442"/>
        </pc:sldMkLst>
        <pc:spChg chg="mod">
          <ac:chgData name="Paul Easter" userId="6549cd31feb53bc1" providerId="LiveId" clId="{4E86F411-EAE7-49CF-A249-F75D20D0101D}" dt="2022-01-22T07:28:48.958" v="10680" actId="113"/>
          <ac:spMkLst>
            <pc:docMk/>
            <pc:sldMk cId="3388411844" sldId="442"/>
            <ac:spMk id="8" creationId="{E2F794A7-8C4C-4A3F-A33D-B76FD77934A3}"/>
          </ac:spMkLst>
        </pc:spChg>
        <pc:spChg chg="mod">
          <ac:chgData name="Paul Easter" userId="6549cd31feb53bc1" providerId="LiveId" clId="{4E86F411-EAE7-49CF-A249-F75D20D0101D}" dt="2022-01-22T07:13:53.950" v="10153" actId="20577"/>
          <ac:spMkLst>
            <pc:docMk/>
            <pc:sldMk cId="3388411844" sldId="442"/>
            <ac:spMk id="14" creationId="{D1A264E9-38AC-47A4-83E2-D3C122E48CFC}"/>
          </ac:spMkLst>
        </pc:spChg>
        <pc:picChg chg="mod">
          <ac:chgData name="Paul Easter" userId="6549cd31feb53bc1" providerId="LiveId" clId="{4E86F411-EAE7-49CF-A249-F75D20D0101D}" dt="2022-01-22T05:30:15.356" v="8135" actId="1036"/>
          <ac:picMkLst>
            <pc:docMk/>
            <pc:sldMk cId="3388411844" sldId="442"/>
            <ac:picMk id="3" creationId="{6A4ED051-BB3F-4542-B2DF-1177683648BE}"/>
          </ac:picMkLst>
        </pc:picChg>
        <pc:picChg chg="add mod">
          <ac:chgData name="Paul Easter" userId="6549cd31feb53bc1" providerId="LiveId" clId="{4E86F411-EAE7-49CF-A249-F75D20D0101D}" dt="2022-01-22T05:30:15.356" v="8135" actId="1036"/>
          <ac:picMkLst>
            <pc:docMk/>
            <pc:sldMk cId="3388411844" sldId="442"/>
            <ac:picMk id="4" creationId="{67F092D7-7A20-455A-8E2D-DA84D9333100}"/>
          </ac:picMkLst>
        </pc:picChg>
      </pc:sldChg>
      <pc:sldChg chg="addSp delSp modSp add mod">
        <pc:chgData name="Paul Easter" userId="6549cd31feb53bc1" providerId="LiveId" clId="{4E86F411-EAE7-49CF-A249-F75D20D0101D}" dt="2022-01-27T12:04:28.663" v="32188" actId="478"/>
        <pc:sldMkLst>
          <pc:docMk/>
          <pc:sldMk cId="452054030" sldId="443"/>
        </pc:sldMkLst>
        <pc:spChg chg="add del mod">
          <ac:chgData name="Paul Easter" userId="6549cd31feb53bc1" providerId="LiveId" clId="{4E86F411-EAE7-49CF-A249-F75D20D0101D}" dt="2022-01-27T12:04:28.663" v="32188" actId="478"/>
          <ac:spMkLst>
            <pc:docMk/>
            <pc:sldMk cId="452054030" sldId="443"/>
            <ac:spMk id="2" creationId="{4B18B819-2A97-4EFD-87F5-DFD5B02E99E4}"/>
          </ac:spMkLst>
        </pc:spChg>
        <pc:spChg chg="mod">
          <ac:chgData name="Paul Easter" userId="6549cd31feb53bc1" providerId="LiveId" clId="{4E86F411-EAE7-49CF-A249-F75D20D0101D}" dt="2022-01-22T07:28:42.814" v="10679" actId="113"/>
          <ac:spMkLst>
            <pc:docMk/>
            <pc:sldMk cId="452054030" sldId="443"/>
            <ac:spMk id="8" creationId="{E2F794A7-8C4C-4A3F-A33D-B76FD77934A3}"/>
          </ac:spMkLst>
        </pc:spChg>
        <pc:spChg chg="mod">
          <ac:chgData name="Paul Easter" userId="6549cd31feb53bc1" providerId="LiveId" clId="{4E86F411-EAE7-49CF-A249-F75D20D0101D}" dt="2022-01-22T07:13:58.876" v="10154" actId="20577"/>
          <ac:spMkLst>
            <pc:docMk/>
            <pc:sldMk cId="452054030" sldId="443"/>
            <ac:spMk id="14" creationId="{D1A264E9-38AC-47A4-83E2-D3C122E48CFC}"/>
          </ac:spMkLst>
        </pc:spChg>
        <pc:picChg chg="mod">
          <ac:chgData name="Paul Easter" userId="6549cd31feb53bc1" providerId="LiveId" clId="{4E86F411-EAE7-49CF-A249-F75D20D0101D}" dt="2022-01-22T05:47:01.378" v="8586" actId="14826"/>
          <ac:picMkLst>
            <pc:docMk/>
            <pc:sldMk cId="452054030" sldId="443"/>
            <ac:picMk id="3" creationId="{6A4ED051-BB3F-4542-B2DF-1177683648BE}"/>
          </ac:picMkLst>
        </pc:picChg>
        <pc:picChg chg="mod">
          <ac:chgData name="Paul Easter" userId="6549cd31feb53bc1" providerId="LiveId" clId="{4E86F411-EAE7-49CF-A249-F75D20D0101D}" dt="2022-01-22T05:47:06.954" v="8587" actId="14826"/>
          <ac:picMkLst>
            <pc:docMk/>
            <pc:sldMk cId="452054030" sldId="443"/>
            <ac:picMk id="4" creationId="{67F092D7-7A20-455A-8E2D-DA84D9333100}"/>
          </ac:picMkLst>
        </pc:picChg>
      </pc:sldChg>
      <pc:sldChg chg="modSp add mod ord">
        <pc:chgData name="Paul Easter" userId="6549cd31feb53bc1" providerId="LiveId" clId="{4E86F411-EAE7-49CF-A249-F75D20D0101D}" dt="2022-01-22T10:21:14.111" v="12641" actId="20577"/>
        <pc:sldMkLst>
          <pc:docMk/>
          <pc:sldMk cId="589839450" sldId="444"/>
        </pc:sldMkLst>
        <pc:spChg chg="mod">
          <ac:chgData name="Paul Easter" userId="6549cd31feb53bc1" providerId="LiveId" clId="{4E86F411-EAE7-49CF-A249-F75D20D0101D}" dt="2022-01-22T10:21:14.111" v="12641" actId="20577"/>
          <ac:spMkLst>
            <pc:docMk/>
            <pc:sldMk cId="589839450" sldId="444"/>
            <ac:spMk id="8" creationId="{E2F794A7-8C4C-4A3F-A33D-B76FD77934A3}"/>
          </ac:spMkLst>
        </pc:spChg>
        <pc:spChg chg="mod">
          <ac:chgData name="Paul Easter" userId="6549cd31feb53bc1" providerId="LiveId" clId="{4E86F411-EAE7-49CF-A249-F75D20D0101D}" dt="2022-01-22T07:14:08.300" v="10167" actId="20577"/>
          <ac:spMkLst>
            <pc:docMk/>
            <pc:sldMk cId="589839450" sldId="444"/>
            <ac:spMk id="14" creationId="{D1A264E9-38AC-47A4-83E2-D3C122E48CFC}"/>
          </ac:spMkLst>
        </pc:spChg>
      </pc:sldChg>
      <pc:sldChg chg="modSp add mod">
        <pc:chgData name="Paul Easter" userId="6549cd31feb53bc1" providerId="LiveId" clId="{4E86F411-EAE7-49CF-A249-F75D20D0101D}" dt="2022-01-24T17:36:31.619" v="16429" actId="20577"/>
        <pc:sldMkLst>
          <pc:docMk/>
          <pc:sldMk cId="2235759149" sldId="445"/>
        </pc:sldMkLst>
        <pc:spChg chg="mod">
          <ac:chgData name="Paul Easter" userId="6549cd31feb53bc1" providerId="LiveId" clId="{4E86F411-EAE7-49CF-A249-F75D20D0101D}" dt="2022-01-24T17:36:31.619" v="16429" actId="20577"/>
          <ac:spMkLst>
            <pc:docMk/>
            <pc:sldMk cId="2235759149" sldId="445"/>
            <ac:spMk id="8" creationId="{E2F794A7-8C4C-4A3F-A33D-B76FD77934A3}"/>
          </ac:spMkLst>
        </pc:spChg>
        <pc:spChg chg="mod">
          <ac:chgData name="Paul Easter" userId="6549cd31feb53bc1" providerId="LiveId" clId="{4E86F411-EAE7-49CF-A249-F75D20D0101D}" dt="2022-01-22T07:14:15.109" v="10168" actId="20577"/>
          <ac:spMkLst>
            <pc:docMk/>
            <pc:sldMk cId="2235759149" sldId="445"/>
            <ac:spMk id="14" creationId="{D1A264E9-38AC-47A4-83E2-D3C122E48CFC}"/>
          </ac:spMkLst>
        </pc:spChg>
      </pc:sldChg>
      <pc:sldChg chg="modSp add mod ord">
        <pc:chgData name="Paul Easter" userId="6549cd31feb53bc1" providerId="LiveId" clId="{4E86F411-EAE7-49CF-A249-F75D20D0101D}" dt="2022-01-22T07:38:20.457" v="10772" actId="14826"/>
        <pc:sldMkLst>
          <pc:docMk/>
          <pc:sldMk cId="1975624" sldId="446"/>
        </pc:sldMkLst>
        <pc:spChg chg="mod">
          <ac:chgData name="Paul Easter" userId="6549cd31feb53bc1" providerId="LiveId" clId="{4E86F411-EAE7-49CF-A249-F75D20D0101D}" dt="2022-01-22T07:36:11.800" v="10771" actId="20577"/>
          <ac:spMkLst>
            <pc:docMk/>
            <pc:sldMk cId="1975624" sldId="446"/>
            <ac:spMk id="8" creationId="{E2F794A7-8C4C-4A3F-A33D-B76FD77934A3}"/>
          </ac:spMkLst>
        </pc:spChg>
        <pc:spChg chg="mod">
          <ac:chgData name="Paul Easter" userId="6549cd31feb53bc1" providerId="LiveId" clId="{4E86F411-EAE7-49CF-A249-F75D20D0101D}" dt="2022-01-22T07:33:33.754" v="10714" actId="20577"/>
          <ac:spMkLst>
            <pc:docMk/>
            <pc:sldMk cId="1975624" sldId="446"/>
            <ac:spMk id="14" creationId="{D1A264E9-38AC-47A4-83E2-D3C122E48CFC}"/>
          </ac:spMkLst>
        </pc:spChg>
        <pc:picChg chg="mod">
          <ac:chgData name="Paul Easter" userId="6549cd31feb53bc1" providerId="LiveId" clId="{4E86F411-EAE7-49CF-A249-F75D20D0101D}" dt="2022-01-22T07:38:20.457" v="10772" actId="14826"/>
          <ac:picMkLst>
            <pc:docMk/>
            <pc:sldMk cId="1975624" sldId="446"/>
            <ac:picMk id="3" creationId="{6A4ED051-BB3F-4542-B2DF-1177683648BE}"/>
          </ac:picMkLst>
        </pc:picChg>
      </pc:sldChg>
      <pc:sldChg chg="delSp modSp add mod ord">
        <pc:chgData name="Paul Easter" userId="6549cd31feb53bc1" providerId="LiveId" clId="{4E86F411-EAE7-49CF-A249-F75D20D0101D}" dt="2022-01-22T07:40:54.563" v="10821" actId="20577"/>
        <pc:sldMkLst>
          <pc:docMk/>
          <pc:sldMk cId="2508327590" sldId="447"/>
        </pc:sldMkLst>
        <pc:spChg chg="del">
          <ac:chgData name="Paul Easter" userId="6549cd31feb53bc1" providerId="LiveId" clId="{4E86F411-EAE7-49CF-A249-F75D20D0101D}" dt="2022-01-22T07:39:18.039" v="10787" actId="478"/>
          <ac:spMkLst>
            <pc:docMk/>
            <pc:sldMk cId="2508327590" sldId="447"/>
            <ac:spMk id="2" creationId="{4B18B819-2A97-4EFD-87F5-DFD5B02E99E4}"/>
          </ac:spMkLst>
        </pc:spChg>
        <pc:spChg chg="mod">
          <ac:chgData name="Paul Easter" userId="6549cd31feb53bc1" providerId="LiveId" clId="{4E86F411-EAE7-49CF-A249-F75D20D0101D}" dt="2022-01-22T07:40:54.563" v="10821" actId="20577"/>
          <ac:spMkLst>
            <pc:docMk/>
            <pc:sldMk cId="2508327590" sldId="447"/>
            <ac:spMk id="8" creationId="{E2F794A7-8C4C-4A3F-A33D-B76FD77934A3}"/>
          </ac:spMkLst>
        </pc:spChg>
        <pc:spChg chg="mod">
          <ac:chgData name="Paul Easter" userId="6549cd31feb53bc1" providerId="LiveId" clId="{4E86F411-EAE7-49CF-A249-F75D20D0101D}" dt="2022-01-22T07:38:58.379" v="10784" actId="20577"/>
          <ac:spMkLst>
            <pc:docMk/>
            <pc:sldMk cId="2508327590" sldId="447"/>
            <ac:spMk id="14" creationId="{D1A264E9-38AC-47A4-83E2-D3C122E48CFC}"/>
          </ac:spMkLst>
        </pc:spChg>
        <pc:picChg chg="mod">
          <ac:chgData name="Paul Easter" userId="6549cd31feb53bc1" providerId="LiveId" clId="{4E86F411-EAE7-49CF-A249-F75D20D0101D}" dt="2022-01-22T07:39:06.497" v="10785" actId="14826"/>
          <ac:picMkLst>
            <pc:docMk/>
            <pc:sldMk cId="2508327590" sldId="447"/>
            <ac:picMk id="3" creationId="{6A4ED051-BB3F-4542-B2DF-1177683648BE}"/>
          </ac:picMkLst>
        </pc:picChg>
        <pc:picChg chg="mod">
          <ac:chgData name="Paul Easter" userId="6549cd31feb53bc1" providerId="LiveId" clId="{4E86F411-EAE7-49CF-A249-F75D20D0101D}" dt="2022-01-22T07:39:14.438" v="10786" actId="14826"/>
          <ac:picMkLst>
            <pc:docMk/>
            <pc:sldMk cId="2508327590" sldId="447"/>
            <ac:picMk id="4" creationId="{67F092D7-7A20-455A-8E2D-DA84D9333100}"/>
          </ac:picMkLst>
        </pc:picChg>
      </pc:sldChg>
      <pc:sldChg chg="addSp delSp modSp add mod">
        <pc:chgData name="Paul Easter" userId="6549cd31feb53bc1" providerId="LiveId" clId="{4E86F411-EAE7-49CF-A249-F75D20D0101D}" dt="2022-01-22T10:18:55.347" v="12631" actId="20577"/>
        <pc:sldMkLst>
          <pc:docMk/>
          <pc:sldMk cId="2670588194" sldId="448"/>
        </pc:sldMkLst>
        <pc:spChg chg="mod">
          <ac:chgData name="Paul Easter" userId="6549cd31feb53bc1" providerId="LiveId" clId="{4E86F411-EAE7-49CF-A249-F75D20D0101D}" dt="2022-01-22T10:18:55.347" v="12631" actId="20577"/>
          <ac:spMkLst>
            <pc:docMk/>
            <pc:sldMk cId="2670588194" sldId="448"/>
            <ac:spMk id="8" creationId="{E2F794A7-8C4C-4A3F-A33D-B76FD77934A3}"/>
          </ac:spMkLst>
        </pc:spChg>
        <pc:spChg chg="mod">
          <ac:chgData name="Paul Easter" userId="6549cd31feb53bc1" providerId="LiveId" clId="{4E86F411-EAE7-49CF-A249-F75D20D0101D}" dt="2022-01-22T07:46:28.373" v="10950" actId="20577"/>
          <ac:spMkLst>
            <pc:docMk/>
            <pc:sldMk cId="2670588194" sldId="448"/>
            <ac:spMk id="14" creationId="{D1A264E9-38AC-47A4-83E2-D3C122E48CFC}"/>
          </ac:spMkLst>
        </pc:spChg>
        <pc:picChg chg="mod">
          <ac:chgData name="Paul Easter" userId="6549cd31feb53bc1" providerId="LiveId" clId="{4E86F411-EAE7-49CF-A249-F75D20D0101D}" dt="2022-01-22T07:50:21.561" v="11163" actId="1076"/>
          <ac:picMkLst>
            <pc:docMk/>
            <pc:sldMk cId="2670588194" sldId="448"/>
            <ac:picMk id="3" creationId="{6A4ED051-BB3F-4542-B2DF-1177683648BE}"/>
          </ac:picMkLst>
        </pc:picChg>
        <pc:picChg chg="del">
          <ac:chgData name="Paul Easter" userId="6549cd31feb53bc1" providerId="LiveId" clId="{4E86F411-EAE7-49CF-A249-F75D20D0101D}" dt="2022-01-22T07:44:30.535" v="10824" actId="478"/>
          <ac:picMkLst>
            <pc:docMk/>
            <pc:sldMk cId="2670588194" sldId="448"/>
            <ac:picMk id="4" creationId="{67F092D7-7A20-455A-8E2D-DA84D9333100}"/>
          </ac:picMkLst>
        </pc:picChg>
        <pc:picChg chg="add mod">
          <ac:chgData name="Paul Easter" userId="6549cd31feb53bc1" providerId="LiveId" clId="{4E86F411-EAE7-49CF-A249-F75D20D0101D}" dt="2022-01-22T07:50:24.100" v="11164" actId="1076"/>
          <ac:picMkLst>
            <pc:docMk/>
            <pc:sldMk cId="2670588194" sldId="448"/>
            <ac:picMk id="7" creationId="{D0178657-1C74-4DD5-B074-0050D3AF75AE}"/>
          </ac:picMkLst>
        </pc:picChg>
      </pc:sldChg>
      <pc:sldChg chg="addSp delSp modSp add mod">
        <pc:chgData name="Paul Easter" userId="6549cd31feb53bc1" providerId="LiveId" clId="{4E86F411-EAE7-49CF-A249-F75D20D0101D}" dt="2022-01-22T10:07:00.601" v="12570" actId="14100"/>
        <pc:sldMkLst>
          <pc:docMk/>
          <pc:sldMk cId="4214355503" sldId="449"/>
        </pc:sldMkLst>
        <pc:spChg chg="mod">
          <ac:chgData name="Paul Easter" userId="6549cd31feb53bc1" providerId="LiveId" clId="{4E86F411-EAE7-49CF-A249-F75D20D0101D}" dt="2022-01-22T10:05:15.847" v="12546" actId="20577"/>
          <ac:spMkLst>
            <pc:docMk/>
            <pc:sldMk cId="4214355503" sldId="449"/>
            <ac:spMk id="8" creationId="{E2F794A7-8C4C-4A3F-A33D-B76FD77934A3}"/>
          </ac:spMkLst>
        </pc:spChg>
        <pc:graphicFrameChg chg="add mod modGraphic">
          <ac:chgData name="Paul Easter" userId="6549cd31feb53bc1" providerId="LiveId" clId="{4E86F411-EAE7-49CF-A249-F75D20D0101D}" dt="2022-01-22T10:07:00.601" v="12570" actId="14100"/>
          <ac:graphicFrameMkLst>
            <pc:docMk/>
            <pc:sldMk cId="4214355503" sldId="449"/>
            <ac:graphicFrameMk id="2" creationId="{E2ED12D4-21A7-4238-8354-C175FCD610D7}"/>
          </ac:graphicFrameMkLst>
        </pc:graphicFrameChg>
        <pc:graphicFrameChg chg="add del mod modGraphic">
          <ac:chgData name="Paul Easter" userId="6549cd31feb53bc1" providerId="LiveId" clId="{4E86F411-EAE7-49CF-A249-F75D20D0101D}" dt="2022-01-22T08:13:17.898" v="11323"/>
          <ac:graphicFrameMkLst>
            <pc:docMk/>
            <pc:sldMk cId="4214355503" sldId="449"/>
            <ac:graphicFrameMk id="9" creationId="{362B9EBE-4256-4304-84DB-004093415493}"/>
          </ac:graphicFrameMkLst>
        </pc:graphicFrameChg>
        <pc:graphicFrameChg chg="add del mod modGraphic">
          <ac:chgData name="Paul Easter" userId="6549cd31feb53bc1" providerId="LiveId" clId="{4E86F411-EAE7-49CF-A249-F75D20D0101D}" dt="2022-01-22T08:19:32.698" v="11439" actId="478"/>
          <ac:graphicFrameMkLst>
            <pc:docMk/>
            <pc:sldMk cId="4214355503" sldId="449"/>
            <ac:graphicFrameMk id="10" creationId="{A1715CB0-6CC7-40B9-AD98-3784678D9157}"/>
          </ac:graphicFrameMkLst>
        </pc:graphicFrameChg>
        <pc:picChg chg="del">
          <ac:chgData name="Paul Easter" userId="6549cd31feb53bc1" providerId="LiveId" clId="{4E86F411-EAE7-49CF-A249-F75D20D0101D}" dt="2022-01-22T08:06:26.906" v="11252" actId="478"/>
          <ac:picMkLst>
            <pc:docMk/>
            <pc:sldMk cId="4214355503" sldId="449"/>
            <ac:picMk id="3" creationId="{6A4ED051-BB3F-4542-B2DF-1177683648BE}"/>
          </ac:picMkLst>
        </pc:picChg>
        <pc:picChg chg="del">
          <ac:chgData name="Paul Easter" userId="6549cd31feb53bc1" providerId="LiveId" clId="{4E86F411-EAE7-49CF-A249-F75D20D0101D}" dt="2022-01-22T08:06:33.295" v="11253" actId="478"/>
          <ac:picMkLst>
            <pc:docMk/>
            <pc:sldMk cId="4214355503" sldId="449"/>
            <ac:picMk id="7" creationId="{D0178657-1C74-4DD5-B074-0050D3AF75AE}"/>
          </ac:picMkLst>
        </pc:picChg>
      </pc:sldChg>
      <pc:sldChg chg="modSp add del mod">
        <pc:chgData name="Paul Easter" userId="6549cd31feb53bc1" providerId="LiveId" clId="{4E86F411-EAE7-49CF-A249-F75D20D0101D}" dt="2022-01-22T08:27:06.336" v="11483" actId="2696"/>
        <pc:sldMkLst>
          <pc:docMk/>
          <pc:sldMk cId="3024320850" sldId="450"/>
        </pc:sldMkLst>
        <pc:graphicFrameChg chg="modGraphic">
          <ac:chgData name="Paul Easter" userId="6549cd31feb53bc1" providerId="LiveId" clId="{4E86F411-EAE7-49CF-A249-F75D20D0101D}" dt="2022-01-22T08:22:07.118" v="11456" actId="14734"/>
          <ac:graphicFrameMkLst>
            <pc:docMk/>
            <pc:sldMk cId="3024320850" sldId="450"/>
            <ac:graphicFrameMk id="2" creationId="{E2ED12D4-21A7-4238-8354-C175FCD610D7}"/>
          </ac:graphicFrameMkLst>
        </pc:graphicFrameChg>
      </pc:sldChg>
      <pc:sldChg chg="addSp delSp modSp add mod">
        <pc:chgData name="Paul Easter" userId="6549cd31feb53bc1" providerId="LiveId" clId="{4E86F411-EAE7-49CF-A249-F75D20D0101D}" dt="2022-01-22T10:06:34.380" v="12565" actId="1036"/>
        <pc:sldMkLst>
          <pc:docMk/>
          <pc:sldMk cId="2797907814" sldId="451"/>
        </pc:sldMkLst>
        <pc:spChg chg="mod">
          <ac:chgData name="Paul Easter" userId="6549cd31feb53bc1" providerId="LiveId" clId="{4E86F411-EAE7-49CF-A249-F75D20D0101D}" dt="2022-01-22T10:05:24.944" v="12547"/>
          <ac:spMkLst>
            <pc:docMk/>
            <pc:sldMk cId="2797907814" sldId="451"/>
            <ac:spMk id="8" creationId="{E2F794A7-8C4C-4A3F-A33D-B76FD77934A3}"/>
          </ac:spMkLst>
        </pc:spChg>
        <pc:graphicFrameChg chg="add del mod modGraphic">
          <ac:chgData name="Paul Easter" userId="6549cd31feb53bc1" providerId="LiveId" clId="{4E86F411-EAE7-49CF-A249-F75D20D0101D}" dt="2022-01-22T10:06:34.380" v="12565" actId="1036"/>
          <ac:graphicFrameMkLst>
            <pc:docMk/>
            <pc:sldMk cId="2797907814" sldId="451"/>
            <ac:graphicFrameMk id="2" creationId="{E2ED12D4-21A7-4238-8354-C175FCD610D7}"/>
          </ac:graphicFrameMkLst>
        </pc:graphicFrameChg>
      </pc:sldChg>
      <pc:sldChg chg="modSp add mod">
        <pc:chgData name="Paul Easter" userId="6549cd31feb53bc1" providerId="LiveId" clId="{4E86F411-EAE7-49CF-A249-F75D20D0101D}" dt="2022-01-22T10:06:23.587" v="12563" actId="1036"/>
        <pc:sldMkLst>
          <pc:docMk/>
          <pc:sldMk cId="2640548370" sldId="452"/>
        </pc:sldMkLst>
        <pc:spChg chg="mod">
          <ac:chgData name="Paul Easter" userId="6549cd31feb53bc1" providerId="LiveId" clId="{4E86F411-EAE7-49CF-A249-F75D20D0101D}" dt="2022-01-22T10:05:34.914" v="12548"/>
          <ac:spMkLst>
            <pc:docMk/>
            <pc:sldMk cId="2640548370" sldId="452"/>
            <ac:spMk id="8" creationId="{E2F794A7-8C4C-4A3F-A33D-B76FD77934A3}"/>
          </ac:spMkLst>
        </pc:spChg>
        <pc:graphicFrameChg chg="mod modGraphic">
          <ac:chgData name="Paul Easter" userId="6549cd31feb53bc1" providerId="LiveId" clId="{4E86F411-EAE7-49CF-A249-F75D20D0101D}" dt="2022-01-22T10:06:23.587" v="12563" actId="1036"/>
          <ac:graphicFrameMkLst>
            <pc:docMk/>
            <pc:sldMk cId="2640548370" sldId="452"/>
            <ac:graphicFrameMk id="2" creationId="{E2ED12D4-21A7-4238-8354-C175FCD610D7}"/>
          </ac:graphicFrameMkLst>
        </pc:graphicFrameChg>
      </pc:sldChg>
      <pc:sldChg chg="modSp add mod">
        <pc:chgData name="Paul Easter" userId="6549cd31feb53bc1" providerId="LiveId" clId="{4E86F411-EAE7-49CF-A249-F75D20D0101D}" dt="2022-01-22T10:06:19.187" v="12562" actId="1036"/>
        <pc:sldMkLst>
          <pc:docMk/>
          <pc:sldMk cId="2426342625" sldId="453"/>
        </pc:sldMkLst>
        <pc:spChg chg="mod">
          <ac:chgData name="Paul Easter" userId="6549cd31feb53bc1" providerId="LiveId" clId="{4E86F411-EAE7-49CF-A249-F75D20D0101D}" dt="2022-01-22T10:06:11.248" v="12559"/>
          <ac:spMkLst>
            <pc:docMk/>
            <pc:sldMk cId="2426342625" sldId="453"/>
            <ac:spMk id="8" creationId="{E2F794A7-8C4C-4A3F-A33D-B76FD77934A3}"/>
          </ac:spMkLst>
        </pc:spChg>
        <pc:graphicFrameChg chg="mod modGraphic">
          <ac:chgData name="Paul Easter" userId="6549cd31feb53bc1" providerId="LiveId" clId="{4E86F411-EAE7-49CF-A249-F75D20D0101D}" dt="2022-01-22T10:06:19.187" v="12562" actId="1036"/>
          <ac:graphicFrameMkLst>
            <pc:docMk/>
            <pc:sldMk cId="2426342625" sldId="453"/>
            <ac:graphicFrameMk id="2" creationId="{E2ED12D4-21A7-4238-8354-C175FCD610D7}"/>
          </ac:graphicFrameMkLst>
        </pc:graphicFrameChg>
      </pc:sldChg>
      <pc:sldChg chg="delSp modSp add mod ord">
        <pc:chgData name="Paul Easter" userId="6549cd31feb53bc1" providerId="LiveId" clId="{4E86F411-EAE7-49CF-A249-F75D20D0101D}" dt="2022-01-22T10:04:40.365" v="12526"/>
        <pc:sldMkLst>
          <pc:docMk/>
          <pc:sldMk cId="1041915873" sldId="454"/>
        </pc:sldMkLst>
        <pc:spChg chg="mod">
          <ac:chgData name="Paul Easter" userId="6549cd31feb53bc1" providerId="LiveId" clId="{4E86F411-EAE7-49CF-A249-F75D20D0101D}" dt="2022-01-22T10:04:40.365" v="12526"/>
          <ac:spMkLst>
            <pc:docMk/>
            <pc:sldMk cId="1041915873" sldId="454"/>
            <ac:spMk id="8" creationId="{E2F794A7-8C4C-4A3F-A33D-B76FD77934A3}"/>
          </ac:spMkLst>
        </pc:spChg>
        <pc:picChg chg="mod">
          <ac:chgData name="Paul Easter" userId="6549cd31feb53bc1" providerId="LiveId" clId="{4E86F411-EAE7-49CF-A249-F75D20D0101D}" dt="2022-01-22T08:28:12.448" v="11494" actId="14826"/>
          <ac:picMkLst>
            <pc:docMk/>
            <pc:sldMk cId="1041915873" sldId="454"/>
            <ac:picMk id="3" creationId="{6A4ED051-BB3F-4542-B2DF-1177683648BE}"/>
          </ac:picMkLst>
        </pc:picChg>
        <pc:picChg chg="del">
          <ac:chgData name="Paul Easter" userId="6549cd31feb53bc1" providerId="LiveId" clId="{4E86F411-EAE7-49CF-A249-F75D20D0101D}" dt="2022-01-22T08:27:49.769" v="11490" actId="478"/>
          <ac:picMkLst>
            <pc:docMk/>
            <pc:sldMk cId="1041915873" sldId="454"/>
            <ac:picMk id="7" creationId="{D0178657-1C74-4DD5-B074-0050D3AF75AE}"/>
          </ac:picMkLst>
        </pc:picChg>
      </pc:sldChg>
      <pc:sldChg chg="addSp delSp modSp add mod ord">
        <pc:chgData name="Paul Easter" userId="6549cd31feb53bc1" providerId="LiveId" clId="{4E86F411-EAE7-49CF-A249-F75D20D0101D}" dt="2022-01-22T10:04:30.896" v="12525" actId="20577"/>
        <pc:sldMkLst>
          <pc:docMk/>
          <pc:sldMk cId="2913484585" sldId="455"/>
        </pc:sldMkLst>
        <pc:spChg chg="mod">
          <ac:chgData name="Paul Easter" userId="6549cd31feb53bc1" providerId="LiveId" clId="{4E86F411-EAE7-49CF-A249-F75D20D0101D}" dt="2022-01-22T10:04:30.896" v="12525" actId="20577"/>
          <ac:spMkLst>
            <pc:docMk/>
            <pc:sldMk cId="2913484585" sldId="455"/>
            <ac:spMk id="8" creationId="{E2F794A7-8C4C-4A3F-A33D-B76FD77934A3}"/>
          </ac:spMkLst>
        </pc:spChg>
        <pc:picChg chg="mod">
          <ac:chgData name="Paul Easter" userId="6549cd31feb53bc1" providerId="LiveId" clId="{4E86F411-EAE7-49CF-A249-F75D20D0101D}" dt="2022-01-22T09:54:45.268" v="12305" actId="1076"/>
          <ac:picMkLst>
            <pc:docMk/>
            <pc:sldMk cId="2913484585" sldId="455"/>
            <ac:picMk id="3" creationId="{6A4ED051-BB3F-4542-B2DF-1177683648BE}"/>
          </ac:picMkLst>
        </pc:picChg>
        <pc:picChg chg="add del mod ord">
          <ac:chgData name="Paul Easter" userId="6549cd31feb53bc1" providerId="LiveId" clId="{4E86F411-EAE7-49CF-A249-F75D20D0101D}" dt="2022-01-22T09:54:47.641" v="12306" actId="478"/>
          <ac:picMkLst>
            <pc:docMk/>
            <pc:sldMk cId="2913484585" sldId="455"/>
            <ac:picMk id="6" creationId="{02D270DD-D9E7-490C-A1B7-D11473D69C3D}"/>
          </ac:picMkLst>
        </pc:picChg>
      </pc:sldChg>
      <pc:sldChg chg="addSp delSp modSp add mod ord">
        <pc:chgData name="Paul Easter" userId="6549cd31feb53bc1" providerId="LiveId" clId="{4E86F411-EAE7-49CF-A249-F75D20D0101D}" dt="2022-01-22T10:04:48.874" v="12528"/>
        <pc:sldMkLst>
          <pc:docMk/>
          <pc:sldMk cId="1656508069" sldId="456"/>
        </pc:sldMkLst>
        <pc:spChg chg="mod">
          <ac:chgData name="Paul Easter" userId="6549cd31feb53bc1" providerId="LiveId" clId="{4E86F411-EAE7-49CF-A249-F75D20D0101D}" dt="2022-01-22T10:04:48.874" v="12528"/>
          <ac:spMkLst>
            <pc:docMk/>
            <pc:sldMk cId="1656508069" sldId="456"/>
            <ac:spMk id="8" creationId="{E2F794A7-8C4C-4A3F-A33D-B76FD77934A3}"/>
          </ac:spMkLst>
        </pc:spChg>
        <pc:picChg chg="mod ord">
          <ac:chgData name="Paul Easter" userId="6549cd31feb53bc1" providerId="LiveId" clId="{4E86F411-EAE7-49CF-A249-F75D20D0101D}" dt="2022-01-22T09:55:34.796" v="12318" actId="1076"/>
          <ac:picMkLst>
            <pc:docMk/>
            <pc:sldMk cId="1656508069" sldId="456"/>
            <ac:picMk id="3" creationId="{6A4ED051-BB3F-4542-B2DF-1177683648BE}"/>
          </ac:picMkLst>
        </pc:picChg>
        <pc:picChg chg="add del mod">
          <ac:chgData name="Paul Easter" userId="6549cd31feb53bc1" providerId="LiveId" clId="{4E86F411-EAE7-49CF-A249-F75D20D0101D}" dt="2022-01-22T09:55:01.710" v="12310"/>
          <ac:picMkLst>
            <pc:docMk/>
            <pc:sldMk cId="1656508069" sldId="456"/>
            <ac:picMk id="6" creationId="{827FE503-41CF-40C1-94DB-A2B82D653299}"/>
          </ac:picMkLst>
        </pc:picChg>
        <pc:picChg chg="add del mod">
          <ac:chgData name="Paul Easter" userId="6549cd31feb53bc1" providerId="LiveId" clId="{4E86F411-EAE7-49CF-A249-F75D20D0101D}" dt="2022-01-22T09:55:37.198" v="12319" actId="478"/>
          <ac:picMkLst>
            <pc:docMk/>
            <pc:sldMk cId="1656508069" sldId="456"/>
            <ac:picMk id="7" creationId="{4C56CAE1-A1F6-459F-AEE9-1E727F73EE8F}"/>
          </ac:picMkLst>
        </pc:picChg>
      </pc:sldChg>
      <pc:sldChg chg="addSp delSp modSp add mod ord">
        <pc:chgData name="Paul Easter" userId="6549cd31feb53bc1" providerId="LiveId" clId="{4E86F411-EAE7-49CF-A249-F75D20D0101D}" dt="2022-01-22T10:04:43.880" v="12527"/>
        <pc:sldMkLst>
          <pc:docMk/>
          <pc:sldMk cId="3980327452" sldId="457"/>
        </pc:sldMkLst>
        <pc:spChg chg="mod">
          <ac:chgData name="Paul Easter" userId="6549cd31feb53bc1" providerId="LiveId" clId="{4E86F411-EAE7-49CF-A249-F75D20D0101D}" dt="2022-01-22T10:04:43.880" v="12527"/>
          <ac:spMkLst>
            <pc:docMk/>
            <pc:sldMk cId="3980327452" sldId="457"/>
            <ac:spMk id="8" creationId="{E2F794A7-8C4C-4A3F-A33D-B76FD77934A3}"/>
          </ac:spMkLst>
        </pc:spChg>
        <pc:picChg chg="add del mod">
          <ac:chgData name="Paul Easter" userId="6549cd31feb53bc1" providerId="LiveId" clId="{4E86F411-EAE7-49CF-A249-F75D20D0101D}" dt="2022-01-22T09:53:45.419" v="12291" actId="478"/>
          <ac:picMkLst>
            <pc:docMk/>
            <pc:sldMk cId="3980327452" sldId="457"/>
            <ac:picMk id="2" creationId="{31E2DC4E-4003-4A00-ADA9-AFD9D0CF3597}"/>
          </ac:picMkLst>
        </pc:picChg>
        <pc:picChg chg="mod ord">
          <ac:chgData name="Paul Easter" userId="6549cd31feb53bc1" providerId="LiveId" clId="{4E86F411-EAE7-49CF-A249-F75D20D0101D}" dt="2022-01-22T09:54:05.860" v="12296" actId="167"/>
          <ac:picMkLst>
            <pc:docMk/>
            <pc:sldMk cId="3980327452" sldId="457"/>
            <ac:picMk id="3" creationId="{6A4ED051-BB3F-4542-B2DF-1177683648BE}"/>
          </ac:picMkLst>
        </pc:picChg>
        <pc:picChg chg="add del mod ord">
          <ac:chgData name="Paul Easter" userId="6549cd31feb53bc1" providerId="LiveId" clId="{4E86F411-EAE7-49CF-A249-F75D20D0101D}" dt="2022-01-22T09:54:08.235" v="12297" actId="478"/>
          <ac:picMkLst>
            <pc:docMk/>
            <pc:sldMk cId="3980327452" sldId="457"/>
            <ac:picMk id="6" creationId="{5BACA17F-F199-4B41-84A1-1AA113D50156}"/>
          </ac:picMkLst>
        </pc:picChg>
        <pc:picChg chg="add del mod">
          <ac:chgData name="Paul Easter" userId="6549cd31feb53bc1" providerId="LiveId" clId="{4E86F411-EAE7-49CF-A249-F75D20D0101D}" dt="2022-01-22T09:53:15.486" v="12286"/>
          <ac:picMkLst>
            <pc:docMk/>
            <pc:sldMk cId="3980327452" sldId="457"/>
            <ac:picMk id="7" creationId="{2211B5C8-7717-4AE0-A1DA-181088DEFF81}"/>
          </ac:picMkLst>
        </pc:picChg>
      </pc:sldChg>
      <pc:sldChg chg="addSp modSp add mod ord">
        <pc:chgData name="Paul Easter" userId="6549cd31feb53bc1" providerId="LiveId" clId="{4E86F411-EAE7-49CF-A249-F75D20D0101D}" dt="2022-01-24T17:42:43.968" v="16537" actId="20577"/>
        <pc:sldMkLst>
          <pc:docMk/>
          <pc:sldMk cId="1733072262" sldId="458"/>
        </pc:sldMkLst>
        <pc:spChg chg="mod">
          <ac:chgData name="Paul Easter" userId="6549cd31feb53bc1" providerId="LiveId" clId="{4E86F411-EAE7-49CF-A249-F75D20D0101D}" dt="2022-01-24T17:42:43.968" v="16537" actId="20577"/>
          <ac:spMkLst>
            <pc:docMk/>
            <pc:sldMk cId="1733072262" sldId="458"/>
            <ac:spMk id="8" creationId="{E2F794A7-8C4C-4A3F-A33D-B76FD77934A3}"/>
          </ac:spMkLst>
        </pc:spChg>
        <pc:spChg chg="mod">
          <ac:chgData name="Paul Easter" userId="6549cd31feb53bc1" providerId="LiveId" clId="{4E86F411-EAE7-49CF-A249-F75D20D0101D}" dt="2022-01-22T09:06:59.720" v="11875" actId="20577"/>
          <ac:spMkLst>
            <pc:docMk/>
            <pc:sldMk cId="1733072262" sldId="458"/>
            <ac:spMk id="14" creationId="{D1A264E9-38AC-47A4-83E2-D3C122E48CFC}"/>
          </ac:spMkLst>
        </pc:spChg>
        <pc:picChg chg="mod">
          <ac:chgData name="Paul Easter" userId="6549cd31feb53bc1" providerId="LiveId" clId="{4E86F411-EAE7-49CF-A249-F75D20D0101D}" dt="2022-01-22T09:02:47.373" v="11793" actId="1076"/>
          <ac:picMkLst>
            <pc:docMk/>
            <pc:sldMk cId="1733072262" sldId="458"/>
            <ac:picMk id="3" creationId="{6A4ED051-BB3F-4542-B2DF-1177683648BE}"/>
          </ac:picMkLst>
        </pc:picChg>
        <pc:picChg chg="add mod">
          <ac:chgData name="Paul Easter" userId="6549cd31feb53bc1" providerId="LiveId" clId="{4E86F411-EAE7-49CF-A249-F75D20D0101D}" dt="2022-01-22T09:02:49.207" v="11794" actId="1076"/>
          <ac:picMkLst>
            <pc:docMk/>
            <pc:sldMk cId="1733072262" sldId="458"/>
            <ac:picMk id="6" creationId="{F30FEE80-5EEE-40E5-992F-4A906473B43C}"/>
          </ac:picMkLst>
        </pc:picChg>
      </pc:sldChg>
      <pc:sldChg chg="addSp delSp modSp add mod ord">
        <pc:chgData name="Paul Easter" userId="6549cd31feb53bc1" providerId="LiveId" clId="{4E86F411-EAE7-49CF-A249-F75D20D0101D}" dt="2022-01-24T17:30:45.972" v="16409" actId="20577"/>
        <pc:sldMkLst>
          <pc:docMk/>
          <pc:sldMk cId="520054736" sldId="459"/>
        </pc:sldMkLst>
        <pc:spChg chg="add del mod topLvl">
          <ac:chgData name="Paul Easter" userId="6549cd31feb53bc1" providerId="LiveId" clId="{4E86F411-EAE7-49CF-A249-F75D20D0101D}" dt="2022-01-22T10:44:08.853" v="13182" actId="478"/>
          <ac:spMkLst>
            <pc:docMk/>
            <pc:sldMk cId="520054736" sldId="459"/>
            <ac:spMk id="2" creationId="{A045021F-67AA-425B-885A-621D09F794A9}"/>
          </ac:spMkLst>
        </pc:spChg>
        <pc:spChg chg="add mod">
          <ac:chgData name="Paul Easter" userId="6549cd31feb53bc1" providerId="LiveId" clId="{4E86F411-EAE7-49CF-A249-F75D20D0101D}" dt="2022-01-22T10:46:09.353" v="13205" actId="1076"/>
          <ac:spMkLst>
            <pc:docMk/>
            <pc:sldMk cId="520054736" sldId="459"/>
            <ac:spMk id="7" creationId="{0B46AA8F-8588-426B-903E-4C4C6B44E2E4}"/>
          </ac:spMkLst>
        </pc:spChg>
        <pc:spChg chg="mod">
          <ac:chgData name="Paul Easter" userId="6549cd31feb53bc1" providerId="LiveId" clId="{4E86F411-EAE7-49CF-A249-F75D20D0101D}" dt="2022-01-24T17:30:45.972" v="16409" actId="20577"/>
          <ac:spMkLst>
            <pc:docMk/>
            <pc:sldMk cId="520054736" sldId="459"/>
            <ac:spMk id="8" creationId="{E2F794A7-8C4C-4A3F-A33D-B76FD77934A3}"/>
          </ac:spMkLst>
        </pc:spChg>
        <pc:spChg chg="add del mod topLvl">
          <ac:chgData name="Paul Easter" userId="6549cd31feb53bc1" providerId="LiveId" clId="{4E86F411-EAE7-49CF-A249-F75D20D0101D}" dt="2022-01-22T10:44:01.292" v="13179" actId="478"/>
          <ac:spMkLst>
            <pc:docMk/>
            <pc:sldMk cId="520054736" sldId="459"/>
            <ac:spMk id="9" creationId="{A687EACE-1E75-45D3-83B0-0626ECEF34DF}"/>
          </ac:spMkLst>
        </pc:spChg>
        <pc:spChg chg="add del mod topLvl">
          <ac:chgData name="Paul Easter" userId="6549cd31feb53bc1" providerId="LiveId" clId="{4E86F411-EAE7-49CF-A249-F75D20D0101D}" dt="2022-01-22T10:44:05.325" v="13181" actId="478"/>
          <ac:spMkLst>
            <pc:docMk/>
            <pc:sldMk cId="520054736" sldId="459"/>
            <ac:spMk id="10" creationId="{5002784E-9436-4FCC-B19F-CF76600EE4E7}"/>
          </ac:spMkLst>
        </pc:spChg>
        <pc:spChg chg="add del mod topLvl">
          <ac:chgData name="Paul Easter" userId="6549cd31feb53bc1" providerId="LiveId" clId="{4E86F411-EAE7-49CF-A249-F75D20D0101D}" dt="2022-01-22T10:44:03.603" v="13180" actId="478"/>
          <ac:spMkLst>
            <pc:docMk/>
            <pc:sldMk cId="520054736" sldId="459"/>
            <ac:spMk id="11" creationId="{0B73CE24-FD03-4DD9-8580-74A6BE43F0AA}"/>
          </ac:spMkLst>
        </pc:spChg>
        <pc:spChg chg="mod">
          <ac:chgData name="Paul Easter" userId="6549cd31feb53bc1" providerId="LiveId" clId="{4E86F411-EAE7-49CF-A249-F75D20D0101D}" dt="2022-01-22T10:40:57.053" v="13102" actId="1076"/>
          <ac:spMkLst>
            <pc:docMk/>
            <pc:sldMk cId="520054736" sldId="459"/>
            <ac:spMk id="14" creationId="{D1A264E9-38AC-47A4-83E2-D3C122E48CFC}"/>
          </ac:spMkLst>
        </pc:spChg>
        <pc:spChg chg="add mod">
          <ac:chgData name="Paul Easter" userId="6549cd31feb53bc1" providerId="LiveId" clId="{4E86F411-EAE7-49CF-A249-F75D20D0101D}" dt="2022-01-22T10:46:19.478" v="13207" actId="1076"/>
          <ac:spMkLst>
            <pc:docMk/>
            <pc:sldMk cId="520054736" sldId="459"/>
            <ac:spMk id="18" creationId="{DB66BDC1-1F15-464B-977A-5340EA154939}"/>
          </ac:spMkLst>
        </pc:spChg>
        <pc:spChg chg="add mod">
          <ac:chgData name="Paul Easter" userId="6549cd31feb53bc1" providerId="LiveId" clId="{4E86F411-EAE7-49CF-A249-F75D20D0101D}" dt="2022-01-22T10:46:27.094" v="13209" actId="1076"/>
          <ac:spMkLst>
            <pc:docMk/>
            <pc:sldMk cId="520054736" sldId="459"/>
            <ac:spMk id="19" creationId="{ABB7AE09-0B1B-4E3F-A2BE-B0CF35E64CDC}"/>
          </ac:spMkLst>
        </pc:spChg>
        <pc:grpChg chg="add del mod">
          <ac:chgData name="Paul Easter" userId="6549cd31feb53bc1" providerId="LiveId" clId="{4E86F411-EAE7-49CF-A249-F75D20D0101D}" dt="2022-01-22T10:37:32.125" v="13010" actId="165"/>
          <ac:grpSpMkLst>
            <pc:docMk/>
            <pc:sldMk cId="520054736" sldId="459"/>
            <ac:grpSpMk id="4" creationId="{DDCDCA6B-D92B-4786-B789-CBDAFE4B90E5}"/>
          </ac:grpSpMkLst>
        </pc:grpChg>
        <pc:graphicFrameChg chg="add mod modGraphic">
          <ac:chgData name="Paul Easter" userId="6549cd31feb53bc1" providerId="LiveId" clId="{4E86F411-EAE7-49CF-A249-F75D20D0101D}" dt="2022-01-22T11:09:19.794" v="13339" actId="20577"/>
          <ac:graphicFrameMkLst>
            <pc:docMk/>
            <pc:sldMk cId="520054736" sldId="459"/>
            <ac:graphicFrameMk id="5" creationId="{6D6E560A-44C1-404E-9F96-2C20669CA8DC}"/>
          </ac:graphicFrameMkLst>
        </pc:graphicFrameChg>
        <pc:graphicFrameChg chg="add mod modGraphic">
          <ac:chgData name="Paul Easter" userId="6549cd31feb53bc1" providerId="LiveId" clId="{4E86F411-EAE7-49CF-A249-F75D20D0101D}" dt="2022-01-22T11:09:12.616" v="13337" actId="20577"/>
          <ac:graphicFrameMkLst>
            <pc:docMk/>
            <pc:sldMk cId="520054736" sldId="459"/>
            <ac:graphicFrameMk id="15" creationId="{38D6A512-26EC-462F-A6AF-5E9EA9D11799}"/>
          </ac:graphicFrameMkLst>
        </pc:graphicFrameChg>
        <pc:graphicFrameChg chg="add mod">
          <ac:chgData name="Paul Easter" userId="6549cd31feb53bc1" providerId="LiveId" clId="{4E86F411-EAE7-49CF-A249-F75D20D0101D}" dt="2022-01-22T10:45:32.366" v="13202" actId="1035"/>
          <ac:graphicFrameMkLst>
            <pc:docMk/>
            <pc:sldMk cId="520054736" sldId="459"/>
            <ac:graphicFrameMk id="16" creationId="{0F3402E8-1743-4C44-9C89-27420893AE9F}"/>
          </ac:graphicFrameMkLst>
        </pc:graphicFrameChg>
        <pc:graphicFrameChg chg="add mod modGraphic">
          <ac:chgData name="Paul Easter" userId="6549cd31feb53bc1" providerId="LiveId" clId="{4E86F411-EAE7-49CF-A249-F75D20D0101D}" dt="2022-01-22T11:09:29.992" v="13340" actId="20577"/>
          <ac:graphicFrameMkLst>
            <pc:docMk/>
            <pc:sldMk cId="520054736" sldId="459"/>
            <ac:graphicFrameMk id="17" creationId="{81689083-3DD6-45FB-813F-24EE5C02FAB0}"/>
          </ac:graphicFrameMkLst>
        </pc:graphicFrameChg>
        <pc:picChg chg="del mod">
          <ac:chgData name="Paul Easter" userId="6549cd31feb53bc1" providerId="LiveId" clId="{4E86F411-EAE7-49CF-A249-F75D20D0101D}" dt="2022-01-22T10:31:04.960" v="12969" actId="478"/>
          <ac:picMkLst>
            <pc:docMk/>
            <pc:sldMk cId="520054736" sldId="459"/>
            <ac:picMk id="3" creationId="{6A4ED051-BB3F-4542-B2DF-1177683648BE}"/>
          </ac:picMkLst>
        </pc:picChg>
        <pc:picChg chg="del">
          <ac:chgData name="Paul Easter" userId="6549cd31feb53bc1" providerId="LiveId" clId="{4E86F411-EAE7-49CF-A249-F75D20D0101D}" dt="2022-01-22T09:05:42.198" v="11854" actId="478"/>
          <ac:picMkLst>
            <pc:docMk/>
            <pc:sldMk cId="520054736" sldId="459"/>
            <ac:picMk id="6" creationId="{F30FEE80-5EEE-40E5-992F-4A906473B43C}"/>
          </ac:picMkLst>
        </pc:picChg>
      </pc:sldChg>
      <pc:sldChg chg="modSp add mod ord">
        <pc:chgData name="Paul Easter" userId="6549cd31feb53bc1" providerId="LiveId" clId="{4E86F411-EAE7-49CF-A249-F75D20D0101D}" dt="2022-01-24T17:48:06.124" v="16576" actId="20577"/>
        <pc:sldMkLst>
          <pc:docMk/>
          <pc:sldMk cId="1114979974" sldId="460"/>
        </pc:sldMkLst>
        <pc:spChg chg="mod">
          <ac:chgData name="Paul Easter" userId="6549cd31feb53bc1" providerId="LiveId" clId="{4E86F411-EAE7-49CF-A249-F75D20D0101D}" dt="2022-01-24T17:48:06.124" v="16576" actId="20577"/>
          <ac:spMkLst>
            <pc:docMk/>
            <pc:sldMk cId="1114979974" sldId="460"/>
            <ac:spMk id="5" creationId="{36139819-1AD4-4DCD-95F0-18D759EC04EA}"/>
          </ac:spMkLst>
        </pc:spChg>
        <pc:spChg chg="mod">
          <ac:chgData name="Paul Easter" userId="6549cd31feb53bc1" providerId="LiveId" clId="{4E86F411-EAE7-49CF-A249-F75D20D0101D}" dt="2022-01-22T09:57:22.257" v="12430" actId="20577"/>
          <ac:spMkLst>
            <pc:docMk/>
            <pc:sldMk cId="1114979974" sldId="460"/>
            <ac:spMk id="13" creationId="{00000000-0000-0000-0000-000000000000}"/>
          </ac:spMkLst>
        </pc:spChg>
      </pc:sldChg>
      <pc:sldChg chg="addSp delSp modSp add mod">
        <pc:chgData name="Paul Easter" userId="6549cd31feb53bc1" providerId="LiveId" clId="{4E86F411-EAE7-49CF-A249-F75D20D0101D}" dt="2022-01-27T20:36:03.006" v="40019" actId="20577"/>
        <pc:sldMkLst>
          <pc:docMk/>
          <pc:sldMk cId="743955505" sldId="461"/>
        </pc:sldMkLst>
        <pc:spChg chg="mod">
          <ac:chgData name="Paul Easter" userId="6549cd31feb53bc1" providerId="LiveId" clId="{4E86F411-EAE7-49CF-A249-F75D20D0101D}" dt="2022-01-27T20:36:03.006" v="40019" actId="20577"/>
          <ac:spMkLst>
            <pc:docMk/>
            <pc:sldMk cId="743955505" sldId="461"/>
            <ac:spMk id="5" creationId="{36139819-1AD4-4DCD-95F0-18D759EC04EA}"/>
          </ac:spMkLst>
        </pc:spChg>
        <pc:spChg chg="mod">
          <ac:chgData name="Paul Easter" userId="6549cd31feb53bc1" providerId="LiveId" clId="{4E86F411-EAE7-49CF-A249-F75D20D0101D}" dt="2022-01-27T10:56:30.276" v="31685" actId="20577"/>
          <ac:spMkLst>
            <pc:docMk/>
            <pc:sldMk cId="743955505" sldId="461"/>
            <ac:spMk id="13" creationId="{00000000-0000-0000-0000-000000000000}"/>
          </ac:spMkLst>
        </pc:spChg>
        <pc:picChg chg="add del mod">
          <ac:chgData name="Paul Easter" userId="6549cd31feb53bc1" providerId="LiveId" clId="{4E86F411-EAE7-49CF-A249-F75D20D0101D}" dt="2022-01-27T16:38:43.006" v="36806" actId="21"/>
          <ac:picMkLst>
            <pc:docMk/>
            <pc:sldMk cId="743955505" sldId="461"/>
            <ac:picMk id="3" creationId="{419D7F8E-5606-4216-9591-97B5AA1B3C1A}"/>
          </ac:picMkLst>
        </pc:picChg>
      </pc:sldChg>
      <pc:sldChg chg="addSp delSp modSp add mod ord">
        <pc:chgData name="Paul Easter" userId="6549cd31feb53bc1" providerId="LiveId" clId="{4E86F411-EAE7-49CF-A249-F75D20D0101D}" dt="2022-01-27T20:35:08.981" v="40001"/>
        <pc:sldMkLst>
          <pc:docMk/>
          <pc:sldMk cId="4026766026" sldId="462"/>
        </pc:sldMkLst>
        <pc:spChg chg="mod">
          <ac:chgData name="Paul Easter" userId="6549cd31feb53bc1" providerId="LiveId" clId="{4E86F411-EAE7-49CF-A249-F75D20D0101D}" dt="2022-01-27T16:37:45.074" v="36805" actId="20577"/>
          <ac:spMkLst>
            <pc:docMk/>
            <pc:sldMk cId="4026766026" sldId="462"/>
            <ac:spMk id="4" creationId="{39741C53-2467-468B-9E36-1732F66F8B6A}"/>
          </ac:spMkLst>
        </pc:spChg>
        <pc:grpChg chg="del mod">
          <ac:chgData name="Paul Easter" userId="6549cd31feb53bc1" providerId="LiveId" clId="{4E86F411-EAE7-49CF-A249-F75D20D0101D}" dt="2022-01-27T16:32:05.405" v="36775" actId="21"/>
          <ac:grpSpMkLst>
            <pc:docMk/>
            <pc:sldMk cId="4026766026" sldId="462"/>
            <ac:grpSpMk id="36" creationId="{6C508039-322B-4DA9-A2F9-0D4B36B1FB25}"/>
          </ac:grpSpMkLst>
        </pc:grpChg>
        <pc:picChg chg="add mod">
          <ac:chgData name="Paul Easter" userId="6549cd31feb53bc1" providerId="LiveId" clId="{4E86F411-EAE7-49CF-A249-F75D20D0101D}" dt="2022-01-27T16:32:55.135" v="36789" actId="1035"/>
          <ac:picMkLst>
            <pc:docMk/>
            <pc:sldMk cId="4026766026" sldId="462"/>
            <ac:picMk id="8" creationId="{D1605003-79A3-4342-978A-713344705406}"/>
          </ac:picMkLst>
        </pc:picChg>
      </pc:sldChg>
      <pc:sldChg chg="addSp delSp modSp add mod ord">
        <pc:chgData name="Paul Easter" userId="6549cd31feb53bc1" providerId="LiveId" clId="{4E86F411-EAE7-49CF-A249-F75D20D0101D}" dt="2022-01-24T16:59:57.284" v="15823"/>
        <pc:sldMkLst>
          <pc:docMk/>
          <pc:sldMk cId="222416239" sldId="463"/>
        </pc:sldMkLst>
        <pc:spChg chg="add del">
          <ac:chgData name="Paul Easter" userId="6549cd31feb53bc1" providerId="LiveId" clId="{4E86F411-EAE7-49CF-A249-F75D20D0101D}" dt="2022-01-22T11:15:49.777" v="13396" actId="11529"/>
          <ac:spMkLst>
            <pc:docMk/>
            <pc:sldMk cId="222416239" sldId="463"/>
            <ac:spMk id="2" creationId="{F8C90D87-74D4-400E-80EB-CAE7195C1842}"/>
          </ac:spMkLst>
        </pc:spChg>
        <pc:spChg chg="add del mod">
          <ac:chgData name="Paul Easter" userId="6549cd31feb53bc1" providerId="LiveId" clId="{4E86F411-EAE7-49CF-A249-F75D20D0101D}" dt="2022-01-22T11:18:40.349" v="13425" actId="478"/>
          <ac:spMkLst>
            <pc:docMk/>
            <pc:sldMk cId="222416239" sldId="463"/>
            <ac:spMk id="3" creationId="{82CD0E2C-A64D-4407-BF9E-FF5EED61EC84}"/>
          </ac:spMkLst>
        </pc:spChg>
        <pc:spChg chg="add del mod">
          <ac:chgData name="Paul Easter" userId="6549cd31feb53bc1" providerId="LiveId" clId="{4E86F411-EAE7-49CF-A249-F75D20D0101D}" dt="2022-01-22T11:18:41.624" v="13427" actId="478"/>
          <ac:spMkLst>
            <pc:docMk/>
            <pc:sldMk cId="222416239" sldId="463"/>
            <ac:spMk id="4" creationId="{207416DA-21D5-4144-B066-A8A17E08CFD5}"/>
          </ac:spMkLst>
        </pc:spChg>
        <pc:spChg chg="add mod">
          <ac:chgData name="Paul Easter" userId="6549cd31feb53bc1" providerId="LiveId" clId="{4E86F411-EAE7-49CF-A249-F75D20D0101D}" dt="2022-01-22T11:22:58.063" v="13469" actId="1076"/>
          <ac:spMkLst>
            <pc:docMk/>
            <pc:sldMk cId="222416239" sldId="463"/>
            <ac:spMk id="6" creationId="{03C38CCA-242F-4CC0-B6DA-8B7081B3A0B4}"/>
          </ac:spMkLst>
        </pc:spChg>
        <pc:spChg chg="add del">
          <ac:chgData name="Paul Easter" userId="6549cd31feb53bc1" providerId="LiveId" clId="{4E86F411-EAE7-49CF-A249-F75D20D0101D}" dt="2022-01-22T11:13:24.766" v="13371" actId="478"/>
          <ac:spMkLst>
            <pc:docMk/>
            <pc:sldMk cId="222416239" sldId="463"/>
            <ac:spMk id="7" creationId="{0B46AA8F-8588-426B-903E-4C4C6B44E2E4}"/>
          </ac:spMkLst>
        </pc:spChg>
        <pc:spChg chg="del">
          <ac:chgData name="Paul Easter" userId="6549cd31feb53bc1" providerId="LiveId" clId="{4E86F411-EAE7-49CF-A249-F75D20D0101D}" dt="2022-01-22T11:12:29.731" v="13354" actId="478"/>
          <ac:spMkLst>
            <pc:docMk/>
            <pc:sldMk cId="222416239" sldId="463"/>
            <ac:spMk id="8" creationId="{E2F794A7-8C4C-4A3F-A33D-B76FD77934A3}"/>
          </ac:spMkLst>
        </pc:spChg>
        <pc:spChg chg="add del">
          <ac:chgData name="Paul Easter" userId="6549cd31feb53bc1" providerId="LiveId" clId="{4E86F411-EAE7-49CF-A249-F75D20D0101D}" dt="2022-01-22T11:19:55.242" v="13444" actId="11529"/>
          <ac:spMkLst>
            <pc:docMk/>
            <pc:sldMk cId="222416239" sldId="463"/>
            <ac:spMk id="9" creationId="{81EFAC2F-C834-446E-9647-4F6EBCA5AC99}"/>
          </ac:spMkLst>
        </pc:spChg>
        <pc:spChg chg="mod">
          <ac:chgData name="Paul Easter" userId="6549cd31feb53bc1" providerId="LiveId" clId="{4E86F411-EAE7-49CF-A249-F75D20D0101D}" dt="2022-01-22T11:11:59.103" v="13352" actId="20577"/>
          <ac:spMkLst>
            <pc:docMk/>
            <pc:sldMk cId="222416239" sldId="463"/>
            <ac:spMk id="13" creationId="{00000000-0000-0000-0000-000000000000}"/>
          </ac:spMkLst>
        </pc:spChg>
        <pc:spChg chg="mod">
          <ac:chgData name="Paul Easter" userId="6549cd31feb53bc1" providerId="LiveId" clId="{4E86F411-EAE7-49CF-A249-F75D20D0101D}" dt="2022-01-22T11:23:19.588" v="13479" actId="20577"/>
          <ac:spMkLst>
            <pc:docMk/>
            <pc:sldMk cId="222416239" sldId="463"/>
            <ac:spMk id="14" creationId="{D1A264E9-38AC-47A4-83E2-D3C122E48CFC}"/>
          </ac:spMkLst>
        </pc:spChg>
        <pc:spChg chg="add del">
          <ac:chgData name="Paul Easter" userId="6549cd31feb53bc1" providerId="LiveId" clId="{4E86F411-EAE7-49CF-A249-F75D20D0101D}" dt="2022-01-22T11:13:23.055" v="13369" actId="478"/>
          <ac:spMkLst>
            <pc:docMk/>
            <pc:sldMk cId="222416239" sldId="463"/>
            <ac:spMk id="18" creationId="{DB66BDC1-1F15-464B-977A-5340EA154939}"/>
          </ac:spMkLst>
        </pc:spChg>
        <pc:spChg chg="add del">
          <ac:chgData name="Paul Easter" userId="6549cd31feb53bc1" providerId="LiveId" clId="{4E86F411-EAE7-49CF-A249-F75D20D0101D}" dt="2022-01-22T11:13:23.750" v="13370" actId="478"/>
          <ac:spMkLst>
            <pc:docMk/>
            <pc:sldMk cId="222416239" sldId="463"/>
            <ac:spMk id="19" creationId="{ABB7AE09-0B1B-4E3F-A2BE-B0CF35E64CDC}"/>
          </ac:spMkLst>
        </pc:spChg>
        <pc:spChg chg="add del mod">
          <ac:chgData name="Paul Easter" userId="6549cd31feb53bc1" providerId="LiveId" clId="{4E86F411-EAE7-49CF-A249-F75D20D0101D}" dt="2022-01-22T11:18:40.789" v="13426" actId="478"/>
          <ac:spMkLst>
            <pc:docMk/>
            <pc:sldMk cId="222416239" sldId="463"/>
            <ac:spMk id="20" creationId="{CF34F613-6450-4A22-9B10-63F8A4D27C4B}"/>
          </ac:spMkLst>
        </pc:spChg>
        <pc:spChg chg="add mod">
          <ac:chgData name="Paul Easter" userId="6549cd31feb53bc1" providerId="LiveId" clId="{4E86F411-EAE7-49CF-A249-F75D20D0101D}" dt="2022-01-22T11:22:58.063" v="13469" actId="1076"/>
          <ac:spMkLst>
            <pc:docMk/>
            <pc:sldMk cId="222416239" sldId="463"/>
            <ac:spMk id="21" creationId="{53E58C24-867F-48B5-B468-0469290BCE85}"/>
          </ac:spMkLst>
        </pc:spChg>
        <pc:spChg chg="add mod">
          <ac:chgData name="Paul Easter" userId="6549cd31feb53bc1" providerId="LiveId" clId="{4E86F411-EAE7-49CF-A249-F75D20D0101D}" dt="2022-01-22T11:22:58.063" v="13469" actId="1076"/>
          <ac:spMkLst>
            <pc:docMk/>
            <pc:sldMk cId="222416239" sldId="463"/>
            <ac:spMk id="22" creationId="{558A5ECE-D350-467C-AA46-B6D4154B141D}"/>
          </ac:spMkLst>
        </pc:spChg>
        <pc:graphicFrameChg chg="del mod modGraphic">
          <ac:chgData name="Paul Easter" userId="6549cd31feb53bc1" providerId="LiveId" clId="{4E86F411-EAE7-49CF-A249-F75D20D0101D}" dt="2022-01-22T11:14:31.847" v="13384" actId="478"/>
          <ac:graphicFrameMkLst>
            <pc:docMk/>
            <pc:sldMk cId="222416239" sldId="463"/>
            <ac:graphicFrameMk id="5" creationId="{6D6E560A-44C1-404E-9F96-2C20669CA8DC}"/>
          </ac:graphicFrameMkLst>
        </pc:graphicFrameChg>
        <pc:graphicFrameChg chg="mod">
          <ac:chgData name="Paul Easter" userId="6549cd31feb53bc1" providerId="LiveId" clId="{4E86F411-EAE7-49CF-A249-F75D20D0101D}" dt="2022-01-22T11:22:58.063" v="13469" actId="1076"/>
          <ac:graphicFrameMkLst>
            <pc:docMk/>
            <pc:sldMk cId="222416239" sldId="463"/>
            <ac:graphicFrameMk id="15" creationId="{38D6A512-26EC-462F-A6AF-5E9EA9D11799}"/>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6" creationId="{0F3402E8-1743-4C44-9C89-27420893AE9F}"/>
          </ac:graphicFrameMkLst>
        </pc:graphicFrameChg>
        <pc:graphicFrameChg chg="mod modGraphic">
          <ac:chgData name="Paul Easter" userId="6549cd31feb53bc1" providerId="LiveId" clId="{4E86F411-EAE7-49CF-A249-F75D20D0101D}" dt="2022-01-22T11:22:58.063" v="13469" actId="1076"/>
          <ac:graphicFrameMkLst>
            <pc:docMk/>
            <pc:sldMk cId="222416239" sldId="463"/>
            <ac:graphicFrameMk id="17" creationId="{81689083-3DD6-45FB-813F-24EE5C02FAB0}"/>
          </ac:graphicFrameMkLst>
        </pc:graphicFrameChg>
      </pc:sldChg>
      <pc:sldChg chg="addSp delSp modSp add mod ord modClrScheme chgLayout">
        <pc:chgData name="Paul Easter" userId="6549cd31feb53bc1" providerId="LiveId" clId="{4E86F411-EAE7-49CF-A249-F75D20D0101D}" dt="2022-01-25T03:27:51.381" v="17339" actId="20577"/>
        <pc:sldMkLst>
          <pc:docMk/>
          <pc:sldMk cId="4242566379" sldId="464"/>
        </pc:sldMkLst>
        <pc:spChg chg="add mod">
          <ac:chgData name="Paul Easter" userId="6549cd31feb53bc1" providerId="LiveId" clId="{4E86F411-EAE7-49CF-A249-F75D20D0101D}" dt="2022-01-25T03:18:49.644" v="17212" actId="1076"/>
          <ac:spMkLst>
            <pc:docMk/>
            <pc:sldMk cId="4242566379" sldId="464"/>
            <ac:spMk id="2" creationId="{021541D6-7F9C-41BB-847A-DE9AAB32E703}"/>
          </ac:spMkLst>
        </pc:spChg>
        <pc:spChg chg="del">
          <ac:chgData name="Paul Easter" userId="6549cd31feb53bc1" providerId="LiveId" clId="{4E86F411-EAE7-49CF-A249-F75D20D0101D}" dt="2022-01-22T11:32:49.498" v="13519" actId="478"/>
          <ac:spMkLst>
            <pc:docMk/>
            <pc:sldMk cId="4242566379" sldId="464"/>
            <ac:spMk id="8" creationId="{E2F794A7-8C4C-4A3F-A33D-B76FD77934A3}"/>
          </ac:spMkLst>
        </pc:spChg>
        <pc:spChg chg="mod">
          <ac:chgData name="Paul Easter" userId="6549cd31feb53bc1" providerId="LiveId" clId="{4E86F411-EAE7-49CF-A249-F75D20D0101D}" dt="2022-01-22T11:33:48.870" v="13536" actId="26606"/>
          <ac:spMkLst>
            <pc:docMk/>
            <pc:sldMk cId="4242566379" sldId="464"/>
            <ac:spMk id="13" creationId="{00000000-0000-0000-0000-000000000000}"/>
          </ac:spMkLst>
        </pc:spChg>
        <pc:spChg chg="mod ord">
          <ac:chgData name="Paul Easter" userId="6549cd31feb53bc1" providerId="LiveId" clId="{4E86F411-EAE7-49CF-A249-F75D20D0101D}" dt="2022-01-25T03:19:11.416" v="17216" actId="20577"/>
          <ac:spMkLst>
            <pc:docMk/>
            <pc:sldMk cId="4242566379" sldId="464"/>
            <ac:spMk id="14" creationId="{D1A264E9-38AC-47A4-83E2-D3C122E48CFC}"/>
          </ac:spMkLst>
        </pc:spChg>
        <pc:graphicFrameChg chg="add del mod modGraphic">
          <ac:chgData name="Paul Easter" userId="6549cd31feb53bc1" providerId="LiveId" clId="{4E86F411-EAE7-49CF-A249-F75D20D0101D}" dt="2022-01-25T03:07:07.026" v="17054" actId="21"/>
          <ac:graphicFrameMkLst>
            <pc:docMk/>
            <pc:sldMk cId="4242566379" sldId="464"/>
            <ac:graphicFrameMk id="6" creationId="{7815CCB8-2595-479E-9EEB-D1386587863B}"/>
          </ac:graphicFrameMkLst>
        </pc:graphicFrameChg>
        <pc:graphicFrameChg chg="add del mod">
          <ac:chgData name="Paul Easter" userId="6549cd31feb53bc1" providerId="LiveId" clId="{4E86F411-EAE7-49CF-A249-F75D20D0101D}" dt="2022-01-25T03:08:11.163" v="17071" actId="21"/>
          <ac:graphicFrameMkLst>
            <pc:docMk/>
            <pc:sldMk cId="4242566379" sldId="464"/>
            <ac:graphicFrameMk id="7" creationId="{DB29A109-4E7B-45EE-ACAD-6AF587AE6079}"/>
          </ac:graphicFrameMkLst>
        </pc:graphicFrameChg>
        <pc:graphicFrameChg chg="add mod modGraphic">
          <ac:chgData name="Paul Easter" userId="6549cd31feb53bc1" providerId="LiveId" clId="{4E86F411-EAE7-49CF-A249-F75D20D0101D}" dt="2022-01-25T03:27:51.381" v="17339" actId="20577"/>
          <ac:graphicFrameMkLst>
            <pc:docMk/>
            <pc:sldMk cId="4242566379" sldId="464"/>
            <ac:graphicFrameMk id="10" creationId="{15FD733A-A2AB-48C4-BFBF-82EB51475494}"/>
          </ac:graphicFrameMkLst>
        </pc:graphicFrameChg>
        <pc:picChg chg="del mod modCrop">
          <ac:chgData name="Paul Easter" userId="6549cd31feb53bc1" providerId="LiveId" clId="{4E86F411-EAE7-49CF-A249-F75D20D0101D}" dt="2022-01-25T03:08:20.056" v="17074" actId="21"/>
          <ac:picMkLst>
            <pc:docMk/>
            <pc:sldMk cId="4242566379" sldId="464"/>
            <ac:picMk id="3" creationId="{6A4ED051-BB3F-4542-B2DF-1177683648BE}"/>
          </ac:picMkLst>
        </pc:picChg>
        <pc:picChg chg="del">
          <ac:chgData name="Paul Easter" userId="6549cd31feb53bc1" providerId="LiveId" clId="{4E86F411-EAE7-49CF-A249-F75D20D0101D}" dt="2022-01-22T11:32:50.249" v="13520" actId="478"/>
          <ac:picMkLst>
            <pc:docMk/>
            <pc:sldMk cId="4242566379" sldId="464"/>
            <ac:picMk id="4" creationId="{67F092D7-7A20-455A-8E2D-DA84D9333100}"/>
          </ac:picMkLst>
        </pc:picChg>
        <pc:picChg chg="add del mod">
          <ac:chgData name="Paul Easter" userId="6549cd31feb53bc1" providerId="LiveId" clId="{4E86F411-EAE7-49CF-A249-F75D20D0101D}" dt="2022-01-25T03:13:33.528" v="17136" actId="478"/>
          <ac:picMkLst>
            <pc:docMk/>
            <pc:sldMk cId="4242566379" sldId="464"/>
            <ac:picMk id="8" creationId="{5F22C927-B2FE-46E6-AC41-F4411FF1D788}"/>
          </ac:picMkLst>
        </pc:picChg>
        <pc:picChg chg="add del mod">
          <ac:chgData name="Paul Easter" userId="6549cd31feb53bc1" providerId="LiveId" clId="{4E86F411-EAE7-49CF-A249-F75D20D0101D}" dt="2022-01-25T03:17:25.471" v="17180" actId="478"/>
          <ac:picMkLst>
            <pc:docMk/>
            <pc:sldMk cId="4242566379" sldId="464"/>
            <ac:picMk id="9" creationId="{0F430451-D53E-4E78-BA25-D22DBE781688}"/>
          </ac:picMkLst>
        </pc:picChg>
        <pc:picChg chg="add mod">
          <ac:chgData name="Paul Easter" userId="6549cd31feb53bc1" providerId="LiveId" clId="{4E86F411-EAE7-49CF-A249-F75D20D0101D}" dt="2022-01-25T03:17:52.159" v="17185" actId="1036"/>
          <ac:picMkLst>
            <pc:docMk/>
            <pc:sldMk cId="4242566379" sldId="464"/>
            <ac:picMk id="11" creationId="{F048AEE2-5ABB-48FC-98F2-EC454194CD16}"/>
          </ac:picMkLst>
        </pc:picChg>
      </pc:sldChg>
      <pc:sldChg chg="addSp delSp modSp add mod">
        <pc:chgData name="Paul Easter" userId="6549cd31feb53bc1" providerId="LiveId" clId="{4E86F411-EAE7-49CF-A249-F75D20D0101D}" dt="2022-01-25T03:27:09.826" v="17335" actId="20577"/>
        <pc:sldMkLst>
          <pc:docMk/>
          <pc:sldMk cId="4151734133" sldId="465"/>
        </pc:sldMkLst>
        <pc:spChg chg="mod">
          <ac:chgData name="Paul Easter" userId="6549cd31feb53bc1" providerId="LiveId" clId="{4E86F411-EAE7-49CF-A249-F75D20D0101D}" dt="2022-01-25T03:18:55.622" v="17213" actId="1076"/>
          <ac:spMkLst>
            <pc:docMk/>
            <pc:sldMk cId="4151734133" sldId="465"/>
            <ac:spMk id="2" creationId="{021541D6-7F9C-41BB-847A-DE9AAB32E703}"/>
          </ac:spMkLst>
        </pc:spChg>
        <pc:spChg chg="add del">
          <ac:chgData name="Paul Easter" userId="6549cd31feb53bc1" providerId="LiveId" clId="{4E86F411-EAE7-49CF-A249-F75D20D0101D}" dt="2022-01-25T03:24:53.809" v="17287" actId="22"/>
          <ac:spMkLst>
            <pc:docMk/>
            <pc:sldMk cId="4151734133" sldId="465"/>
            <ac:spMk id="8" creationId="{4A81DFE3-6538-48AA-886D-81AB04E0DB1C}"/>
          </ac:spMkLst>
        </pc:spChg>
        <pc:spChg chg="mod">
          <ac:chgData name="Paul Easter" userId="6549cd31feb53bc1" providerId="LiveId" clId="{4E86F411-EAE7-49CF-A249-F75D20D0101D}" dt="2022-01-25T03:19:36.885" v="17219" actId="20577"/>
          <ac:spMkLst>
            <pc:docMk/>
            <pc:sldMk cId="4151734133" sldId="465"/>
            <ac:spMk id="14" creationId="{D1A264E9-38AC-47A4-83E2-D3C122E48CFC}"/>
          </ac:spMkLst>
        </pc:spChg>
        <pc:graphicFrameChg chg="add del mod modGraphic">
          <ac:chgData name="Paul Easter" userId="6549cd31feb53bc1" providerId="LiveId" clId="{4E86F411-EAE7-49CF-A249-F75D20D0101D}" dt="2022-01-25T03:24:51.324" v="17285" actId="478"/>
          <ac:graphicFrameMkLst>
            <pc:docMk/>
            <pc:sldMk cId="4151734133" sldId="465"/>
            <ac:graphicFrameMk id="6" creationId="{0B4156F7-26FF-4C87-9F3C-6EF16AFFA7B5}"/>
          </ac:graphicFrameMkLst>
        </pc:graphicFrameChg>
        <pc:graphicFrameChg chg="add mod modGraphic">
          <ac:chgData name="Paul Easter" userId="6549cd31feb53bc1" providerId="LiveId" clId="{4E86F411-EAE7-49CF-A249-F75D20D0101D}" dt="2022-01-25T03:27:09.826" v="17335" actId="20577"/>
          <ac:graphicFrameMkLst>
            <pc:docMk/>
            <pc:sldMk cId="4151734133" sldId="465"/>
            <ac:graphicFrameMk id="9" creationId="{C1CDB005-19F5-4EFB-A22B-03840234F7A5}"/>
          </ac:graphicFrameMkLst>
        </pc:graphicFrameChg>
        <pc:picChg chg="mod modCrop">
          <ac:chgData name="Paul Easter" userId="6549cd31feb53bc1" providerId="LiveId" clId="{4E86F411-EAE7-49CF-A249-F75D20D0101D}" dt="2022-01-22T11:36:26.864" v="13583" actId="18131"/>
          <ac:picMkLst>
            <pc:docMk/>
            <pc:sldMk cId="4151734133" sldId="465"/>
            <ac:picMk id="3" creationId="{6A4ED051-BB3F-4542-B2DF-1177683648BE}"/>
          </ac:picMkLst>
        </pc:picChg>
      </pc:sldChg>
      <pc:sldChg chg="addSp delSp modSp add mod ord">
        <pc:chgData name="Paul Easter" userId="6549cd31feb53bc1" providerId="LiveId" clId="{4E86F411-EAE7-49CF-A249-F75D20D0101D}" dt="2022-01-24T16:54:07.708" v="15807" actId="20577"/>
        <pc:sldMkLst>
          <pc:docMk/>
          <pc:sldMk cId="3948143030" sldId="466"/>
        </pc:sldMkLst>
        <pc:spChg chg="mod">
          <ac:chgData name="Paul Easter" userId="6549cd31feb53bc1" providerId="LiveId" clId="{4E86F411-EAE7-49CF-A249-F75D20D0101D}" dt="2022-01-22T12:06:06.479" v="13707" actId="1076"/>
          <ac:spMkLst>
            <pc:docMk/>
            <pc:sldMk cId="3948143030" sldId="466"/>
            <ac:spMk id="8" creationId="{E2F794A7-8C4C-4A3F-A33D-B76FD77934A3}"/>
          </ac:spMkLst>
        </pc:spChg>
        <pc:spChg chg="add mod">
          <ac:chgData name="Paul Easter" userId="6549cd31feb53bc1" providerId="LiveId" clId="{4E86F411-EAE7-49CF-A249-F75D20D0101D}" dt="2022-01-22T12:09:06.350" v="13728" actId="164"/>
          <ac:spMkLst>
            <pc:docMk/>
            <pc:sldMk cId="3948143030" sldId="466"/>
            <ac:spMk id="9" creationId="{31AE17EC-EF8D-44AC-ADE0-62D9CAAA1CA0}"/>
          </ac:spMkLst>
        </pc:spChg>
        <pc:spChg chg="add mod">
          <ac:chgData name="Paul Easter" userId="6549cd31feb53bc1" providerId="LiveId" clId="{4E86F411-EAE7-49CF-A249-F75D20D0101D}" dt="2022-01-22T12:09:06.350" v="13728" actId="164"/>
          <ac:spMkLst>
            <pc:docMk/>
            <pc:sldMk cId="3948143030" sldId="466"/>
            <ac:spMk id="10" creationId="{6ADC2F83-C885-48DA-92B1-166BA5A069D3}"/>
          </ac:spMkLst>
        </pc:spChg>
        <pc:spChg chg="mod">
          <ac:chgData name="Paul Easter" userId="6549cd31feb53bc1" providerId="LiveId" clId="{4E86F411-EAE7-49CF-A249-F75D20D0101D}" dt="2022-01-24T16:54:07.708" v="15807" actId="20577"/>
          <ac:spMkLst>
            <pc:docMk/>
            <pc:sldMk cId="3948143030" sldId="466"/>
            <ac:spMk id="13" creationId="{00000000-0000-0000-0000-000000000000}"/>
          </ac:spMkLst>
        </pc:spChg>
        <pc:spChg chg="mod">
          <ac:chgData name="Paul Easter" userId="6549cd31feb53bc1" providerId="LiveId" clId="{4E86F411-EAE7-49CF-A249-F75D20D0101D}" dt="2022-01-22T12:03:37.739" v="13600" actId="20577"/>
          <ac:spMkLst>
            <pc:docMk/>
            <pc:sldMk cId="3948143030" sldId="466"/>
            <ac:spMk id="14" creationId="{D1A264E9-38AC-47A4-83E2-D3C122E48CFC}"/>
          </ac:spMkLst>
        </pc:spChg>
        <pc:grpChg chg="add mod">
          <ac:chgData name="Paul Easter" userId="6549cd31feb53bc1" providerId="LiveId" clId="{4E86F411-EAE7-49CF-A249-F75D20D0101D}" dt="2022-01-22T12:09:06.350" v="13728" actId="164"/>
          <ac:grpSpMkLst>
            <pc:docMk/>
            <pc:sldMk cId="3948143030" sldId="466"/>
            <ac:grpSpMk id="2" creationId="{9AC06D4C-DCB5-4042-BD23-DC4E9F025399}"/>
          </ac:grpSpMkLst>
        </pc:grpChg>
        <pc:grpChg chg="add mod">
          <ac:chgData name="Paul Easter" userId="6549cd31feb53bc1" providerId="LiveId" clId="{4E86F411-EAE7-49CF-A249-F75D20D0101D}" dt="2022-01-22T12:09:06.350" v="13728" actId="164"/>
          <ac:grpSpMkLst>
            <pc:docMk/>
            <pc:sldMk cId="3948143030" sldId="466"/>
            <ac:grpSpMk id="5" creationId="{249E2376-6BC4-4DC7-92E2-FA1022CC1404}"/>
          </ac:grpSpMkLst>
        </pc:grpChg>
        <pc:picChg chg="mod">
          <ac:chgData name="Paul Easter" userId="6549cd31feb53bc1" providerId="LiveId" clId="{4E86F411-EAE7-49CF-A249-F75D20D0101D}" dt="2022-01-22T12:08:41.730" v="13724" actId="164"/>
          <ac:picMkLst>
            <pc:docMk/>
            <pc:sldMk cId="3948143030" sldId="466"/>
            <ac:picMk id="3" creationId="{6A4ED051-BB3F-4542-B2DF-1177683648BE}"/>
          </ac:picMkLst>
        </pc:picChg>
        <pc:picChg chg="del">
          <ac:chgData name="Paul Easter" userId="6549cd31feb53bc1" providerId="LiveId" clId="{4E86F411-EAE7-49CF-A249-F75D20D0101D}" dt="2022-01-22T12:05:12.833" v="13691" actId="478"/>
          <ac:picMkLst>
            <pc:docMk/>
            <pc:sldMk cId="3948143030" sldId="466"/>
            <ac:picMk id="4" creationId="{67F092D7-7A20-455A-8E2D-DA84D9333100}"/>
          </ac:picMkLst>
        </pc:picChg>
        <pc:picChg chg="add mod">
          <ac:chgData name="Paul Easter" userId="6549cd31feb53bc1" providerId="LiveId" clId="{4E86F411-EAE7-49CF-A249-F75D20D0101D}" dt="2022-01-22T12:08:41.730" v="13724" actId="164"/>
          <ac:picMkLst>
            <pc:docMk/>
            <pc:sldMk cId="3948143030" sldId="466"/>
            <ac:picMk id="7" creationId="{94C5F522-BDFA-40B5-B35C-0041CD2888B0}"/>
          </ac:picMkLst>
        </pc:picChg>
      </pc:sldChg>
      <pc:sldChg chg="delSp modSp add mod">
        <pc:chgData name="Paul Easter" userId="6549cd31feb53bc1" providerId="LiveId" clId="{4E86F411-EAE7-49CF-A249-F75D20D0101D}" dt="2022-01-24T16:54:13.007" v="15808"/>
        <pc:sldMkLst>
          <pc:docMk/>
          <pc:sldMk cId="374446764" sldId="467"/>
        </pc:sldMkLst>
        <pc:spChg chg="mod">
          <ac:chgData name="Paul Easter" userId="6549cd31feb53bc1" providerId="LiveId" clId="{4E86F411-EAE7-49CF-A249-F75D20D0101D}" dt="2022-01-22T12:13:17.009" v="13873" actId="20577"/>
          <ac:spMkLst>
            <pc:docMk/>
            <pc:sldMk cId="374446764" sldId="467"/>
            <ac:spMk id="8" creationId="{E2F794A7-8C4C-4A3F-A33D-B76FD77934A3}"/>
          </ac:spMkLst>
        </pc:spChg>
        <pc:spChg chg="del mod topLvl">
          <ac:chgData name="Paul Easter" userId="6549cd31feb53bc1" providerId="LiveId" clId="{4E86F411-EAE7-49CF-A249-F75D20D0101D}" dt="2022-01-22T12:10:29.881" v="13734" actId="478"/>
          <ac:spMkLst>
            <pc:docMk/>
            <pc:sldMk cId="374446764" sldId="467"/>
            <ac:spMk id="9" creationId="{31AE17EC-EF8D-44AC-ADE0-62D9CAAA1CA0}"/>
          </ac:spMkLst>
        </pc:spChg>
        <pc:spChg chg="del mod topLvl">
          <ac:chgData name="Paul Easter" userId="6549cd31feb53bc1" providerId="LiveId" clId="{4E86F411-EAE7-49CF-A249-F75D20D0101D}" dt="2022-01-22T12:10:31.644" v="13735" actId="478"/>
          <ac:spMkLst>
            <pc:docMk/>
            <pc:sldMk cId="374446764" sldId="467"/>
            <ac:spMk id="10" creationId="{6ADC2F83-C885-48DA-92B1-166BA5A069D3}"/>
          </ac:spMkLst>
        </pc:spChg>
        <pc:spChg chg="mod">
          <ac:chgData name="Paul Easter" userId="6549cd31feb53bc1" providerId="LiveId" clId="{4E86F411-EAE7-49CF-A249-F75D20D0101D}" dt="2022-01-24T16:54:13.007" v="15808"/>
          <ac:spMkLst>
            <pc:docMk/>
            <pc:sldMk cId="374446764" sldId="467"/>
            <ac:spMk id="13" creationId="{00000000-0000-0000-0000-000000000000}"/>
          </ac:spMkLst>
        </pc:spChg>
        <pc:grpChg chg="del mod topLvl">
          <ac:chgData name="Paul Easter" userId="6549cd31feb53bc1" providerId="LiveId" clId="{4E86F411-EAE7-49CF-A249-F75D20D0101D}" dt="2022-01-22T12:09:43.082" v="13731" actId="165"/>
          <ac:grpSpMkLst>
            <pc:docMk/>
            <pc:sldMk cId="374446764" sldId="467"/>
            <ac:grpSpMk id="2" creationId="{9AC06D4C-DCB5-4042-BD23-DC4E9F025399}"/>
          </ac:grpSpMkLst>
        </pc:grpChg>
        <pc:grpChg chg="del">
          <ac:chgData name="Paul Easter" userId="6549cd31feb53bc1" providerId="LiveId" clId="{4E86F411-EAE7-49CF-A249-F75D20D0101D}" dt="2022-01-22T12:09:37.545" v="13730" actId="165"/>
          <ac:grpSpMkLst>
            <pc:docMk/>
            <pc:sldMk cId="374446764" sldId="467"/>
            <ac:grpSpMk id="5" creationId="{249E2376-6BC4-4DC7-92E2-FA1022CC1404}"/>
          </ac:grpSpMkLst>
        </pc:grpChg>
        <pc:picChg chg="mod topLvl">
          <ac:chgData name="Paul Easter" userId="6549cd31feb53bc1" providerId="LiveId" clId="{4E86F411-EAE7-49CF-A249-F75D20D0101D}" dt="2022-01-22T12:10:51.793" v="13738" actId="1076"/>
          <ac:picMkLst>
            <pc:docMk/>
            <pc:sldMk cId="374446764" sldId="467"/>
            <ac:picMk id="3" creationId="{6A4ED051-BB3F-4542-B2DF-1177683648BE}"/>
          </ac:picMkLst>
        </pc:picChg>
        <pc:picChg chg="mod topLvl">
          <ac:chgData name="Paul Easter" userId="6549cd31feb53bc1" providerId="LiveId" clId="{4E86F411-EAE7-49CF-A249-F75D20D0101D}" dt="2022-01-22T12:10:54.792" v="13739" actId="1076"/>
          <ac:picMkLst>
            <pc:docMk/>
            <pc:sldMk cId="374446764" sldId="467"/>
            <ac:picMk id="7" creationId="{94C5F522-BDFA-40B5-B35C-0041CD2888B0}"/>
          </ac:picMkLst>
        </pc:picChg>
      </pc:sldChg>
      <pc:sldChg chg="modSp add mod">
        <pc:chgData name="Paul Easter" userId="6549cd31feb53bc1" providerId="LiveId" clId="{4E86F411-EAE7-49CF-A249-F75D20D0101D}" dt="2022-01-24T16:54:15.243" v="15809"/>
        <pc:sldMkLst>
          <pc:docMk/>
          <pc:sldMk cId="1628456186" sldId="468"/>
        </pc:sldMkLst>
        <pc:spChg chg="mod">
          <ac:chgData name="Paul Easter" userId="6549cd31feb53bc1" providerId="LiveId" clId="{4E86F411-EAE7-49CF-A249-F75D20D0101D}" dt="2022-01-24T16:54:15.243" v="15809"/>
          <ac:spMkLst>
            <pc:docMk/>
            <pc:sldMk cId="1628456186" sldId="468"/>
            <ac:spMk id="13" creationId="{00000000-0000-0000-0000-000000000000}"/>
          </ac:spMkLst>
        </pc:spChg>
        <pc:picChg chg="mod">
          <ac:chgData name="Paul Easter" userId="6549cd31feb53bc1" providerId="LiveId" clId="{4E86F411-EAE7-49CF-A249-F75D20D0101D}" dt="2022-01-22T12:13:39.224" v="13875" actId="14826"/>
          <ac:picMkLst>
            <pc:docMk/>
            <pc:sldMk cId="1628456186" sldId="468"/>
            <ac:picMk id="3" creationId="{6A4ED051-BB3F-4542-B2DF-1177683648BE}"/>
          </ac:picMkLst>
        </pc:picChg>
        <pc:picChg chg="mod">
          <ac:chgData name="Paul Easter" userId="6549cd31feb53bc1" providerId="LiveId" clId="{4E86F411-EAE7-49CF-A249-F75D20D0101D}" dt="2022-01-22T12:13:59.149" v="13876" actId="14826"/>
          <ac:picMkLst>
            <pc:docMk/>
            <pc:sldMk cId="1628456186" sldId="468"/>
            <ac:picMk id="7" creationId="{94C5F522-BDFA-40B5-B35C-0041CD2888B0}"/>
          </ac:picMkLst>
        </pc:picChg>
      </pc:sldChg>
      <pc:sldChg chg="modSp add mod ord">
        <pc:chgData name="Paul Easter" userId="6549cd31feb53bc1" providerId="LiveId" clId="{4E86F411-EAE7-49CF-A249-F75D20D0101D}" dt="2022-01-24T16:54:18.676" v="15810"/>
        <pc:sldMkLst>
          <pc:docMk/>
          <pc:sldMk cId="1910142431" sldId="469"/>
        </pc:sldMkLst>
        <pc:spChg chg="mod">
          <ac:chgData name="Paul Easter" userId="6549cd31feb53bc1" providerId="LiveId" clId="{4E86F411-EAE7-49CF-A249-F75D20D0101D}" dt="2022-01-22T12:14:39.593" v="13899" actId="20577"/>
          <ac:spMkLst>
            <pc:docMk/>
            <pc:sldMk cId="1910142431" sldId="469"/>
            <ac:spMk id="8" creationId="{E2F794A7-8C4C-4A3F-A33D-B76FD77934A3}"/>
          </ac:spMkLst>
        </pc:spChg>
        <pc:spChg chg="mod">
          <ac:chgData name="Paul Easter" userId="6549cd31feb53bc1" providerId="LiveId" clId="{4E86F411-EAE7-49CF-A249-F75D20D0101D}" dt="2022-01-22T12:16:14.372" v="13907" actId="1036"/>
          <ac:spMkLst>
            <pc:docMk/>
            <pc:sldMk cId="1910142431" sldId="469"/>
            <ac:spMk id="9" creationId="{31AE17EC-EF8D-44AC-ADE0-62D9CAAA1CA0}"/>
          </ac:spMkLst>
        </pc:spChg>
        <pc:spChg chg="mod">
          <ac:chgData name="Paul Easter" userId="6549cd31feb53bc1" providerId="LiveId" clId="{4E86F411-EAE7-49CF-A249-F75D20D0101D}" dt="2022-01-22T12:16:14.372" v="13907" actId="1036"/>
          <ac:spMkLst>
            <pc:docMk/>
            <pc:sldMk cId="1910142431" sldId="469"/>
            <ac:spMk id="10" creationId="{6ADC2F83-C885-48DA-92B1-166BA5A069D3}"/>
          </ac:spMkLst>
        </pc:spChg>
        <pc:spChg chg="mod">
          <ac:chgData name="Paul Easter" userId="6549cd31feb53bc1" providerId="LiveId" clId="{4E86F411-EAE7-49CF-A249-F75D20D0101D}" dt="2022-01-24T16:54:18.676" v="15810"/>
          <ac:spMkLst>
            <pc:docMk/>
            <pc:sldMk cId="1910142431" sldId="469"/>
            <ac:spMk id="13" creationId="{00000000-0000-0000-0000-000000000000}"/>
          </ac:spMkLst>
        </pc:spChg>
        <pc:spChg chg="mod">
          <ac:chgData name="Paul Easter" userId="6549cd31feb53bc1" providerId="LiveId" clId="{4E86F411-EAE7-49CF-A249-F75D20D0101D}" dt="2022-01-22T12:14:33.961" v="13889" actId="20577"/>
          <ac:spMkLst>
            <pc:docMk/>
            <pc:sldMk cId="1910142431" sldId="469"/>
            <ac:spMk id="14" creationId="{D1A264E9-38AC-47A4-83E2-D3C122E48CFC}"/>
          </ac:spMkLst>
        </pc:spChg>
        <pc:grpChg chg="mod">
          <ac:chgData name="Paul Easter" userId="6549cd31feb53bc1" providerId="LiveId" clId="{4E86F411-EAE7-49CF-A249-F75D20D0101D}" dt="2022-01-22T12:15:07.920" v="13901" actId="14826"/>
          <ac:grpSpMkLst>
            <pc:docMk/>
            <pc:sldMk cId="1910142431" sldId="469"/>
            <ac:grpSpMk id="2" creationId="{9AC06D4C-DCB5-4042-BD23-DC4E9F025399}"/>
          </ac:grpSpMkLst>
        </pc:grpChg>
        <pc:grpChg chg="mod">
          <ac:chgData name="Paul Easter" userId="6549cd31feb53bc1" providerId="LiveId" clId="{4E86F411-EAE7-49CF-A249-F75D20D0101D}" dt="2022-01-22T12:17:11.832" v="13917" actId="1038"/>
          <ac:grpSpMkLst>
            <pc:docMk/>
            <pc:sldMk cId="1910142431" sldId="469"/>
            <ac:grpSpMk id="5" creationId="{249E2376-6BC4-4DC7-92E2-FA1022CC1404}"/>
          </ac:grpSpMkLst>
        </pc:grpChg>
        <pc:picChg chg="mod">
          <ac:chgData name="Paul Easter" userId="6549cd31feb53bc1" providerId="LiveId" clId="{4E86F411-EAE7-49CF-A249-F75D20D0101D}" dt="2022-01-22T12:16:14.372" v="13907" actId="1036"/>
          <ac:picMkLst>
            <pc:docMk/>
            <pc:sldMk cId="1910142431" sldId="469"/>
            <ac:picMk id="3" creationId="{6A4ED051-BB3F-4542-B2DF-1177683648BE}"/>
          </ac:picMkLst>
        </pc:picChg>
        <pc:picChg chg="mod">
          <ac:chgData name="Paul Easter" userId="6549cd31feb53bc1" providerId="LiveId" clId="{4E86F411-EAE7-49CF-A249-F75D20D0101D}" dt="2022-01-22T12:16:14.372" v="13907" actId="1036"/>
          <ac:picMkLst>
            <pc:docMk/>
            <pc:sldMk cId="1910142431" sldId="469"/>
            <ac:picMk id="7" creationId="{94C5F522-BDFA-40B5-B35C-0041CD2888B0}"/>
          </ac:picMkLst>
        </pc:picChg>
      </pc:sldChg>
      <pc:sldChg chg="delSp modSp add mod">
        <pc:chgData name="Paul Easter" userId="6549cd31feb53bc1" providerId="LiveId" clId="{4E86F411-EAE7-49CF-A249-F75D20D0101D}" dt="2022-01-24T16:54:24.474" v="15811"/>
        <pc:sldMkLst>
          <pc:docMk/>
          <pc:sldMk cId="4257301740" sldId="470"/>
        </pc:sldMkLst>
        <pc:spChg chg="mod">
          <ac:chgData name="Paul Easter" userId="6549cd31feb53bc1" providerId="LiveId" clId="{4E86F411-EAE7-49CF-A249-F75D20D0101D}" dt="2022-01-22T12:17:36.497" v="13930" actId="20577"/>
          <ac:spMkLst>
            <pc:docMk/>
            <pc:sldMk cId="4257301740" sldId="470"/>
            <ac:spMk id="8" creationId="{E2F794A7-8C4C-4A3F-A33D-B76FD77934A3}"/>
          </ac:spMkLst>
        </pc:spChg>
        <pc:spChg chg="del mod">
          <ac:chgData name="Paul Easter" userId="6549cd31feb53bc1" providerId="LiveId" clId="{4E86F411-EAE7-49CF-A249-F75D20D0101D}" dt="2022-01-22T12:17:49.664" v="13932" actId="478"/>
          <ac:spMkLst>
            <pc:docMk/>
            <pc:sldMk cId="4257301740" sldId="470"/>
            <ac:spMk id="9" creationId="{31AE17EC-EF8D-44AC-ADE0-62D9CAAA1CA0}"/>
          </ac:spMkLst>
        </pc:spChg>
        <pc:spChg chg="del topLvl">
          <ac:chgData name="Paul Easter" userId="6549cd31feb53bc1" providerId="LiveId" clId="{4E86F411-EAE7-49CF-A249-F75D20D0101D}" dt="2022-01-22T12:17:51.610" v="13933" actId="478"/>
          <ac:spMkLst>
            <pc:docMk/>
            <pc:sldMk cId="4257301740" sldId="470"/>
            <ac:spMk id="10" creationId="{6ADC2F83-C885-48DA-92B1-166BA5A069D3}"/>
          </ac:spMkLst>
        </pc:spChg>
        <pc:spChg chg="mod">
          <ac:chgData name="Paul Easter" userId="6549cd31feb53bc1" providerId="LiveId" clId="{4E86F411-EAE7-49CF-A249-F75D20D0101D}" dt="2022-01-24T16:54:24.474" v="15811"/>
          <ac:spMkLst>
            <pc:docMk/>
            <pc:sldMk cId="4257301740" sldId="470"/>
            <ac:spMk id="13" creationId="{00000000-0000-0000-0000-000000000000}"/>
          </ac:spMkLst>
        </pc:spChg>
        <pc:grpChg chg="mod topLvl">
          <ac:chgData name="Paul Easter" userId="6549cd31feb53bc1" providerId="LiveId" clId="{4E86F411-EAE7-49CF-A249-F75D20D0101D}" dt="2022-01-22T12:18:12.666" v="13937" actId="14826"/>
          <ac:grpSpMkLst>
            <pc:docMk/>
            <pc:sldMk cId="4257301740" sldId="470"/>
            <ac:grpSpMk id="2" creationId="{9AC06D4C-DCB5-4042-BD23-DC4E9F025399}"/>
          </ac:grpSpMkLst>
        </pc:grpChg>
        <pc:grpChg chg="del">
          <ac:chgData name="Paul Easter" userId="6549cd31feb53bc1" providerId="LiveId" clId="{4E86F411-EAE7-49CF-A249-F75D20D0101D}" dt="2022-01-22T12:17:51.610" v="13933" actId="478"/>
          <ac:grpSpMkLst>
            <pc:docMk/>
            <pc:sldMk cId="4257301740" sldId="470"/>
            <ac:grpSpMk id="5" creationId="{249E2376-6BC4-4DC7-92E2-FA1022CC1404}"/>
          </ac:grpSpMkLst>
        </pc:grpChg>
        <pc:picChg chg="mod">
          <ac:chgData name="Paul Easter" userId="6549cd31feb53bc1" providerId="LiveId" clId="{4E86F411-EAE7-49CF-A249-F75D20D0101D}" dt="2022-01-22T12:18:12.666" v="13937" actId="14826"/>
          <ac:picMkLst>
            <pc:docMk/>
            <pc:sldMk cId="4257301740" sldId="470"/>
            <ac:picMk id="3" creationId="{6A4ED051-BB3F-4542-B2DF-1177683648BE}"/>
          </ac:picMkLst>
        </pc:picChg>
        <pc:picChg chg="mod">
          <ac:chgData name="Paul Easter" userId="6549cd31feb53bc1" providerId="LiveId" clId="{4E86F411-EAE7-49CF-A249-F75D20D0101D}" dt="2022-01-22T12:18:12.666" v="13937" actId="14826"/>
          <ac:picMkLst>
            <pc:docMk/>
            <pc:sldMk cId="4257301740" sldId="470"/>
            <ac:picMk id="7" creationId="{94C5F522-BDFA-40B5-B35C-0041CD2888B0}"/>
          </ac:picMkLst>
        </pc:picChg>
      </pc:sldChg>
      <pc:sldChg chg="modSp add mod">
        <pc:chgData name="Paul Easter" userId="6549cd31feb53bc1" providerId="LiveId" clId="{4E86F411-EAE7-49CF-A249-F75D20D0101D}" dt="2022-01-24T16:54:27.178" v="15812"/>
        <pc:sldMkLst>
          <pc:docMk/>
          <pc:sldMk cId="143158436" sldId="471"/>
        </pc:sldMkLst>
        <pc:spChg chg="mod">
          <ac:chgData name="Paul Easter" userId="6549cd31feb53bc1" providerId="LiveId" clId="{4E86F411-EAE7-49CF-A249-F75D20D0101D}" dt="2022-01-24T16:54:27.178" v="15812"/>
          <ac:spMkLst>
            <pc:docMk/>
            <pc:sldMk cId="143158436" sldId="471"/>
            <ac:spMk id="13" creationId="{00000000-0000-0000-0000-000000000000}"/>
          </ac:spMkLst>
        </pc:spChg>
        <pc:grpChg chg="mod">
          <ac:chgData name="Paul Easter" userId="6549cd31feb53bc1" providerId="LiveId" clId="{4E86F411-EAE7-49CF-A249-F75D20D0101D}" dt="2022-01-22T12:18:45.142" v="13940" actId="14826"/>
          <ac:grpSpMkLst>
            <pc:docMk/>
            <pc:sldMk cId="143158436" sldId="471"/>
            <ac:grpSpMk id="2" creationId="{9AC06D4C-DCB5-4042-BD23-DC4E9F025399}"/>
          </ac:grpSpMkLst>
        </pc:grpChg>
        <pc:picChg chg="mod">
          <ac:chgData name="Paul Easter" userId="6549cd31feb53bc1" providerId="LiveId" clId="{4E86F411-EAE7-49CF-A249-F75D20D0101D}" dt="2022-01-22T12:18:45.142" v="13940" actId="14826"/>
          <ac:picMkLst>
            <pc:docMk/>
            <pc:sldMk cId="143158436" sldId="471"/>
            <ac:picMk id="3" creationId="{6A4ED051-BB3F-4542-B2DF-1177683648BE}"/>
          </ac:picMkLst>
        </pc:picChg>
        <pc:picChg chg="mod">
          <ac:chgData name="Paul Easter" userId="6549cd31feb53bc1" providerId="LiveId" clId="{4E86F411-EAE7-49CF-A249-F75D20D0101D}" dt="2022-01-22T12:18:45.142" v="13940" actId="14826"/>
          <ac:picMkLst>
            <pc:docMk/>
            <pc:sldMk cId="143158436" sldId="471"/>
            <ac:picMk id="7" creationId="{94C5F522-BDFA-40B5-B35C-0041CD2888B0}"/>
          </ac:picMkLst>
        </pc:picChg>
      </pc:sldChg>
      <pc:sldChg chg="addSp delSp modSp add mod ord modClrScheme chgLayout">
        <pc:chgData name="Paul Easter" userId="6549cd31feb53bc1" providerId="LiveId" clId="{4E86F411-EAE7-49CF-A249-F75D20D0101D}" dt="2022-01-27T17:21:44.842" v="37532" actId="255"/>
        <pc:sldMkLst>
          <pc:docMk/>
          <pc:sldMk cId="1040182805" sldId="472"/>
        </pc:sldMkLst>
        <pc:spChg chg="add mod ord">
          <ac:chgData name="Paul Easter" userId="6549cd31feb53bc1" providerId="LiveId" clId="{4E86F411-EAE7-49CF-A249-F75D20D0101D}" dt="2022-01-27T17:17:47.889" v="37485" actId="403"/>
          <ac:spMkLst>
            <pc:docMk/>
            <pc:sldMk cId="1040182805" sldId="472"/>
            <ac:spMk id="6" creationId="{99D1B8F9-7934-4EF2-9557-AB209A8FBF02}"/>
          </ac:spMkLst>
        </pc:spChg>
        <pc:spChg chg="add mod ord">
          <ac:chgData name="Paul Easter" userId="6549cd31feb53bc1" providerId="LiveId" clId="{4E86F411-EAE7-49CF-A249-F75D20D0101D}" dt="2022-01-27T17:21:44.842" v="37532" actId="255"/>
          <ac:spMkLst>
            <pc:docMk/>
            <pc:sldMk cId="1040182805" sldId="472"/>
            <ac:spMk id="7" creationId="{3BF22CDA-23C2-4F7D-BAFE-CC4006CC4CFB}"/>
          </ac:spMkLst>
        </pc:spChg>
        <pc:spChg chg="del mod">
          <ac:chgData name="Paul Easter" userId="6549cd31feb53bc1" providerId="LiveId" clId="{4E86F411-EAE7-49CF-A249-F75D20D0101D}" dt="2022-01-27T17:15:55.397" v="37402" actId="478"/>
          <ac:spMkLst>
            <pc:docMk/>
            <pc:sldMk cId="1040182805" sldId="472"/>
            <ac:spMk id="8" creationId="{E2F794A7-8C4C-4A3F-A33D-B76FD77934A3}"/>
          </ac:spMkLst>
        </pc:spChg>
        <pc:spChg chg="add mod">
          <ac:chgData name="Paul Easter" userId="6549cd31feb53bc1" providerId="LiveId" clId="{4E86F411-EAE7-49CF-A249-F75D20D0101D}" dt="2022-01-27T14:56:13.308" v="33994" actId="1076"/>
          <ac:spMkLst>
            <pc:docMk/>
            <pc:sldMk cId="1040182805" sldId="472"/>
            <ac:spMk id="9" creationId="{F931F52A-D026-4C24-B915-D57C92014ED2}"/>
          </ac:spMkLst>
        </pc:spChg>
        <pc:spChg chg="add mod">
          <ac:chgData name="Paul Easter" userId="6549cd31feb53bc1" providerId="LiveId" clId="{4E86F411-EAE7-49CF-A249-F75D20D0101D}" dt="2022-01-27T15:31:59.830" v="35578"/>
          <ac:spMkLst>
            <pc:docMk/>
            <pc:sldMk cId="1040182805" sldId="472"/>
            <ac:spMk id="10" creationId="{13298FED-5548-4C19-ACED-77FFF9DEA373}"/>
          </ac:spMkLst>
        </pc:spChg>
        <pc:spChg chg="mod ord">
          <ac:chgData name="Paul Easter" userId="6549cd31feb53bc1" providerId="LiveId" clId="{4E86F411-EAE7-49CF-A249-F75D20D0101D}" dt="2022-01-27T17:19:00.822" v="37504" actId="20577"/>
          <ac:spMkLst>
            <pc:docMk/>
            <pc:sldMk cId="1040182805" sldId="472"/>
            <ac:spMk id="13" creationId="{00000000-0000-0000-0000-000000000000}"/>
          </ac:spMkLst>
        </pc:spChg>
        <pc:spChg chg="del mod">
          <ac:chgData name="Paul Easter" userId="6549cd31feb53bc1" providerId="LiveId" clId="{4E86F411-EAE7-49CF-A249-F75D20D0101D}" dt="2022-01-27T17:16:13.036" v="37405" actId="478"/>
          <ac:spMkLst>
            <pc:docMk/>
            <pc:sldMk cId="1040182805" sldId="472"/>
            <ac:spMk id="14" creationId="{D1A264E9-38AC-47A4-83E2-D3C122E48CFC}"/>
          </ac:spMkLst>
        </pc:spChg>
        <pc:grpChg chg="add mod">
          <ac:chgData name="Paul Easter" userId="6549cd31feb53bc1" providerId="LiveId" clId="{4E86F411-EAE7-49CF-A249-F75D20D0101D}" dt="2022-01-27T14:56:35.046" v="34001" actId="1076"/>
          <ac:grpSpMkLst>
            <pc:docMk/>
            <pc:sldMk cId="1040182805" sldId="472"/>
            <ac:grpSpMk id="2" creationId="{1DA5CFE8-EB73-4484-AACE-CF6DE98929DF}"/>
          </ac:grpSpMkLst>
        </pc:grpChg>
        <pc:grpChg chg="del mod">
          <ac:chgData name="Paul Easter" userId="6549cd31feb53bc1" providerId="LiveId" clId="{4E86F411-EAE7-49CF-A249-F75D20D0101D}" dt="2022-01-22T12:19:42.967" v="13945" actId="478"/>
          <ac:grpSpMkLst>
            <pc:docMk/>
            <pc:sldMk cId="1040182805" sldId="472"/>
            <ac:grpSpMk id="2" creationId="{9AC06D4C-DCB5-4042-BD23-DC4E9F025399}"/>
          </ac:grpSpMkLst>
        </pc:grpChg>
        <pc:picChg chg="mod topLvl modCrop">
          <ac:chgData name="Paul Easter" userId="6549cd31feb53bc1" providerId="LiveId" clId="{4E86F411-EAE7-49CF-A249-F75D20D0101D}" dt="2022-01-27T14:55:40.044" v="33986" actId="164"/>
          <ac:picMkLst>
            <pc:docMk/>
            <pc:sldMk cId="1040182805" sldId="472"/>
            <ac:picMk id="3" creationId="{6A4ED051-BB3F-4542-B2DF-1177683648BE}"/>
          </ac:picMkLst>
        </pc:picChg>
        <pc:picChg chg="del mod topLvl">
          <ac:chgData name="Paul Easter" userId="6549cd31feb53bc1" providerId="LiveId" clId="{4E86F411-EAE7-49CF-A249-F75D20D0101D}" dt="2022-01-22T12:19:42.967" v="13945" actId="478"/>
          <ac:picMkLst>
            <pc:docMk/>
            <pc:sldMk cId="1040182805" sldId="472"/>
            <ac:picMk id="7" creationId="{94C5F522-BDFA-40B5-B35C-0041CD2888B0}"/>
          </ac:picMkLst>
        </pc:picChg>
        <pc:cxnChg chg="add mod">
          <ac:chgData name="Paul Easter" userId="6549cd31feb53bc1" providerId="LiveId" clId="{4E86F411-EAE7-49CF-A249-F75D20D0101D}" dt="2022-01-27T14:56:08.657" v="33993" actId="14100"/>
          <ac:cxnSpMkLst>
            <pc:docMk/>
            <pc:sldMk cId="1040182805" sldId="472"/>
            <ac:cxnSpMk id="5" creationId="{E100032D-C1B5-48D1-9526-BE78D9BEE465}"/>
          </ac:cxnSpMkLst>
        </pc:cxnChg>
      </pc:sldChg>
      <pc:sldChg chg="addSp delSp modSp add mod ord">
        <pc:chgData name="Paul Easter" userId="6549cd31feb53bc1" providerId="LiveId" clId="{4E86F411-EAE7-49CF-A249-F75D20D0101D}" dt="2022-01-24T16:54:33.330" v="15814"/>
        <pc:sldMkLst>
          <pc:docMk/>
          <pc:sldMk cId="379686790" sldId="473"/>
        </pc:sldMkLst>
        <pc:spChg chg="mod">
          <ac:chgData name="Paul Easter" userId="6549cd31feb53bc1" providerId="LiveId" clId="{4E86F411-EAE7-49CF-A249-F75D20D0101D}" dt="2022-01-22T12:27:55.478" v="14174" actId="20577"/>
          <ac:spMkLst>
            <pc:docMk/>
            <pc:sldMk cId="379686790" sldId="473"/>
            <ac:spMk id="8" creationId="{E2F794A7-8C4C-4A3F-A33D-B76FD77934A3}"/>
          </ac:spMkLst>
        </pc:spChg>
        <pc:spChg chg="mod topLvl">
          <ac:chgData name="Paul Easter" userId="6549cd31feb53bc1" providerId="LiveId" clId="{4E86F411-EAE7-49CF-A249-F75D20D0101D}" dt="2022-01-22T12:29:42.882" v="14209" actId="1076"/>
          <ac:spMkLst>
            <pc:docMk/>
            <pc:sldMk cId="379686790" sldId="473"/>
            <ac:spMk id="9" creationId="{31AE17EC-EF8D-44AC-ADE0-62D9CAAA1CA0}"/>
          </ac:spMkLst>
        </pc:spChg>
        <pc:spChg chg="mod topLvl">
          <ac:chgData name="Paul Easter" userId="6549cd31feb53bc1" providerId="LiveId" clId="{4E86F411-EAE7-49CF-A249-F75D20D0101D}" dt="2022-01-22T12:29:37.153" v="14208" actId="1076"/>
          <ac:spMkLst>
            <pc:docMk/>
            <pc:sldMk cId="379686790" sldId="473"/>
            <ac:spMk id="10" creationId="{6ADC2F83-C885-48DA-92B1-166BA5A069D3}"/>
          </ac:spMkLst>
        </pc:spChg>
        <pc:spChg chg="mod">
          <ac:chgData name="Paul Easter" userId="6549cd31feb53bc1" providerId="LiveId" clId="{4E86F411-EAE7-49CF-A249-F75D20D0101D}" dt="2022-01-24T16:54:33.330" v="15814"/>
          <ac:spMkLst>
            <pc:docMk/>
            <pc:sldMk cId="379686790" sldId="473"/>
            <ac:spMk id="13" creationId="{00000000-0000-0000-0000-000000000000}"/>
          </ac:spMkLst>
        </pc:spChg>
        <pc:spChg chg="mod">
          <ac:chgData name="Paul Easter" userId="6549cd31feb53bc1" providerId="LiveId" clId="{4E86F411-EAE7-49CF-A249-F75D20D0101D}" dt="2022-01-22T12:26:13.536" v="14131" actId="20577"/>
          <ac:spMkLst>
            <pc:docMk/>
            <pc:sldMk cId="379686790" sldId="473"/>
            <ac:spMk id="14" creationId="{D1A264E9-38AC-47A4-83E2-D3C122E48CFC}"/>
          </ac:spMkLst>
        </pc:spChg>
        <pc:grpChg chg="del mod topLvl">
          <ac:chgData name="Paul Easter" userId="6549cd31feb53bc1" providerId="LiveId" clId="{4E86F411-EAE7-49CF-A249-F75D20D0101D}" dt="2022-01-22T12:30:21.500" v="14212" actId="165"/>
          <ac:grpSpMkLst>
            <pc:docMk/>
            <pc:sldMk cId="379686790" sldId="473"/>
            <ac:grpSpMk id="2" creationId="{9AC06D4C-DCB5-4042-BD23-DC4E9F025399}"/>
          </ac:grpSpMkLst>
        </pc:grpChg>
        <pc:grpChg chg="add mod">
          <ac:chgData name="Paul Easter" userId="6549cd31feb53bc1" providerId="LiveId" clId="{4E86F411-EAE7-49CF-A249-F75D20D0101D}" dt="2022-01-22T12:31:42.339" v="14230" actId="1035"/>
          <ac:grpSpMkLst>
            <pc:docMk/>
            <pc:sldMk cId="379686790" sldId="473"/>
            <ac:grpSpMk id="4" creationId="{7C2C5B69-1446-43FE-AD81-A5B404C514D6}"/>
          </ac:grpSpMkLst>
        </pc:grpChg>
        <pc:grpChg chg="del mod">
          <ac:chgData name="Paul Easter" userId="6549cd31feb53bc1" providerId="LiveId" clId="{4E86F411-EAE7-49CF-A249-F75D20D0101D}" dt="2022-01-22T12:27:11.307" v="14146" actId="165"/>
          <ac:grpSpMkLst>
            <pc:docMk/>
            <pc:sldMk cId="379686790" sldId="473"/>
            <ac:grpSpMk id="5" creationId="{249E2376-6BC4-4DC7-92E2-FA1022CC1404}"/>
          </ac:grpSpMkLst>
        </pc:grpChg>
        <pc:picChg chg="mod topLvl">
          <ac:chgData name="Paul Easter" userId="6549cd31feb53bc1" providerId="LiveId" clId="{4E86F411-EAE7-49CF-A249-F75D20D0101D}" dt="2022-01-22T12:30:53.898" v="14218" actId="164"/>
          <ac:picMkLst>
            <pc:docMk/>
            <pc:sldMk cId="379686790" sldId="473"/>
            <ac:picMk id="3" creationId="{6A4ED051-BB3F-4542-B2DF-1177683648BE}"/>
          </ac:picMkLst>
        </pc:picChg>
        <pc:picChg chg="mod topLvl">
          <ac:chgData name="Paul Easter" userId="6549cd31feb53bc1" providerId="LiveId" clId="{4E86F411-EAE7-49CF-A249-F75D20D0101D}" dt="2022-01-22T12:30:53.898" v="14218" actId="164"/>
          <ac:picMkLst>
            <pc:docMk/>
            <pc:sldMk cId="379686790" sldId="473"/>
            <ac:picMk id="7" creationId="{94C5F522-BDFA-40B5-B35C-0041CD2888B0}"/>
          </ac:picMkLst>
        </pc:picChg>
      </pc:sldChg>
      <pc:sldChg chg="addSp delSp modSp add mod">
        <pc:chgData name="Paul Easter" userId="6549cd31feb53bc1" providerId="LiveId" clId="{4E86F411-EAE7-49CF-A249-F75D20D0101D}" dt="2022-01-22T12:29:16.953" v="14204" actId="1036"/>
        <pc:sldMkLst>
          <pc:docMk/>
          <pc:sldMk cId="714498117" sldId="474"/>
        </pc:sldMkLst>
        <pc:spChg chg="mod">
          <ac:chgData name="Paul Easter" userId="6549cd31feb53bc1" providerId="LiveId" clId="{4E86F411-EAE7-49CF-A249-F75D20D0101D}" dt="2022-01-22T12:28:55.878" v="14198" actId="20577"/>
          <ac:spMkLst>
            <pc:docMk/>
            <pc:sldMk cId="714498117" sldId="474"/>
            <ac:spMk id="8" creationId="{E2F794A7-8C4C-4A3F-A33D-B76FD77934A3}"/>
          </ac:spMkLst>
        </pc:spChg>
        <pc:spChg chg="del">
          <ac:chgData name="Paul Easter" userId="6549cd31feb53bc1" providerId="LiveId" clId="{4E86F411-EAE7-49CF-A249-F75D20D0101D}" dt="2022-01-22T12:29:14.599" v="14203" actId="478"/>
          <ac:spMkLst>
            <pc:docMk/>
            <pc:sldMk cId="714498117" sldId="474"/>
            <ac:spMk id="9" creationId="{31AE17EC-EF8D-44AC-ADE0-62D9CAAA1CA0}"/>
          </ac:spMkLst>
        </pc:spChg>
        <pc:spChg chg="del">
          <ac:chgData name="Paul Easter" userId="6549cd31feb53bc1" providerId="LiveId" clId="{4E86F411-EAE7-49CF-A249-F75D20D0101D}" dt="2022-01-22T12:29:08.628" v="14200" actId="478"/>
          <ac:spMkLst>
            <pc:docMk/>
            <pc:sldMk cId="714498117" sldId="474"/>
            <ac:spMk id="10" creationId="{6ADC2F83-C885-48DA-92B1-166BA5A069D3}"/>
          </ac:spMkLst>
        </pc:spChg>
        <pc:grpChg chg="add del mod">
          <ac:chgData name="Paul Easter" userId="6549cd31feb53bc1" providerId="LiveId" clId="{4E86F411-EAE7-49CF-A249-F75D20D0101D}" dt="2022-01-22T12:29:16.953" v="14204" actId="1036"/>
          <ac:grpSpMkLst>
            <pc:docMk/>
            <pc:sldMk cId="714498117" sldId="474"/>
            <ac:grpSpMk id="2" creationId="{9AC06D4C-DCB5-4042-BD23-DC4E9F025399}"/>
          </ac:grpSpMkLst>
        </pc:grpChg>
        <pc:picChg chg="mod">
          <ac:chgData name="Paul Easter" userId="6549cd31feb53bc1" providerId="LiveId" clId="{4E86F411-EAE7-49CF-A249-F75D20D0101D}" dt="2022-01-22T12:28:29.786" v="14179" actId="554"/>
          <ac:picMkLst>
            <pc:docMk/>
            <pc:sldMk cId="714498117" sldId="474"/>
            <ac:picMk id="3" creationId="{6A4ED051-BB3F-4542-B2DF-1177683648BE}"/>
          </ac:picMkLst>
        </pc:picChg>
        <pc:picChg chg="mod">
          <ac:chgData name="Paul Easter" userId="6549cd31feb53bc1" providerId="LiveId" clId="{4E86F411-EAE7-49CF-A249-F75D20D0101D}" dt="2022-01-22T12:28:29.786" v="14179" actId="554"/>
          <ac:picMkLst>
            <pc:docMk/>
            <pc:sldMk cId="714498117" sldId="474"/>
            <ac:picMk id="7" creationId="{94C5F522-BDFA-40B5-B35C-0041CD2888B0}"/>
          </ac:picMkLst>
        </pc:picChg>
      </pc:sldChg>
      <pc:sldChg chg="modSp add mod">
        <pc:chgData name="Paul Easter" userId="6549cd31feb53bc1" providerId="LiveId" clId="{4E86F411-EAE7-49CF-A249-F75D20D0101D}" dt="2022-01-24T16:54:36.284" v="15815"/>
        <pc:sldMkLst>
          <pc:docMk/>
          <pc:sldMk cId="1167973587" sldId="475"/>
        </pc:sldMkLst>
        <pc:spChg chg="mod">
          <ac:chgData name="Paul Easter" userId="6549cd31feb53bc1" providerId="LiveId" clId="{4E86F411-EAE7-49CF-A249-F75D20D0101D}" dt="2022-01-22T12:49:10.221" v="14294" actId="20577"/>
          <ac:spMkLst>
            <pc:docMk/>
            <pc:sldMk cId="1167973587" sldId="475"/>
            <ac:spMk id="8" creationId="{E2F794A7-8C4C-4A3F-A33D-B76FD77934A3}"/>
          </ac:spMkLst>
        </pc:spChg>
        <pc:spChg chg="mod">
          <ac:chgData name="Paul Easter" userId="6549cd31feb53bc1" providerId="LiveId" clId="{4E86F411-EAE7-49CF-A249-F75D20D0101D}" dt="2022-01-24T16:54:36.284" v="15815"/>
          <ac:spMkLst>
            <pc:docMk/>
            <pc:sldMk cId="1167973587" sldId="475"/>
            <ac:spMk id="13" creationId="{00000000-0000-0000-0000-000000000000}"/>
          </ac:spMkLst>
        </pc:spChg>
        <pc:spChg chg="mod">
          <ac:chgData name="Paul Easter" userId="6549cd31feb53bc1" providerId="LiveId" clId="{4E86F411-EAE7-49CF-A249-F75D20D0101D}" dt="2022-01-22T12:48:51.353" v="14264" actId="20577"/>
          <ac:spMkLst>
            <pc:docMk/>
            <pc:sldMk cId="1167973587" sldId="475"/>
            <ac:spMk id="14" creationId="{D1A264E9-38AC-47A4-83E2-D3C122E48CFC}"/>
          </ac:spMkLst>
        </pc:spChg>
        <pc:grpChg chg="mod">
          <ac:chgData name="Paul Easter" userId="6549cd31feb53bc1" providerId="LiveId" clId="{4E86F411-EAE7-49CF-A249-F75D20D0101D}" dt="2022-01-22T12:49:37.531" v="14296" actId="14826"/>
          <ac:grpSpMkLst>
            <pc:docMk/>
            <pc:sldMk cId="1167973587" sldId="475"/>
            <ac:grpSpMk id="2" creationId="{9AC06D4C-DCB5-4042-BD23-DC4E9F025399}"/>
          </ac:grpSpMkLst>
        </pc:grpChg>
        <pc:picChg chg="mod">
          <ac:chgData name="Paul Easter" userId="6549cd31feb53bc1" providerId="LiveId" clId="{4E86F411-EAE7-49CF-A249-F75D20D0101D}" dt="2022-01-22T12:49:37.531" v="14296" actId="14826"/>
          <ac:picMkLst>
            <pc:docMk/>
            <pc:sldMk cId="1167973587" sldId="475"/>
            <ac:picMk id="3" creationId="{6A4ED051-BB3F-4542-B2DF-1177683648BE}"/>
          </ac:picMkLst>
        </pc:picChg>
        <pc:picChg chg="mod">
          <ac:chgData name="Paul Easter" userId="6549cd31feb53bc1" providerId="LiveId" clId="{4E86F411-EAE7-49CF-A249-F75D20D0101D}" dt="2022-01-22T12:49:37.531" v="14296" actId="14826"/>
          <ac:picMkLst>
            <pc:docMk/>
            <pc:sldMk cId="1167973587" sldId="475"/>
            <ac:picMk id="7" creationId="{94C5F522-BDFA-40B5-B35C-0041CD2888B0}"/>
          </ac:picMkLst>
        </pc:picChg>
      </pc:sldChg>
      <pc:sldChg chg="modSp add mod">
        <pc:chgData name="Paul Easter" userId="6549cd31feb53bc1" providerId="LiveId" clId="{4E86F411-EAE7-49CF-A249-F75D20D0101D}" dt="2022-01-24T16:54:39.224" v="15816"/>
        <pc:sldMkLst>
          <pc:docMk/>
          <pc:sldMk cId="1186843354" sldId="476"/>
        </pc:sldMkLst>
        <pc:spChg chg="mod">
          <ac:chgData name="Paul Easter" userId="6549cd31feb53bc1" providerId="LiveId" clId="{4E86F411-EAE7-49CF-A249-F75D20D0101D}" dt="2022-01-24T16:54:39.224" v="15816"/>
          <ac:spMkLst>
            <pc:docMk/>
            <pc:sldMk cId="1186843354" sldId="476"/>
            <ac:spMk id="13" creationId="{00000000-0000-0000-0000-000000000000}"/>
          </ac:spMkLst>
        </pc:spChg>
        <pc:grpChg chg="mod">
          <ac:chgData name="Paul Easter" userId="6549cd31feb53bc1" providerId="LiveId" clId="{4E86F411-EAE7-49CF-A249-F75D20D0101D}" dt="2022-01-22T12:50:16.074" v="14299" actId="14826"/>
          <ac:grpSpMkLst>
            <pc:docMk/>
            <pc:sldMk cId="1186843354" sldId="476"/>
            <ac:grpSpMk id="2" creationId="{9AC06D4C-DCB5-4042-BD23-DC4E9F025399}"/>
          </ac:grpSpMkLst>
        </pc:grpChg>
        <pc:picChg chg="mod">
          <ac:chgData name="Paul Easter" userId="6549cd31feb53bc1" providerId="LiveId" clId="{4E86F411-EAE7-49CF-A249-F75D20D0101D}" dt="2022-01-22T12:50:16.074" v="14299" actId="14826"/>
          <ac:picMkLst>
            <pc:docMk/>
            <pc:sldMk cId="1186843354" sldId="476"/>
            <ac:picMk id="3" creationId="{6A4ED051-BB3F-4542-B2DF-1177683648BE}"/>
          </ac:picMkLst>
        </pc:picChg>
        <pc:picChg chg="mod">
          <ac:chgData name="Paul Easter" userId="6549cd31feb53bc1" providerId="LiveId" clId="{4E86F411-EAE7-49CF-A249-F75D20D0101D}" dt="2022-01-22T12:50:16.074" v="14299" actId="14826"/>
          <ac:picMkLst>
            <pc:docMk/>
            <pc:sldMk cId="1186843354" sldId="476"/>
            <ac:picMk id="7" creationId="{94C5F522-BDFA-40B5-B35C-0041CD2888B0}"/>
          </ac:picMkLst>
        </pc:picChg>
      </pc:sldChg>
      <pc:sldChg chg="addSp modSp add mod">
        <pc:chgData name="Paul Easter" userId="6549cd31feb53bc1" providerId="LiveId" clId="{4E86F411-EAE7-49CF-A249-F75D20D0101D}" dt="2022-01-24T18:00:14.686" v="16583" actId="20577"/>
        <pc:sldMkLst>
          <pc:docMk/>
          <pc:sldMk cId="2543789224" sldId="477"/>
        </pc:sldMkLst>
        <pc:spChg chg="mod">
          <ac:chgData name="Paul Easter" userId="6549cd31feb53bc1" providerId="LiveId" clId="{4E86F411-EAE7-49CF-A249-F75D20D0101D}" dt="2022-01-24T18:00:14.686" v="16583" actId="20577"/>
          <ac:spMkLst>
            <pc:docMk/>
            <pc:sldMk cId="2543789224" sldId="477"/>
            <ac:spMk id="8" creationId="{E2F794A7-8C4C-4A3F-A33D-B76FD77934A3}"/>
          </ac:spMkLst>
        </pc:spChg>
        <pc:spChg chg="add mod">
          <ac:chgData name="Paul Easter" userId="6549cd31feb53bc1" providerId="LiveId" clId="{4E86F411-EAE7-49CF-A249-F75D20D0101D}" dt="2022-01-22T13:00:16.022" v="14500" actId="164"/>
          <ac:spMkLst>
            <pc:docMk/>
            <pc:sldMk cId="2543789224" sldId="477"/>
            <ac:spMk id="9" creationId="{CF224DE0-257E-4AD4-874A-3DCAB9952242}"/>
          </ac:spMkLst>
        </pc:spChg>
        <pc:spChg chg="add mod">
          <ac:chgData name="Paul Easter" userId="6549cd31feb53bc1" providerId="LiveId" clId="{4E86F411-EAE7-49CF-A249-F75D20D0101D}" dt="2022-01-22T13:00:16.022" v="14500" actId="164"/>
          <ac:spMkLst>
            <pc:docMk/>
            <pc:sldMk cId="2543789224" sldId="477"/>
            <ac:spMk id="10" creationId="{507A5C8B-553D-4AC6-ABB3-8EE248C624D8}"/>
          </ac:spMkLst>
        </pc:spChg>
        <pc:spChg chg="mod">
          <ac:chgData name="Paul Easter" userId="6549cd31feb53bc1" providerId="LiveId" clId="{4E86F411-EAE7-49CF-A249-F75D20D0101D}" dt="2022-01-24T16:54:46.288" v="15818"/>
          <ac:spMkLst>
            <pc:docMk/>
            <pc:sldMk cId="2543789224" sldId="477"/>
            <ac:spMk id="13" creationId="{00000000-0000-0000-0000-000000000000}"/>
          </ac:spMkLst>
        </pc:spChg>
        <pc:grpChg chg="mod">
          <ac:chgData name="Paul Easter" userId="6549cd31feb53bc1" providerId="LiveId" clId="{4E86F411-EAE7-49CF-A249-F75D20D0101D}" dt="2022-01-22T12:56:21.164" v="14435" actId="14826"/>
          <ac:grpSpMkLst>
            <pc:docMk/>
            <pc:sldMk cId="2543789224" sldId="477"/>
            <ac:grpSpMk id="2" creationId="{9AC06D4C-DCB5-4042-BD23-DC4E9F025399}"/>
          </ac:grpSpMkLst>
        </pc:grpChg>
        <pc:grpChg chg="add mod">
          <ac:chgData name="Paul Easter" userId="6549cd31feb53bc1" providerId="LiveId" clId="{4E86F411-EAE7-49CF-A249-F75D20D0101D}" dt="2022-01-22T13:00:16.022" v="14500" actId="164"/>
          <ac:grpSpMkLst>
            <pc:docMk/>
            <pc:sldMk cId="2543789224" sldId="477"/>
            <ac:grpSpMk id="4" creationId="{8C2ABC57-870B-48A2-A8C8-0F1E071E05E0}"/>
          </ac:grpSpMkLst>
        </pc:grpChg>
        <pc:picChg chg="mod">
          <ac:chgData name="Paul Easter" userId="6549cd31feb53bc1" providerId="LiveId" clId="{4E86F411-EAE7-49CF-A249-F75D20D0101D}" dt="2022-01-22T12:56:21.164" v="14435" actId="14826"/>
          <ac:picMkLst>
            <pc:docMk/>
            <pc:sldMk cId="2543789224" sldId="477"/>
            <ac:picMk id="3" creationId="{6A4ED051-BB3F-4542-B2DF-1177683648BE}"/>
          </ac:picMkLst>
        </pc:picChg>
        <pc:picChg chg="mod">
          <ac:chgData name="Paul Easter" userId="6549cd31feb53bc1" providerId="LiveId" clId="{4E86F411-EAE7-49CF-A249-F75D20D0101D}" dt="2022-01-22T12:56:21.164" v="14435" actId="14826"/>
          <ac:picMkLst>
            <pc:docMk/>
            <pc:sldMk cId="2543789224" sldId="477"/>
            <ac:picMk id="7" creationId="{94C5F522-BDFA-40B5-B35C-0041CD2888B0}"/>
          </ac:picMkLst>
        </pc:picChg>
      </pc:sldChg>
      <pc:sldChg chg="modSp add mod ord">
        <pc:chgData name="Paul Easter" userId="6549cd31feb53bc1" providerId="LiveId" clId="{4E86F411-EAE7-49CF-A249-F75D20D0101D}" dt="2022-01-24T16:54:41.724" v="15817"/>
        <pc:sldMkLst>
          <pc:docMk/>
          <pc:sldMk cId="2178435736" sldId="478"/>
        </pc:sldMkLst>
        <pc:spChg chg="mod">
          <ac:chgData name="Paul Easter" userId="6549cd31feb53bc1" providerId="LiveId" clId="{4E86F411-EAE7-49CF-A249-F75D20D0101D}" dt="2022-01-24T16:54:41.724" v="15817"/>
          <ac:spMkLst>
            <pc:docMk/>
            <pc:sldMk cId="2178435736" sldId="478"/>
            <ac:spMk id="13" creationId="{00000000-0000-0000-0000-000000000000}"/>
          </ac:spMkLst>
        </pc:spChg>
      </pc:sldChg>
      <pc:sldChg chg="addSp delSp modSp add mod ord">
        <pc:chgData name="Paul Easter" userId="6549cd31feb53bc1" providerId="LiveId" clId="{4E86F411-EAE7-49CF-A249-F75D20D0101D}" dt="2022-01-27T18:44:34.192" v="38164" actId="20577"/>
        <pc:sldMkLst>
          <pc:docMk/>
          <pc:sldMk cId="156848378" sldId="479"/>
        </pc:sldMkLst>
        <pc:spChg chg="mod">
          <ac:chgData name="Paul Easter" userId="6549cd31feb53bc1" providerId="LiveId" clId="{4E86F411-EAE7-49CF-A249-F75D20D0101D}" dt="2022-01-27T18:43:38.419" v="38144" actId="20577"/>
          <ac:spMkLst>
            <pc:docMk/>
            <pc:sldMk cId="156848378" sldId="479"/>
            <ac:spMk id="8" creationId="{E2F794A7-8C4C-4A3F-A33D-B76FD77934A3}"/>
          </ac:spMkLst>
        </pc:spChg>
        <pc:spChg chg="mod topLvl">
          <ac:chgData name="Paul Easter" userId="6549cd31feb53bc1" providerId="LiveId" clId="{4E86F411-EAE7-49CF-A249-F75D20D0101D}" dt="2022-01-24T14:56:41.819" v="14578" actId="164"/>
          <ac:spMkLst>
            <pc:docMk/>
            <pc:sldMk cId="156848378" sldId="479"/>
            <ac:spMk id="9" creationId="{31AE17EC-EF8D-44AC-ADE0-62D9CAAA1CA0}"/>
          </ac:spMkLst>
        </pc:spChg>
        <pc:spChg chg="mod topLvl">
          <ac:chgData name="Paul Easter" userId="6549cd31feb53bc1" providerId="LiveId" clId="{4E86F411-EAE7-49CF-A249-F75D20D0101D}" dt="2022-01-24T14:56:41.819" v="14578" actId="164"/>
          <ac:spMkLst>
            <pc:docMk/>
            <pc:sldMk cId="156848378" sldId="479"/>
            <ac:spMk id="10" creationId="{6ADC2F83-C885-48DA-92B1-166BA5A069D3}"/>
          </ac:spMkLst>
        </pc:spChg>
        <pc:spChg chg="mod">
          <ac:chgData name="Paul Easter" userId="6549cd31feb53bc1" providerId="LiveId" clId="{4E86F411-EAE7-49CF-A249-F75D20D0101D}" dt="2022-01-27T18:44:34.192" v="38164" actId="20577"/>
          <ac:spMkLst>
            <pc:docMk/>
            <pc:sldMk cId="156848378" sldId="479"/>
            <ac:spMk id="14" creationId="{D1A264E9-38AC-47A4-83E2-D3C122E48CFC}"/>
          </ac:spMkLst>
        </pc:spChg>
        <pc:grpChg chg="del mod topLvl">
          <ac:chgData name="Paul Easter" userId="6549cd31feb53bc1" providerId="LiveId" clId="{4E86F411-EAE7-49CF-A249-F75D20D0101D}" dt="2022-01-24T14:53:31.175" v="14529" actId="165"/>
          <ac:grpSpMkLst>
            <pc:docMk/>
            <pc:sldMk cId="156848378" sldId="479"/>
            <ac:grpSpMk id="2" creationId="{9AC06D4C-DCB5-4042-BD23-DC4E9F025399}"/>
          </ac:grpSpMkLst>
        </pc:grpChg>
        <pc:grpChg chg="add mod">
          <ac:chgData name="Paul Easter" userId="6549cd31feb53bc1" providerId="LiveId" clId="{4E86F411-EAE7-49CF-A249-F75D20D0101D}" dt="2022-01-24T14:53:28.899" v="14528" actId="338"/>
          <ac:grpSpMkLst>
            <pc:docMk/>
            <pc:sldMk cId="156848378" sldId="479"/>
            <ac:grpSpMk id="4" creationId="{B713EB34-194D-4440-BA31-E406887BFF09}"/>
          </ac:grpSpMkLst>
        </pc:grpChg>
        <pc:grpChg chg="del">
          <ac:chgData name="Paul Easter" userId="6549cd31feb53bc1" providerId="LiveId" clId="{4E86F411-EAE7-49CF-A249-F75D20D0101D}" dt="2022-01-24T14:53:22.200" v="14526" actId="165"/>
          <ac:grpSpMkLst>
            <pc:docMk/>
            <pc:sldMk cId="156848378" sldId="479"/>
            <ac:grpSpMk id="5" creationId="{249E2376-6BC4-4DC7-92E2-FA1022CC1404}"/>
          </ac:grpSpMkLst>
        </pc:grpChg>
        <pc:grpChg chg="add mod">
          <ac:chgData name="Paul Easter" userId="6549cd31feb53bc1" providerId="LiveId" clId="{4E86F411-EAE7-49CF-A249-F75D20D0101D}" dt="2022-01-24T14:56:41.819" v="14578" actId="164"/>
          <ac:grpSpMkLst>
            <pc:docMk/>
            <pc:sldMk cId="156848378" sldId="479"/>
            <ac:grpSpMk id="6" creationId="{98C10A8C-DF39-4CE5-A9AD-BBDA39BA330F}"/>
          </ac:grpSpMkLst>
        </pc:grpChg>
        <pc:picChg chg="mod topLvl">
          <ac:chgData name="Paul Easter" userId="6549cd31feb53bc1" providerId="LiveId" clId="{4E86F411-EAE7-49CF-A249-F75D20D0101D}" dt="2022-01-24T14:56:41.819" v="14578" actId="164"/>
          <ac:picMkLst>
            <pc:docMk/>
            <pc:sldMk cId="156848378" sldId="479"/>
            <ac:picMk id="3" creationId="{6A4ED051-BB3F-4542-B2DF-1177683648BE}"/>
          </ac:picMkLst>
        </pc:picChg>
        <pc:picChg chg="mod topLvl">
          <ac:chgData name="Paul Easter" userId="6549cd31feb53bc1" providerId="LiveId" clId="{4E86F411-EAE7-49CF-A249-F75D20D0101D}" dt="2022-01-24T14:56:41.819" v="14578" actId="164"/>
          <ac:picMkLst>
            <pc:docMk/>
            <pc:sldMk cId="156848378" sldId="479"/>
            <ac:picMk id="7" creationId="{94C5F522-BDFA-40B5-B35C-0041CD2888B0}"/>
          </ac:picMkLst>
        </pc:picChg>
      </pc:sldChg>
      <pc:sldChg chg="addSp modSp add del mod">
        <pc:chgData name="Paul Easter" userId="6549cd31feb53bc1" providerId="LiveId" clId="{4E86F411-EAE7-49CF-A249-F75D20D0101D}" dt="2022-01-24T14:38:32.750" v="14506" actId="2696"/>
        <pc:sldMkLst>
          <pc:docMk/>
          <pc:sldMk cId="4125706535" sldId="479"/>
        </pc:sldMkLst>
        <pc:spChg chg="mod">
          <ac:chgData name="Paul Easter" userId="6549cd31feb53bc1" providerId="LiveId" clId="{4E86F411-EAE7-49CF-A249-F75D20D0101D}" dt="2022-01-22T13:01:14.715" v="14505" actId="20577"/>
          <ac:spMkLst>
            <pc:docMk/>
            <pc:sldMk cId="4125706535" sldId="479"/>
            <ac:spMk id="8" creationId="{E2F794A7-8C4C-4A3F-A33D-B76FD77934A3}"/>
          </ac:spMkLst>
        </pc:spChg>
        <pc:spChg chg="mod">
          <ac:chgData name="Paul Easter" userId="6549cd31feb53bc1" providerId="LiveId" clId="{4E86F411-EAE7-49CF-A249-F75D20D0101D}" dt="2022-01-22T13:00:19.894" v="14501"/>
          <ac:spMkLst>
            <pc:docMk/>
            <pc:sldMk cId="4125706535" sldId="479"/>
            <ac:spMk id="10" creationId="{69C085D4-D330-4835-AB90-6C765944BA32}"/>
          </ac:spMkLst>
        </pc:spChg>
        <pc:spChg chg="mod">
          <ac:chgData name="Paul Easter" userId="6549cd31feb53bc1" providerId="LiveId" clId="{4E86F411-EAE7-49CF-A249-F75D20D0101D}" dt="2022-01-22T13:00:19.894" v="14501"/>
          <ac:spMkLst>
            <pc:docMk/>
            <pc:sldMk cId="4125706535" sldId="479"/>
            <ac:spMk id="11" creationId="{851443E6-0C7A-4DB8-87EE-39E30C8A5743}"/>
          </ac:spMkLst>
        </pc:spChg>
        <pc:grpChg chg="mod">
          <ac:chgData name="Paul Easter" userId="6549cd31feb53bc1" providerId="LiveId" clId="{4E86F411-EAE7-49CF-A249-F75D20D0101D}" dt="2022-01-22T12:58:33.686" v="14448" actId="14826"/>
          <ac:grpSpMkLst>
            <pc:docMk/>
            <pc:sldMk cId="4125706535" sldId="479"/>
            <ac:grpSpMk id="2" creationId="{9AC06D4C-DCB5-4042-BD23-DC4E9F025399}"/>
          </ac:grpSpMkLst>
        </pc:grpChg>
        <pc:grpChg chg="add mod">
          <ac:chgData name="Paul Easter" userId="6549cd31feb53bc1" providerId="LiveId" clId="{4E86F411-EAE7-49CF-A249-F75D20D0101D}" dt="2022-01-22T13:00:19.894" v="14501"/>
          <ac:grpSpMkLst>
            <pc:docMk/>
            <pc:sldMk cId="4125706535" sldId="479"/>
            <ac:grpSpMk id="9" creationId="{7EBE9E77-9F98-476C-B1C6-8E48199F6F60}"/>
          </ac:grpSpMkLst>
        </pc:grpChg>
        <pc:picChg chg="mod">
          <ac:chgData name="Paul Easter" userId="6549cd31feb53bc1" providerId="LiveId" clId="{4E86F411-EAE7-49CF-A249-F75D20D0101D}" dt="2022-01-22T12:58:33.686" v="14448" actId="14826"/>
          <ac:picMkLst>
            <pc:docMk/>
            <pc:sldMk cId="4125706535" sldId="479"/>
            <ac:picMk id="3" creationId="{6A4ED051-BB3F-4542-B2DF-1177683648BE}"/>
          </ac:picMkLst>
        </pc:picChg>
        <pc:picChg chg="mod modCrop">
          <ac:chgData name="Paul Easter" userId="6549cd31feb53bc1" providerId="LiveId" clId="{4E86F411-EAE7-49CF-A249-F75D20D0101D}" dt="2022-01-22T12:58:33.686" v="14448" actId="14826"/>
          <ac:picMkLst>
            <pc:docMk/>
            <pc:sldMk cId="4125706535" sldId="479"/>
            <ac:picMk id="7" creationId="{94C5F522-BDFA-40B5-B35C-0041CD2888B0}"/>
          </ac:picMkLst>
        </pc:picChg>
      </pc:sldChg>
      <pc:sldChg chg="addSp delSp modSp add mod">
        <pc:chgData name="Paul Easter" userId="6549cd31feb53bc1" providerId="LiveId" clId="{4E86F411-EAE7-49CF-A249-F75D20D0101D}" dt="2022-01-27T18:44:01.557" v="38146" actId="20577"/>
        <pc:sldMkLst>
          <pc:docMk/>
          <pc:sldMk cId="1357507346" sldId="480"/>
        </pc:sldMkLst>
        <pc:spChg chg="add mod">
          <ac:chgData name="Paul Easter" userId="6549cd31feb53bc1" providerId="LiveId" clId="{4E86F411-EAE7-49CF-A249-F75D20D0101D}" dt="2022-01-24T15:11:45.379" v="14831" actId="1076"/>
          <ac:spMkLst>
            <pc:docMk/>
            <pc:sldMk cId="1357507346" sldId="480"/>
            <ac:spMk id="2" creationId="{BE0B970E-0C93-4676-958E-87C7B3843E81}"/>
          </ac:spMkLst>
        </pc:spChg>
        <pc:spChg chg="mod">
          <ac:chgData name="Paul Easter" userId="6549cd31feb53bc1" providerId="LiveId" clId="{4E86F411-EAE7-49CF-A249-F75D20D0101D}" dt="2022-01-24T18:06:04.051" v="16720" actId="20577"/>
          <ac:spMkLst>
            <pc:docMk/>
            <pc:sldMk cId="1357507346" sldId="480"/>
            <ac:spMk id="8" creationId="{E2F794A7-8C4C-4A3F-A33D-B76FD77934A3}"/>
          </ac:spMkLst>
        </pc:spChg>
        <pc:spChg chg="del mod topLvl">
          <ac:chgData name="Paul Easter" userId="6549cd31feb53bc1" providerId="LiveId" clId="{4E86F411-EAE7-49CF-A249-F75D20D0101D}" dt="2022-01-24T15:04:49.278" v="14618" actId="478"/>
          <ac:spMkLst>
            <pc:docMk/>
            <pc:sldMk cId="1357507346" sldId="480"/>
            <ac:spMk id="9" creationId="{31AE17EC-EF8D-44AC-ADE0-62D9CAAA1CA0}"/>
          </ac:spMkLst>
        </pc:spChg>
        <pc:spChg chg="del mod topLvl">
          <ac:chgData name="Paul Easter" userId="6549cd31feb53bc1" providerId="LiveId" clId="{4E86F411-EAE7-49CF-A249-F75D20D0101D}" dt="2022-01-24T15:04:29.211" v="14613" actId="478"/>
          <ac:spMkLst>
            <pc:docMk/>
            <pc:sldMk cId="1357507346" sldId="480"/>
            <ac:spMk id="10" creationId="{6ADC2F83-C885-48DA-92B1-166BA5A069D3}"/>
          </ac:spMkLst>
        </pc:spChg>
        <pc:spChg chg="add mod">
          <ac:chgData name="Paul Easter" userId="6549cd31feb53bc1" providerId="LiveId" clId="{4E86F411-EAE7-49CF-A249-F75D20D0101D}" dt="2022-01-24T15:12:42.693" v="14845" actId="1038"/>
          <ac:spMkLst>
            <pc:docMk/>
            <pc:sldMk cId="1357507346" sldId="480"/>
            <ac:spMk id="11" creationId="{90606A1C-7757-4A77-8A9E-A58C6160610C}"/>
          </ac:spMkLst>
        </pc:spChg>
        <pc:spChg chg="add mod">
          <ac:chgData name="Paul Easter" userId="6549cd31feb53bc1" providerId="LiveId" clId="{4E86F411-EAE7-49CF-A249-F75D20D0101D}" dt="2022-01-24T15:12:18.762" v="14840" actId="1076"/>
          <ac:spMkLst>
            <pc:docMk/>
            <pc:sldMk cId="1357507346" sldId="480"/>
            <ac:spMk id="12" creationId="{7A9B7874-FF51-49F0-8581-8001DCA9789F}"/>
          </ac:spMkLst>
        </pc:spChg>
        <pc:spChg chg="mod">
          <ac:chgData name="Paul Easter" userId="6549cd31feb53bc1" providerId="LiveId" clId="{4E86F411-EAE7-49CF-A249-F75D20D0101D}" dt="2022-01-27T18:44:01.557" v="38146" actId="20577"/>
          <ac:spMkLst>
            <pc:docMk/>
            <pc:sldMk cId="1357507346" sldId="480"/>
            <ac:spMk id="14" creationId="{D1A264E9-38AC-47A4-83E2-D3C122E48CFC}"/>
          </ac:spMkLst>
        </pc:spChg>
        <pc:spChg chg="add mod">
          <ac:chgData name="Paul Easter" userId="6549cd31feb53bc1" providerId="LiveId" clId="{4E86F411-EAE7-49CF-A249-F75D20D0101D}" dt="2022-01-24T15:12:46.378" v="14846" actId="1037"/>
          <ac:spMkLst>
            <pc:docMk/>
            <pc:sldMk cId="1357507346" sldId="480"/>
            <ac:spMk id="15" creationId="{0E7081DC-B651-4EA7-A882-5329EE8CB8F3}"/>
          </ac:spMkLst>
        </pc:spChg>
        <pc:grpChg chg="del">
          <ac:chgData name="Paul Easter" userId="6549cd31feb53bc1" providerId="LiveId" clId="{4E86F411-EAE7-49CF-A249-F75D20D0101D}" dt="2022-01-24T15:04:25.485" v="14612" actId="165"/>
          <ac:grpSpMkLst>
            <pc:docMk/>
            <pc:sldMk cId="1357507346" sldId="480"/>
            <ac:grpSpMk id="6" creationId="{98C10A8C-DF39-4CE5-A9AD-BBDA39BA330F}"/>
          </ac:grpSpMkLst>
        </pc:grpChg>
        <pc:picChg chg="mod topLvl">
          <ac:chgData name="Paul Easter" userId="6549cd31feb53bc1" providerId="LiveId" clId="{4E86F411-EAE7-49CF-A249-F75D20D0101D}" dt="2022-01-24T15:05:44.025" v="14651" actId="1076"/>
          <ac:picMkLst>
            <pc:docMk/>
            <pc:sldMk cId="1357507346" sldId="480"/>
            <ac:picMk id="3" creationId="{6A4ED051-BB3F-4542-B2DF-1177683648BE}"/>
          </ac:picMkLst>
        </pc:picChg>
        <pc:picChg chg="del mod topLvl">
          <ac:chgData name="Paul Easter" userId="6549cd31feb53bc1" providerId="LiveId" clId="{4E86F411-EAE7-49CF-A249-F75D20D0101D}" dt="2022-01-24T15:04:30.258" v="14614" actId="478"/>
          <ac:picMkLst>
            <pc:docMk/>
            <pc:sldMk cId="1357507346" sldId="480"/>
            <ac:picMk id="7" creationId="{94C5F522-BDFA-40B5-B35C-0041CD2888B0}"/>
          </ac:picMkLst>
        </pc:picChg>
      </pc:sldChg>
      <pc:sldChg chg="addSp delSp modSp add mod">
        <pc:chgData name="Paul Easter" userId="6549cd31feb53bc1" providerId="LiveId" clId="{4E86F411-EAE7-49CF-A249-F75D20D0101D}" dt="2022-01-24T18:00:57.378" v="16584" actId="164"/>
        <pc:sldMkLst>
          <pc:docMk/>
          <pc:sldMk cId="1062684003" sldId="481"/>
        </pc:sldMkLst>
        <pc:spChg chg="del">
          <ac:chgData name="Paul Easter" userId="6549cd31feb53bc1" providerId="LiveId" clId="{4E86F411-EAE7-49CF-A249-F75D20D0101D}" dt="2022-01-24T15:24:39.574" v="15004" actId="478"/>
          <ac:spMkLst>
            <pc:docMk/>
            <pc:sldMk cId="1062684003" sldId="481"/>
            <ac:spMk id="2" creationId="{BE0B970E-0C93-4676-958E-87C7B3843E81}"/>
          </ac:spMkLst>
        </pc:spChg>
        <pc:spChg chg="add mod topLvl">
          <ac:chgData name="Paul Easter" userId="6549cd31feb53bc1" providerId="LiveId" clId="{4E86F411-EAE7-49CF-A249-F75D20D0101D}" dt="2022-01-24T18:00:57.378" v="16584" actId="164"/>
          <ac:spMkLst>
            <pc:docMk/>
            <pc:sldMk cId="1062684003" sldId="481"/>
            <ac:spMk id="4" creationId="{E017C923-D674-4547-879E-30E7532364E5}"/>
          </ac:spMkLst>
        </pc:spChg>
        <pc:spChg chg="mod">
          <ac:chgData name="Paul Easter" userId="6549cd31feb53bc1" providerId="LiveId" clId="{4E86F411-EAE7-49CF-A249-F75D20D0101D}" dt="2022-01-24T17:31:43.804" v="16410" actId="20577"/>
          <ac:spMkLst>
            <pc:docMk/>
            <pc:sldMk cId="1062684003" sldId="481"/>
            <ac:spMk id="8" creationId="{E2F794A7-8C4C-4A3F-A33D-B76FD77934A3}"/>
          </ac:spMkLst>
        </pc:spChg>
        <pc:spChg chg="add mod">
          <ac:chgData name="Paul Easter" userId="6549cd31feb53bc1" providerId="LiveId" clId="{4E86F411-EAE7-49CF-A249-F75D20D0101D}" dt="2022-01-24T15:24:10.891" v="15002"/>
          <ac:spMkLst>
            <pc:docMk/>
            <pc:sldMk cId="1062684003" sldId="481"/>
            <ac:spMk id="10" creationId="{BC6AFF0D-6833-4002-893D-4BB6B4AB1B99}"/>
          </ac:spMkLst>
        </pc:spChg>
        <pc:spChg chg="del">
          <ac:chgData name="Paul Easter" userId="6549cd31feb53bc1" providerId="LiveId" clId="{4E86F411-EAE7-49CF-A249-F75D20D0101D}" dt="2022-01-24T15:24:44.409" v="15007" actId="478"/>
          <ac:spMkLst>
            <pc:docMk/>
            <pc:sldMk cId="1062684003" sldId="481"/>
            <ac:spMk id="11" creationId="{90606A1C-7757-4A77-8A9E-A58C6160610C}"/>
          </ac:spMkLst>
        </pc:spChg>
        <pc:spChg chg="del">
          <ac:chgData name="Paul Easter" userId="6549cd31feb53bc1" providerId="LiveId" clId="{4E86F411-EAE7-49CF-A249-F75D20D0101D}" dt="2022-01-24T15:24:42.909" v="15006" actId="478"/>
          <ac:spMkLst>
            <pc:docMk/>
            <pc:sldMk cId="1062684003" sldId="481"/>
            <ac:spMk id="12" creationId="{7A9B7874-FF51-49F0-8581-8001DCA9789F}"/>
          </ac:spMkLst>
        </pc:spChg>
        <pc:spChg chg="mod">
          <ac:chgData name="Paul Easter" userId="6549cd31feb53bc1" providerId="LiveId" clId="{4E86F411-EAE7-49CF-A249-F75D20D0101D}" dt="2022-01-24T16:10:02.609" v="15408" actId="20577"/>
          <ac:spMkLst>
            <pc:docMk/>
            <pc:sldMk cId="1062684003" sldId="481"/>
            <ac:spMk id="14" creationId="{D1A264E9-38AC-47A4-83E2-D3C122E48CFC}"/>
          </ac:spMkLst>
        </pc:spChg>
        <pc:spChg chg="del">
          <ac:chgData name="Paul Easter" userId="6549cd31feb53bc1" providerId="LiveId" clId="{4E86F411-EAE7-49CF-A249-F75D20D0101D}" dt="2022-01-24T15:24:41.346" v="15005" actId="478"/>
          <ac:spMkLst>
            <pc:docMk/>
            <pc:sldMk cId="1062684003" sldId="481"/>
            <ac:spMk id="15" creationId="{0E7081DC-B651-4EA7-A882-5329EE8CB8F3}"/>
          </ac:spMkLst>
        </pc:spChg>
        <pc:spChg chg="add del mod">
          <ac:chgData name="Paul Easter" userId="6549cd31feb53bc1" providerId="LiveId" clId="{4E86F411-EAE7-49CF-A249-F75D20D0101D}" dt="2022-01-24T15:39:42.199" v="15158" actId="478"/>
          <ac:spMkLst>
            <pc:docMk/>
            <pc:sldMk cId="1062684003" sldId="481"/>
            <ac:spMk id="23" creationId="{6247E435-A14A-4E4D-AEF1-F364C94B4715}"/>
          </ac:spMkLst>
        </pc:spChg>
        <pc:spChg chg="add mod topLvl">
          <ac:chgData name="Paul Easter" userId="6549cd31feb53bc1" providerId="LiveId" clId="{4E86F411-EAE7-49CF-A249-F75D20D0101D}" dt="2022-01-24T18:00:57.378" v="16584" actId="164"/>
          <ac:spMkLst>
            <pc:docMk/>
            <pc:sldMk cId="1062684003" sldId="481"/>
            <ac:spMk id="24" creationId="{BB7BF43F-C91D-4712-9448-9AFCFE5AB6DB}"/>
          </ac:spMkLst>
        </pc:spChg>
        <pc:spChg chg="add del mod">
          <ac:chgData name="Paul Easter" userId="6549cd31feb53bc1" providerId="LiveId" clId="{4E86F411-EAE7-49CF-A249-F75D20D0101D}" dt="2022-01-24T15:39:40.995" v="15157" actId="478"/>
          <ac:spMkLst>
            <pc:docMk/>
            <pc:sldMk cId="1062684003" sldId="481"/>
            <ac:spMk id="26" creationId="{D09CDCA2-E9E3-49F9-85F7-B50ED2F23CD1}"/>
          </ac:spMkLst>
        </pc:spChg>
        <pc:spChg chg="add mod topLvl">
          <ac:chgData name="Paul Easter" userId="6549cd31feb53bc1" providerId="LiveId" clId="{4E86F411-EAE7-49CF-A249-F75D20D0101D}" dt="2022-01-24T18:00:57.378" v="16584" actId="164"/>
          <ac:spMkLst>
            <pc:docMk/>
            <pc:sldMk cId="1062684003" sldId="481"/>
            <ac:spMk id="27" creationId="{82ABE8F8-30D7-418B-A252-2C3ECD7AAA53}"/>
          </ac:spMkLst>
        </pc:spChg>
        <pc:spChg chg="add del mod topLvl">
          <ac:chgData name="Paul Easter" userId="6549cd31feb53bc1" providerId="LiveId" clId="{4E86F411-EAE7-49CF-A249-F75D20D0101D}" dt="2022-01-24T18:00:57.378" v="16584" actId="164"/>
          <ac:spMkLst>
            <pc:docMk/>
            <pc:sldMk cId="1062684003" sldId="481"/>
            <ac:spMk id="28" creationId="{990300BD-4441-4ABD-9348-FE127BC960ED}"/>
          </ac:spMkLst>
        </pc:spChg>
        <pc:spChg chg="add mod topLvl">
          <ac:chgData name="Paul Easter" userId="6549cd31feb53bc1" providerId="LiveId" clId="{4E86F411-EAE7-49CF-A249-F75D20D0101D}" dt="2022-01-24T18:00:57.378" v="16584" actId="164"/>
          <ac:spMkLst>
            <pc:docMk/>
            <pc:sldMk cId="1062684003" sldId="481"/>
            <ac:spMk id="61" creationId="{512B3297-FE2A-45AF-BABF-B7C59A181CAF}"/>
          </ac:spMkLst>
        </pc:spChg>
        <pc:spChg chg="add mod topLvl">
          <ac:chgData name="Paul Easter" userId="6549cd31feb53bc1" providerId="LiveId" clId="{4E86F411-EAE7-49CF-A249-F75D20D0101D}" dt="2022-01-24T18:00:57.378" v="16584" actId="164"/>
          <ac:spMkLst>
            <pc:docMk/>
            <pc:sldMk cId="1062684003" sldId="481"/>
            <ac:spMk id="62" creationId="{EDECAD6C-10CD-4737-B8CC-E2296B154056}"/>
          </ac:spMkLst>
        </pc:spChg>
        <pc:spChg chg="add mod topLvl">
          <ac:chgData name="Paul Easter" userId="6549cd31feb53bc1" providerId="LiveId" clId="{4E86F411-EAE7-49CF-A249-F75D20D0101D}" dt="2022-01-24T18:00:57.378" v="16584" actId="164"/>
          <ac:spMkLst>
            <pc:docMk/>
            <pc:sldMk cId="1062684003" sldId="481"/>
            <ac:spMk id="63" creationId="{08FFF306-49C5-4173-BB9A-D5E31EF7426B}"/>
          </ac:spMkLst>
        </pc:spChg>
        <pc:spChg chg="add mod topLvl">
          <ac:chgData name="Paul Easter" userId="6549cd31feb53bc1" providerId="LiveId" clId="{4E86F411-EAE7-49CF-A249-F75D20D0101D}" dt="2022-01-24T18:00:57.378" v="16584" actId="164"/>
          <ac:spMkLst>
            <pc:docMk/>
            <pc:sldMk cId="1062684003" sldId="481"/>
            <ac:spMk id="64" creationId="{8BE47CAA-9808-40C0-88EE-BD2C5608E847}"/>
          </ac:spMkLst>
        </pc:spChg>
        <pc:spChg chg="add mod topLvl">
          <ac:chgData name="Paul Easter" userId="6549cd31feb53bc1" providerId="LiveId" clId="{4E86F411-EAE7-49CF-A249-F75D20D0101D}" dt="2022-01-24T18:00:57.378" v="16584" actId="164"/>
          <ac:spMkLst>
            <pc:docMk/>
            <pc:sldMk cId="1062684003" sldId="481"/>
            <ac:spMk id="65" creationId="{25E8F0F1-B92F-415B-B2B0-FDFCEA570F06}"/>
          </ac:spMkLst>
        </pc:spChg>
        <pc:spChg chg="add mod topLvl">
          <ac:chgData name="Paul Easter" userId="6549cd31feb53bc1" providerId="LiveId" clId="{4E86F411-EAE7-49CF-A249-F75D20D0101D}" dt="2022-01-24T18:00:57.378" v="16584" actId="164"/>
          <ac:spMkLst>
            <pc:docMk/>
            <pc:sldMk cId="1062684003" sldId="481"/>
            <ac:spMk id="66" creationId="{D4400598-6686-44C7-85B7-184D39CF34C3}"/>
          </ac:spMkLst>
        </pc:spChg>
        <pc:spChg chg="add mod topLvl">
          <ac:chgData name="Paul Easter" userId="6549cd31feb53bc1" providerId="LiveId" clId="{4E86F411-EAE7-49CF-A249-F75D20D0101D}" dt="2022-01-24T18:00:57.378" v="16584" actId="164"/>
          <ac:spMkLst>
            <pc:docMk/>
            <pc:sldMk cId="1062684003" sldId="481"/>
            <ac:spMk id="67" creationId="{716A0286-37CB-431E-B5DD-2B05F6E92A61}"/>
          </ac:spMkLst>
        </pc:spChg>
        <pc:spChg chg="add mod topLvl">
          <ac:chgData name="Paul Easter" userId="6549cd31feb53bc1" providerId="LiveId" clId="{4E86F411-EAE7-49CF-A249-F75D20D0101D}" dt="2022-01-24T18:00:57.378" v="16584" actId="164"/>
          <ac:spMkLst>
            <pc:docMk/>
            <pc:sldMk cId="1062684003" sldId="481"/>
            <ac:spMk id="68" creationId="{5B427A09-AD3B-462C-8072-D8B278789F24}"/>
          </ac:spMkLst>
        </pc:spChg>
        <pc:spChg chg="mod">
          <ac:chgData name="Paul Easter" userId="6549cd31feb53bc1" providerId="LiveId" clId="{4E86F411-EAE7-49CF-A249-F75D20D0101D}" dt="2022-01-24T16:12:44.363" v="15458" actId="27803"/>
          <ac:spMkLst>
            <pc:docMk/>
            <pc:sldMk cId="1062684003" sldId="481"/>
            <ac:spMk id="71" creationId="{67BDC346-4F1E-41E2-9224-EE9DABFA1337}"/>
          </ac:spMkLst>
        </pc:spChg>
        <pc:spChg chg="mod">
          <ac:chgData name="Paul Easter" userId="6549cd31feb53bc1" providerId="LiveId" clId="{4E86F411-EAE7-49CF-A249-F75D20D0101D}" dt="2022-01-24T16:12:44.363" v="15458" actId="27803"/>
          <ac:spMkLst>
            <pc:docMk/>
            <pc:sldMk cId="1062684003" sldId="481"/>
            <ac:spMk id="72" creationId="{8BAC21B3-7EDD-472C-9369-00C09AE08636}"/>
          </ac:spMkLst>
        </pc:spChg>
        <pc:spChg chg="mod">
          <ac:chgData name="Paul Easter" userId="6549cd31feb53bc1" providerId="LiveId" clId="{4E86F411-EAE7-49CF-A249-F75D20D0101D}" dt="2022-01-24T16:12:44.363" v="15458" actId="27803"/>
          <ac:spMkLst>
            <pc:docMk/>
            <pc:sldMk cId="1062684003" sldId="481"/>
            <ac:spMk id="73" creationId="{158E431C-747F-436E-BA76-9E90F5749E84}"/>
          </ac:spMkLst>
        </pc:spChg>
        <pc:spChg chg="mod">
          <ac:chgData name="Paul Easter" userId="6549cd31feb53bc1" providerId="LiveId" clId="{4E86F411-EAE7-49CF-A249-F75D20D0101D}" dt="2022-01-24T16:12:44.363" v="15458" actId="27803"/>
          <ac:spMkLst>
            <pc:docMk/>
            <pc:sldMk cId="1062684003" sldId="481"/>
            <ac:spMk id="74" creationId="{4CF63F91-57BE-4D34-BDB7-1C87AA7D3BD6}"/>
          </ac:spMkLst>
        </pc:spChg>
        <pc:spChg chg="mod">
          <ac:chgData name="Paul Easter" userId="6549cd31feb53bc1" providerId="LiveId" clId="{4E86F411-EAE7-49CF-A249-F75D20D0101D}" dt="2022-01-24T16:12:44.363" v="15458" actId="27803"/>
          <ac:spMkLst>
            <pc:docMk/>
            <pc:sldMk cId="1062684003" sldId="481"/>
            <ac:spMk id="75" creationId="{AD397C09-5B8D-4007-96DA-31225065914E}"/>
          </ac:spMkLst>
        </pc:spChg>
        <pc:spChg chg="mod">
          <ac:chgData name="Paul Easter" userId="6549cd31feb53bc1" providerId="LiveId" clId="{4E86F411-EAE7-49CF-A249-F75D20D0101D}" dt="2022-01-24T16:12:44.363" v="15458" actId="27803"/>
          <ac:spMkLst>
            <pc:docMk/>
            <pc:sldMk cId="1062684003" sldId="481"/>
            <ac:spMk id="77" creationId="{13E1C256-8890-41D1-820A-F15AE037B752}"/>
          </ac:spMkLst>
        </pc:spChg>
        <pc:spChg chg="mod">
          <ac:chgData name="Paul Easter" userId="6549cd31feb53bc1" providerId="LiveId" clId="{4E86F411-EAE7-49CF-A249-F75D20D0101D}" dt="2022-01-24T16:12:44.363" v="15458" actId="27803"/>
          <ac:spMkLst>
            <pc:docMk/>
            <pc:sldMk cId="1062684003" sldId="481"/>
            <ac:spMk id="78" creationId="{D4BDF87C-1DD9-44AF-80DD-8D5A0CF6CAB5}"/>
          </ac:spMkLst>
        </pc:spChg>
        <pc:spChg chg="mod">
          <ac:chgData name="Paul Easter" userId="6549cd31feb53bc1" providerId="LiveId" clId="{4E86F411-EAE7-49CF-A249-F75D20D0101D}" dt="2022-01-24T16:12:44.363" v="15458" actId="27803"/>
          <ac:spMkLst>
            <pc:docMk/>
            <pc:sldMk cId="1062684003" sldId="481"/>
            <ac:spMk id="79" creationId="{411825D0-E5BC-4F08-BE31-133D803B9A8B}"/>
          </ac:spMkLst>
        </pc:spChg>
        <pc:spChg chg="mod">
          <ac:chgData name="Paul Easter" userId="6549cd31feb53bc1" providerId="LiveId" clId="{4E86F411-EAE7-49CF-A249-F75D20D0101D}" dt="2022-01-24T16:12:44.363" v="15458" actId="27803"/>
          <ac:spMkLst>
            <pc:docMk/>
            <pc:sldMk cId="1062684003" sldId="481"/>
            <ac:spMk id="81" creationId="{B9113523-9D16-433C-9AEC-ACF2554F71EA}"/>
          </ac:spMkLst>
        </pc:spChg>
        <pc:spChg chg="mod">
          <ac:chgData name="Paul Easter" userId="6549cd31feb53bc1" providerId="LiveId" clId="{4E86F411-EAE7-49CF-A249-F75D20D0101D}" dt="2022-01-24T16:12:44.363" v="15458" actId="27803"/>
          <ac:spMkLst>
            <pc:docMk/>
            <pc:sldMk cId="1062684003" sldId="481"/>
            <ac:spMk id="82" creationId="{0A9322F2-4048-4148-814D-D4280A17E6C8}"/>
          </ac:spMkLst>
        </pc:spChg>
        <pc:spChg chg="mod">
          <ac:chgData name="Paul Easter" userId="6549cd31feb53bc1" providerId="LiveId" clId="{4E86F411-EAE7-49CF-A249-F75D20D0101D}" dt="2022-01-24T16:12:44.363" v="15458" actId="27803"/>
          <ac:spMkLst>
            <pc:docMk/>
            <pc:sldMk cId="1062684003" sldId="481"/>
            <ac:spMk id="84" creationId="{85EA2BA1-6A69-4BD8-BB01-9E787F101B26}"/>
          </ac:spMkLst>
        </pc:spChg>
        <pc:spChg chg="mod">
          <ac:chgData name="Paul Easter" userId="6549cd31feb53bc1" providerId="LiveId" clId="{4E86F411-EAE7-49CF-A249-F75D20D0101D}" dt="2022-01-24T16:12:44.363" v="15458" actId="27803"/>
          <ac:spMkLst>
            <pc:docMk/>
            <pc:sldMk cId="1062684003" sldId="481"/>
            <ac:spMk id="85" creationId="{B088AA9E-78D2-44BC-9BC5-3E62F8A06EF1}"/>
          </ac:spMkLst>
        </pc:spChg>
        <pc:spChg chg="mod">
          <ac:chgData name="Paul Easter" userId="6549cd31feb53bc1" providerId="LiveId" clId="{4E86F411-EAE7-49CF-A249-F75D20D0101D}" dt="2022-01-24T16:12:44.363" v="15458" actId="27803"/>
          <ac:spMkLst>
            <pc:docMk/>
            <pc:sldMk cId="1062684003" sldId="481"/>
            <ac:spMk id="86" creationId="{C8CC0660-58D3-428F-8F4D-A2C14725D90E}"/>
          </ac:spMkLst>
        </pc:spChg>
        <pc:spChg chg="mod">
          <ac:chgData name="Paul Easter" userId="6549cd31feb53bc1" providerId="LiveId" clId="{4E86F411-EAE7-49CF-A249-F75D20D0101D}" dt="2022-01-24T16:12:44.363" v="15458" actId="27803"/>
          <ac:spMkLst>
            <pc:docMk/>
            <pc:sldMk cId="1062684003" sldId="481"/>
            <ac:spMk id="88" creationId="{3E850ECA-270B-4E1C-83F1-D5548FD8BDE0}"/>
          </ac:spMkLst>
        </pc:spChg>
        <pc:spChg chg="mod">
          <ac:chgData name="Paul Easter" userId="6549cd31feb53bc1" providerId="LiveId" clId="{4E86F411-EAE7-49CF-A249-F75D20D0101D}" dt="2022-01-24T16:12:44.363" v="15458" actId="27803"/>
          <ac:spMkLst>
            <pc:docMk/>
            <pc:sldMk cId="1062684003" sldId="481"/>
            <ac:spMk id="89" creationId="{7A9B4DD6-44DA-44B5-856C-7908FA898FB2}"/>
          </ac:spMkLst>
        </pc:spChg>
        <pc:spChg chg="mod">
          <ac:chgData name="Paul Easter" userId="6549cd31feb53bc1" providerId="LiveId" clId="{4E86F411-EAE7-49CF-A249-F75D20D0101D}" dt="2022-01-24T16:12:44.363" v="15458" actId="27803"/>
          <ac:spMkLst>
            <pc:docMk/>
            <pc:sldMk cId="1062684003" sldId="481"/>
            <ac:spMk id="90" creationId="{69CE9C36-77F9-4674-B3D7-D2BACAAA32B7}"/>
          </ac:spMkLst>
        </pc:spChg>
        <pc:spChg chg="mod">
          <ac:chgData name="Paul Easter" userId="6549cd31feb53bc1" providerId="LiveId" clId="{4E86F411-EAE7-49CF-A249-F75D20D0101D}" dt="2022-01-24T16:12:44.363" v="15458" actId="27803"/>
          <ac:spMkLst>
            <pc:docMk/>
            <pc:sldMk cId="1062684003" sldId="481"/>
            <ac:spMk id="91" creationId="{F79253B4-C0B5-4FF0-BA30-DE6721D40E52}"/>
          </ac:spMkLst>
        </pc:spChg>
        <pc:spChg chg="mod">
          <ac:chgData name="Paul Easter" userId="6549cd31feb53bc1" providerId="LiveId" clId="{4E86F411-EAE7-49CF-A249-F75D20D0101D}" dt="2022-01-24T16:12:44.363" v="15458" actId="27803"/>
          <ac:spMkLst>
            <pc:docMk/>
            <pc:sldMk cId="1062684003" sldId="481"/>
            <ac:spMk id="93" creationId="{83FD9C3E-4F5D-4A8F-B7E0-DBC6F8A9CE87}"/>
          </ac:spMkLst>
        </pc:spChg>
        <pc:spChg chg="mod">
          <ac:chgData name="Paul Easter" userId="6549cd31feb53bc1" providerId="LiveId" clId="{4E86F411-EAE7-49CF-A249-F75D20D0101D}" dt="2022-01-24T16:12:44.363" v="15458" actId="27803"/>
          <ac:spMkLst>
            <pc:docMk/>
            <pc:sldMk cId="1062684003" sldId="481"/>
            <ac:spMk id="94" creationId="{E009464E-1DF1-47F0-8241-A1438F185C5B}"/>
          </ac:spMkLst>
        </pc:spChg>
        <pc:spChg chg="mod">
          <ac:chgData name="Paul Easter" userId="6549cd31feb53bc1" providerId="LiveId" clId="{4E86F411-EAE7-49CF-A249-F75D20D0101D}" dt="2022-01-24T16:12:44.363" v="15458" actId="27803"/>
          <ac:spMkLst>
            <pc:docMk/>
            <pc:sldMk cId="1062684003" sldId="481"/>
            <ac:spMk id="95" creationId="{86148673-89FB-4B00-AAD6-20B474B13D60}"/>
          </ac:spMkLst>
        </pc:spChg>
        <pc:spChg chg="mod">
          <ac:chgData name="Paul Easter" userId="6549cd31feb53bc1" providerId="LiveId" clId="{4E86F411-EAE7-49CF-A249-F75D20D0101D}" dt="2022-01-24T16:12:44.363" v="15458" actId="27803"/>
          <ac:spMkLst>
            <pc:docMk/>
            <pc:sldMk cId="1062684003" sldId="481"/>
            <ac:spMk id="96" creationId="{F6B818F5-1C52-4E5B-96D3-E02BB1300D3B}"/>
          </ac:spMkLst>
        </pc:spChg>
        <pc:spChg chg="mod">
          <ac:chgData name="Paul Easter" userId="6549cd31feb53bc1" providerId="LiveId" clId="{4E86F411-EAE7-49CF-A249-F75D20D0101D}" dt="2022-01-24T16:12:44.363" v="15458" actId="27803"/>
          <ac:spMkLst>
            <pc:docMk/>
            <pc:sldMk cId="1062684003" sldId="481"/>
            <ac:spMk id="97" creationId="{EFBCC19D-5779-4E5F-AD29-F69FC03B528E}"/>
          </ac:spMkLst>
        </pc:spChg>
        <pc:spChg chg="mod">
          <ac:chgData name="Paul Easter" userId="6549cd31feb53bc1" providerId="LiveId" clId="{4E86F411-EAE7-49CF-A249-F75D20D0101D}" dt="2022-01-24T16:12:44.363" v="15458" actId="27803"/>
          <ac:spMkLst>
            <pc:docMk/>
            <pc:sldMk cId="1062684003" sldId="481"/>
            <ac:spMk id="98" creationId="{C2F723E6-F06F-4706-96C6-99152D106FEB}"/>
          </ac:spMkLst>
        </pc:spChg>
        <pc:spChg chg="mod">
          <ac:chgData name="Paul Easter" userId="6549cd31feb53bc1" providerId="LiveId" clId="{4E86F411-EAE7-49CF-A249-F75D20D0101D}" dt="2022-01-24T16:12:44.363" v="15458" actId="27803"/>
          <ac:spMkLst>
            <pc:docMk/>
            <pc:sldMk cId="1062684003" sldId="481"/>
            <ac:spMk id="99" creationId="{4D69AFEF-5EA1-49D7-91E6-3EF23C293D04}"/>
          </ac:spMkLst>
        </pc:spChg>
        <pc:spChg chg="mod">
          <ac:chgData name="Paul Easter" userId="6549cd31feb53bc1" providerId="LiveId" clId="{4E86F411-EAE7-49CF-A249-F75D20D0101D}" dt="2022-01-24T16:12:44.363" v="15458" actId="27803"/>
          <ac:spMkLst>
            <pc:docMk/>
            <pc:sldMk cId="1062684003" sldId="481"/>
            <ac:spMk id="100" creationId="{B436710A-C275-4B42-8CB6-E9FA5323A3C6}"/>
          </ac:spMkLst>
        </pc:spChg>
        <pc:spChg chg="mod">
          <ac:chgData name="Paul Easter" userId="6549cd31feb53bc1" providerId="LiveId" clId="{4E86F411-EAE7-49CF-A249-F75D20D0101D}" dt="2022-01-24T16:12:44.363" v="15458" actId="27803"/>
          <ac:spMkLst>
            <pc:docMk/>
            <pc:sldMk cId="1062684003" sldId="481"/>
            <ac:spMk id="101" creationId="{28788253-8CFF-4251-8923-C504B1D58832}"/>
          </ac:spMkLst>
        </pc:spChg>
        <pc:spChg chg="mod">
          <ac:chgData name="Paul Easter" userId="6549cd31feb53bc1" providerId="LiveId" clId="{4E86F411-EAE7-49CF-A249-F75D20D0101D}" dt="2022-01-24T16:12:44.363" v="15458" actId="27803"/>
          <ac:spMkLst>
            <pc:docMk/>
            <pc:sldMk cId="1062684003" sldId="481"/>
            <ac:spMk id="102" creationId="{DAAFB6D1-8B35-450C-A5E9-35F882D17370}"/>
          </ac:spMkLst>
        </pc:spChg>
        <pc:spChg chg="mod">
          <ac:chgData name="Paul Easter" userId="6549cd31feb53bc1" providerId="LiveId" clId="{4E86F411-EAE7-49CF-A249-F75D20D0101D}" dt="2022-01-24T16:12:44.363" v="15458" actId="27803"/>
          <ac:spMkLst>
            <pc:docMk/>
            <pc:sldMk cId="1062684003" sldId="481"/>
            <ac:spMk id="104" creationId="{BE540406-09B3-4DBB-B900-22FCD66B1734}"/>
          </ac:spMkLst>
        </pc:spChg>
        <pc:spChg chg="mod">
          <ac:chgData name="Paul Easter" userId="6549cd31feb53bc1" providerId="LiveId" clId="{4E86F411-EAE7-49CF-A249-F75D20D0101D}" dt="2022-01-24T16:12:44.363" v="15458" actId="27803"/>
          <ac:spMkLst>
            <pc:docMk/>
            <pc:sldMk cId="1062684003" sldId="481"/>
            <ac:spMk id="105" creationId="{79A4EA3B-DD46-4208-AE05-5EFD07AF3752}"/>
          </ac:spMkLst>
        </pc:spChg>
        <pc:spChg chg="mod">
          <ac:chgData name="Paul Easter" userId="6549cd31feb53bc1" providerId="LiveId" clId="{4E86F411-EAE7-49CF-A249-F75D20D0101D}" dt="2022-01-24T16:12:44.363" v="15458" actId="27803"/>
          <ac:spMkLst>
            <pc:docMk/>
            <pc:sldMk cId="1062684003" sldId="481"/>
            <ac:spMk id="107" creationId="{30E4A0B7-CAF5-4BFD-A43A-52E0B3DAEDBF}"/>
          </ac:spMkLst>
        </pc:spChg>
        <pc:spChg chg="mod">
          <ac:chgData name="Paul Easter" userId="6549cd31feb53bc1" providerId="LiveId" clId="{4E86F411-EAE7-49CF-A249-F75D20D0101D}" dt="2022-01-24T16:12:44.363" v="15458" actId="27803"/>
          <ac:spMkLst>
            <pc:docMk/>
            <pc:sldMk cId="1062684003" sldId="481"/>
            <ac:spMk id="108" creationId="{7F03CF6A-24F3-4578-9BD4-6FBEB593421C}"/>
          </ac:spMkLst>
        </pc:spChg>
        <pc:spChg chg="mod">
          <ac:chgData name="Paul Easter" userId="6549cd31feb53bc1" providerId="LiveId" clId="{4E86F411-EAE7-49CF-A249-F75D20D0101D}" dt="2022-01-24T16:12:44.363" v="15458" actId="27803"/>
          <ac:spMkLst>
            <pc:docMk/>
            <pc:sldMk cId="1062684003" sldId="481"/>
            <ac:spMk id="109" creationId="{807B033A-0842-4337-B771-A81F7B5CEB13}"/>
          </ac:spMkLst>
        </pc:spChg>
        <pc:spChg chg="mod">
          <ac:chgData name="Paul Easter" userId="6549cd31feb53bc1" providerId="LiveId" clId="{4E86F411-EAE7-49CF-A249-F75D20D0101D}" dt="2022-01-24T16:12:44.363" v="15458" actId="27803"/>
          <ac:spMkLst>
            <pc:docMk/>
            <pc:sldMk cId="1062684003" sldId="481"/>
            <ac:spMk id="110" creationId="{B0FD0DC0-E118-4721-BAAB-6F44CF13CB7E}"/>
          </ac:spMkLst>
        </pc:spChg>
        <pc:spChg chg="mod">
          <ac:chgData name="Paul Easter" userId="6549cd31feb53bc1" providerId="LiveId" clId="{4E86F411-EAE7-49CF-A249-F75D20D0101D}" dt="2022-01-24T16:12:44.363" v="15458" actId="27803"/>
          <ac:spMkLst>
            <pc:docMk/>
            <pc:sldMk cId="1062684003" sldId="481"/>
            <ac:spMk id="111" creationId="{710B5951-1377-4CB2-98B1-EDBFD20DA553}"/>
          </ac:spMkLst>
        </pc:spChg>
        <pc:spChg chg="mod">
          <ac:chgData name="Paul Easter" userId="6549cd31feb53bc1" providerId="LiveId" clId="{4E86F411-EAE7-49CF-A249-F75D20D0101D}" dt="2022-01-24T16:12:44.363" v="15458" actId="27803"/>
          <ac:spMkLst>
            <pc:docMk/>
            <pc:sldMk cId="1062684003" sldId="481"/>
            <ac:spMk id="112" creationId="{A2DC1CF4-06C3-46AE-A648-79F5C44A95A9}"/>
          </ac:spMkLst>
        </pc:spChg>
        <pc:spChg chg="mod">
          <ac:chgData name="Paul Easter" userId="6549cd31feb53bc1" providerId="LiveId" clId="{4E86F411-EAE7-49CF-A249-F75D20D0101D}" dt="2022-01-24T16:12:44.363" v="15458" actId="27803"/>
          <ac:spMkLst>
            <pc:docMk/>
            <pc:sldMk cId="1062684003" sldId="481"/>
            <ac:spMk id="113" creationId="{FC712C4D-7B3E-4623-B171-E9E8DEDD9C2F}"/>
          </ac:spMkLst>
        </pc:spChg>
        <pc:spChg chg="mod">
          <ac:chgData name="Paul Easter" userId="6549cd31feb53bc1" providerId="LiveId" clId="{4E86F411-EAE7-49CF-A249-F75D20D0101D}" dt="2022-01-24T16:12:44.363" v="15458" actId="27803"/>
          <ac:spMkLst>
            <pc:docMk/>
            <pc:sldMk cId="1062684003" sldId="481"/>
            <ac:spMk id="115" creationId="{A48B2D10-363E-44A3-93CA-1658E7A7346E}"/>
          </ac:spMkLst>
        </pc:spChg>
        <pc:spChg chg="mod">
          <ac:chgData name="Paul Easter" userId="6549cd31feb53bc1" providerId="LiveId" clId="{4E86F411-EAE7-49CF-A249-F75D20D0101D}" dt="2022-01-24T16:12:44.363" v="15458" actId="27803"/>
          <ac:spMkLst>
            <pc:docMk/>
            <pc:sldMk cId="1062684003" sldId="481"/>
            <ac:spMk id="116" creationId="{2726AF7A-06CD-4814-9D02-1BF90CF1C2A1}"/>
          </ac:spMkLst>
        </pc:spChg>
        <pc:spChg chg="mod">
          <ac:chgData name="Paul Easter" userId="6549cd31feb53bc1" providerId="LiveId" clId="{4E86F411-EAE7-49CF-A249-F75D20D0101D}" dt="2022-01-24T16:12:44.363" v="15458" actId="27803"/>
          <ac:spMkLst>
            <pc:docMk/>
            <pc:sldMk cId="1062684003" sldId="481"/>
            <ac:spMk id="117" creationId="{559F6C53-EBEC-4C97-AABC-BF851A9AB2DA}"/>
          </ac:spMkLst>
        </pc:spChg>
        <pc:spChg chg="mod">
          <ac:chgData name="Paul Easter" userId="6549cd31feb53bc1" providerId="LiveId" clId="{4E86F411-EAE7-49CF-A249-F75D20D0101D}" dt="2022-01-24T16:12:44.363" v="15458" actId="27803"/>
          <ac:spMkLst>
            <pc:docMk/>
            <pc:sldMk cId="1062684003" sldId="481"/>
            <ac:spMk id="118" creationId="{8752F61F-290C-4DD9-8109-14856D514AD3}"/>
          </ac:spMkLst>
        </pc:spChg>
        <pc:spChg chg="mod">
          <ac:chgData name="Paul Easter" userId="6549cd31feb53bc1" providerId="LiveId" clId="{4E86F411-EAE7-49CF-A249-F75D20D0101D}" dt="2022-01-24T16:12:44.363" v="15458" actId="27803"/>
          <ac:spMkLst>
            <pc:docMk/>
            <pc:sldMk cId="1062684003" sldId="481"/>
            <ac:spMk id="119" creationId="{895C20EC-7930-439B-B76B-EC1382A9CA13}"/>
          </ac:spMkLst>
        </pc:spChg>
        <pc:spChg chg="mod">
          <ac:chgData name="Paul Easter" userId="6549cd31feb53bc1" providerId="LiveId" clId="{4E86F411-EAE7-49CF-A249-F75D20D0101D}" dt="2022-01-24T16:12:44.363" v="15458" actId="27803"/>
          <ac:spMkLst>
            <pc:docMk/>
            <pc:sldMk cId="1062684003" sldId="481"/>
            <ac:spMk id="121" creationId="{CF176BCD-980C-413C-A37E-5234D9AD1D44}"/>
          </ac:spMkLst>
        </pc:spChg>
        <pc:spChg chg="mod">
          <ac:chgData name="Paul Easter" userId="6549cd31feb53bc1" providerId="LiveId" clId="{4E86F411-EAE7-49CF-A249-F75D20D0101D}" dt="2022-01-24T16:12:44.363" v="15458" actId="27803"/>
          <ac:spMkLst>
            <pc:docMk/>
            <pc:sldMk cId="1062684003" sldId="481"/>
            <ac:spMk id="122" creationId="{91B2F795-DA4D-4669-84F6-A10C4B17A873}"/>
          </ac:spMkLst>
        </pc:spChg>
        <pc:spChg chg="mod">
          <ac:chgData name="Paul Easter" userId="6549cd31feb53bc1" providerId="LiveId" clId="{4E86F411-EAE7-49CF-A249-F75D20D0101D}" dt="2022-01-24T16:12:44.363" v="15458" actId="27803"/>
          <ac:spMkLst>
            <pc:docMk/>
            <pc:sldMk cId="1062684003" sldId="481"/>
            <ac:spMk id="123" creationId="{20C2E883-FF48-42EC-B491-821CA6E64D82}"/>
          </ac:spMkLst>
        </pc:spChg>
        <pc:spChg chg="mod">
          <ac:chgData name="Paul Easter" userId="6549cd31feb53bc1" providerId="LiveId" clId="{4E86F411-EAE7-49CF-A249-F75D20D0101D}" dt="2022-01-24T16:12:44.363" v="15458" actId="27803"/>
          <ac:spMkLst>
            <pc:docMk/>
            <pc:sldMk cId="1062684003" sldId="481"/>
            <ac:spMk id="124" creationId="{D9E459A9-2AAE-45CB-9891-2E46E3201440}"/>
          </ac:spMkLst>
        </pc:spChg>
        <pc:spChg chg="mod">
          <ac:chgData name="Paul Easter" userId="6549cd31feb53bc1" providerId="LiveId" clId="{4E86F411-EAE7-49CF-A249-F75D20D0101D}" dt="2022-01-24T16:12:44.363" v="15458" actId="27803"/>
          <ac:spMkLst>
            <pc:docMk/>
            <pc:sldMk cId="1062684003" sldId="481"/>
            <ac:spMk id="125" creationId="{8D8D6A83-8F29-47D3-84AB-F96887EA2A3A}"/>
          </ac:spMkLst>
        </pc:spChg>
        <pc:spChg chg="mod">
          <ac:chgData name="Paul Easter" userId="6549cd31feb53bc1" providerId="LiveId" clId="{4E86F411-EAE7-49CF-A249-F75D20D0101D}" dt="2022-01-24T16:12:44.363" v="15458" actId="27803"/>
          <ac:spMkLst>
            <pc:docMk/>
            <pc:sldMk cId="1062684003" sldId="481"/>
            <ac:spMk id="127" creationId="{E45E6E85-6B30-4C9A-9CA8-8EBF85312ACE}"/>
          </ac:spMkLst>
        </pc:spChg>
        <pc:spChg chg="mod">
          <ac:chgData name="Paul Easter" userId="6549cd31feb53bc1" providerId="LiveId" clId="{4E86F411-EAE7-49CF-A249-F75D20D0101D}" dt="2022-01-24T16:12:54.050" v="15460" actId="1076"/>
          <ac:spMkLst>
            <pc:docMk/>
            <pc:sldMk cId="1062684003" sldId="481"/>
            <ac:spMk id="128" creationId="{696011EB-7BC7-481C-A753-4903B1449FBA}"/>
          </ac:spMkLst>
        </pc:spChg>
        <pc:spChg chg="mod">
          <ac:chgData name="Paul Easter" userId="6549cd31feb53bc1" providerId="LiveId" clId="{4E86F411-EAE7-49CF-A249-F75D20D0101D}" dt="2022-01-24T16:12:44.363" v="15458" actId="27803"/>
          <ac:spMkLst>
            <pc:docMk/>
            <pc:sldMk cId="1062684003" sldId="481"/>
            <ac:spMk id="129" creationId="{68E7A7B0-2B75-4888-9EA6-BCD0918C11CB}"/>
          </ac:spMkLst>
        </pc:spChg>
        <pc:spChg chg="mod">
          <ac:chgData name="Paul Easter" userId="6549cd31feb53bc1" providerId="LiveId" clId="{4E86F411-EAE7-49CF-A249-F75D20D0101D}" dt="2022-01-24T16:12:44.363" v="15458" actId="27803"/>
          <ac:spMkLst>
            <pc:docMk/>
            <pc:sldMk cId="1062684003" sldId="481"/>
            <ac:spMk id="130" creationId="{9460EA48-BC0D-4FAA-9DAD-1E50FD9C1732}"/>
          </ac:spMkLst>
        </pc:spChg>
        <pc:spChg chg="mod">
          <ac:chgData name="Paul Easter" userId="6549cd31feb53bc1" providerId="LiveId" clId="{4E86F411-EAE7-49CF-A249-F75D20D0101D}" dt="2022-01-24T16:12:44.363" v="15458" actId="27803"/>
          <ac:spMkLst>
            <pc:docMk/>
            <pc:sldMk cId="1062684003" sldId="481"/>
            <ac:spMk id="131" creationId="{F0B16D26-9D19-4FAD-814D-4B43B67E090B}"/>
          </ac:spMkLst>
        </pc:spChg>
        <pc:spChg chg="mod">
          <ac:chgData name="Paul Easter" userId="6549cd31feb53bc1" providerId="LiveId" clId="{4E86F411-EAE7-49CF-A249-F75D20D0101D}" dt="2022-01-24T16:12:44.363" v="15458" actId="27803"/>
          <ac:spMkLst>
            <pc:docMk/>
            <pc:sldMk cId="1062684003" sldId="481"/>
            <ac:spMk id="133" creationId="{F75F1F05-1A63-42F1-8B3B-FBF8C345A617}"/>
          </ac:spMkLst>
        </pc:spChg>
        <pc:spChg chg="mod">
          <ac:chgData name="Paul Easter" userId="6549cd31feb53bc1" providerId="LiveId" clId="{4E86F411-EAE7-49CF-A249-F75D20D0101D}" dt="2022-01-24T16:12:44.363" v="15458" actId="27803"/>
          <ac:spMkLst>
            <pc:docMk/>
            <pc:sldMk cId="1062684003" sldId="481"/>
            <ac:spMk id="134" creationId="{B7A6BE5A-0502-44B9-AFBE-26226FB9DF5C}"/>
          </ac:spMkLst>
        </pc:spChg>
        <pc:spChg chg="mod">
          <ac:chgData name="Paul Easter" userId="6549cd31feb53bc1" providerId="LiveId" clId="{4E86F411-EAE7-49CF-A249-F75D20D0101D}" dt="2022-01-24T16:12:44.363" v="15458" actId="27803"/>
          <ac:spMkLst>
            <pc:docMk/>
            <pc:sldMk cId="1062684003" sldId="481"/>
            <ac:spMk id="135" creationId="{78A6F2F0-25FC-4237-97BE-823522D557E3}"/>
          </ac:spMkLst>
        </pc:spChg>
        <pc:spChg chg="mod">
          <ac:chgData name="Paul Easter" userId="6549cd31feb53bc1" providerId="LiveId" clId="{4E86F411-EAE7-49CF-A249-F75D20D0101D}" dt="2022-01-24T16:12:44.363" v="15458" actId="27803"/>
          <ac:spMkLst>
            <pc:docMk/>
            <pc:sldMk cId="1062684003" sldId="481"/>
            <ac:spMk id="136" creationId="{A22E580F-0E3F-4186-9535-2925E47FB283}"/>
          </ac:spMkLst>
        </pc:spChg>
        <pc:spChg chg="mod">
          <ac:chgData name="Paul Easter" userId="6549cd31feb53bc1" providerId="LiveId" clId="{4E86F411-EAE7-49CF-A249-F75D20D0101D}" dt="2022-01-24T16:12:44.363" v="15458" actId="27803"/>
          <ac:spMkLst>
            <pc:docMk/>
            <pc:sldMk cId="1062684003" sldId="481"/>
            <ac:spMk id="137" creationId="{E6391A43-26BC-43D5-8962-EE60DE54B19A}"/>
          </ac:spMkLst>
        </pc:spChg>
        <pc:spChg chg="mod">
          <ac:chgData name="Paul Easter" userId="6549cd31feb53bc1" providerId="LiveId" clId="{4E86F411-EAE7-49CF-A249-F75D20D0101D}" dt="2022-01-24T16:12:44.363" v="15458" actId="27803"/>
          <ac:spMkLst>
            <pc:docMk/>
            <pc:sldMk cId="1062684003" sldId="481"/>
            <ac:spMk id="139" creationId="{DF91AB05-D137-4705-843C-A564D9F3216D}"/>
          </ac:spMkLst>
        </pc:spChg>
        <pc:spChg chg="mod">
          <ac:chgData name="Paul Easter" userId="6549cd31feb53bc1" providerId="LiveId" clId="{4E86F411-EAE7-49CF-A249-F75D20D0101D}" dt="2022-01-24T16:12:44.363" v="15458" actId="27803"/>
          <ac:spMkLst>
            <pc:docMk/>
            <pc:sldMk cId="1062684003" sldId="481"/>
            <ac:spMk id="140" creationId="{C87CF047-AC82-4877-9C6A-B96D661E0B6E}"/>
          </ac:spMkLst>
        </pc:spChg>
        <pc:spChg chg="mod">
          <ac:chgData name="Paul Easter" userId="6549cd31feb53bc1" providerId="LiveId" clId="{4E86F411-EAE7-49CF-A249-F75D20D0101D}" dt="2022-01-24T16:12:44.363" v="15458" actId="27803"/>
          <ac:spMkLst>
            <pc:docMk/>
            <pc:sldMk cId="1062684003" sldId="481"/>
            <ac:spMk id="141" creationId="{2D4BD161-3A73-4D2C-99B5-95BC7D225930}"/>
          </ac:spMkLst>
        </pc:spChg>
        <pc:spChg chg="mod">
          <ac:chgData name="Paul Easter" userId="6549cd31feb53bc1" providerId="LiveId" clId="{4E86F411-EAE7-49CF-A249-F75D20D0101D}" dt="2022-01-24T16:12:44.363" v="15458" actId="27803"/>
          <ac:spMkLst>
            <pc:docMk/>
            <pc:sldMk cId="1062684003" sldId="481"/>
            <ac:spMk id="142" creationId="{479761B1-70AD-46CF-A2F7-B747997E3512}"/>
          </ac:spMkLst>
        </pc:spChg>
        <pc:spChg chg="mod">
          <ac:chgData name="Paul Easter" userId="6549cd31feb53bc1" providerId="LiveId" clId="{4E86F411-EAE7-49CF-A249-F75D20D0101D}" dt="2022-01-24T16:12:44.363" v="15458" actId="27803"/>
          <ac:spMkLst>
            <pc:docMk/>
            <pc:sldMk cId="1062684003" sldId="481"/>
            <ac:spMk id="143" creationId="{EE1A2529-D242-4199-AA92-F9875CAB8B90}"/>
          </ac:spMkLst>
        </pc:spChg>
        <pc:spChg chg="mod">
          <ac:chgData name="Paul Easter" userId="6549cd31feb53bc1" providerId="LiveId" clId="{4E86F411-EAE7-49CF-A249-F75D20D0101D}" dt="2022-01-24T16:12:44.363" v="15458" actId="27803"/>
          <ac:spMkLst>
            <pc:docMk/>
            <pc:sldMk cId="1062684003" sldId="481"/>
            <ac:spMk id="145" creationId="{5D8CB232-CD44-439E-A862-6111FDD41F36}"/>
          </ac:spMkLst>
        </pc:spChg>
        <pc:spChg chg="mod">
          <ac:chgData name="Paul Easter" userId="6549cd31feb53bc1" providerId="LiveId" clId="{4E86F411-EAE7-49CF-A249-F75D20D0101D}" dt="2022-01-24T16:12:44.363" v="15458" actId="27803"/>
          <ac:spMkLst>
            <pc:docMk/>
            <pc:sldMk cId="1062684003" sldId="481"/>
            <ac:spMk id="146" creationId="{1D637A7D-DE6C-43E5-9445-469EC24245FF}"/>
          </ac:spMkLst>
        </pc:spChg>
        <pc:spChg chg="mod">
          <ac:chgData name="Paul Easter" userId="6549cd31feb53bc1" providerId="LiveId" clId="{4E86F411-EAE7-49CF-A249-F75D20D0101D}" dt="2022-01-24T16:12:44.363" v="15458" actId="27803"/>
          <ac:spMkLst>
            <pc:docMk/>
            <pc:sldMk cId="1062684003" sldId="481"/>
            <ac:spMk id="147" creationId="{B0660284-85D2-4F7D-B89B-81AA80A222C1}"/>
          </ac:spMkLst>
        </pc:spChg>
        <pc:spChg chg="mod">
          <ac:chgData name="Paul Easter" userId="6549cd31feb53bc1" providerId="LiveId" clId="{4E86F411-EAE7-49CF-A249-F75D20D0101D}" dt="2022-01-24T16:12:44.363" v="15458" actId="27803"/>
          <ac:spMkLst>
            <pc:docMk/>
            <pc:sldMk cId="1062684003" sldId="481"/>
            <ac:spMk id="148" creationId="{FB39D591-FFDE-4598-94DE-58DDD7F7B7C7}"/>
          </ac:spMkLst>
        </pc:spChg>
        <pc:spChg chg="mod">
          <ac:chgData name="Paul Easter" userId="6549cd31feb53bc1" providerId="LiveId" clId="{4E86F411-EAE7-49CF-A249-F75D20D0101D}" dt="2022-01-24T16:12:44.363" v="15458" actId="27803"/>
          <ac:spMkLst>
            <pc:docMk/>
            <pc:sldMk cId="1062684003" sldId="481"/>
            <ac:spMk id="149" creationId="{DC8EE257-FE02-4171-A6C6-D4AA762D3080}"/>
          </ac:spMkLst>
        </pc:spChg>
        <pc:spChg chg="mod">
          <ac:chgData name="Paul Easter" userId="6549cd31feb53bc1" providerId="LiveId" clId="{4E86F411-EAE7-49CF-A249-F75D20D0101D}" dt="2022-01-24T16:12:44.363" v="15458" actId="27803"/>
          <ac:spMkLst>
            <pc:docMk/>
            <pc:sldMk cId="1062684003" sldId="481"/>
            <ac:spMk id="150" creationId="{835C74F4-04B8-4B97-A67A-34D247E4E986}"/>
          </ac:spMkLst>
        </pc:spChg>
        <pc:spChg chg="mod">
          <ac:chgData name="Paul Easter" userId="6549cd31feb53bc1" providerId="LiveId" clId="{4E86F411-EAE7-49CF-A249-F75D20D0101D}" dt="2022-01-24T16:12:44.363" v="15458" actId="27803"/>
          <ac:spMkLst>
            <pc:docMk/>
            <pc:sldMk cId="1062684003" sldId="481"/>
            <ac:spMk id="151" creationId="{C8530BFD-E647-4CE0-98B0-7714E5586E90}"/>
          </ac:spMkLst>
        </pc:spChg>
        <pc:spChg chg="mod">
          <ac:chgData name="Paul Easter" userId="6549cd31feb53bc1" providerId="LiveId" clId="{4E86F411-EAE7-49CF-A249-F75D20D0101D}" dt="2022-01-24T16:12:44.363" v="15458" actId="27803"/>
          <ac:spMkLst>
            <pc:docMk/>
            <pc:sldMk cId="1062684003" sldId="481"/>
            <ac:spMk id="153" creationId="{DA889BF6-18E3-49E5-BE34-C793D0BA0F04}"/>
          </ac:spMkLst>
        </pc:spChg>
        <pc:spChg chg="mod">
          <ac:chgData name="Paul Easter" userId="6549cd31feb53bc1" providerId="LiveId" clId="{4E86F411-EAE7-49CF-A249-F75D20D0101D}" dt="2022-01-24T16:12:44.363" v="15458" actId="27803"/>
          <ac:spMkLst>
            <pc:docMk/>
            <pc:sldMk cId="1062684003" sldId="481"/>
            <ac:spMk id="154" creationId="{F0BFFF58-DA74-4C84-8573-56B9C0888FEC}"/>
          </ac:spMkLst>
        </pc:spChg>
        <pc:spChg chg="mod">
          <ac:chgData name="Paul Easter" userId="6549cd31feb53bc1" providerId="LiveId" clId="{4E86F411-EAE7-49CF-A249-F75D20D0101D}" dt="2022-01-24T16:12:44.363" v="15458" actId="27803"/>
          <ac:spMkLst>
            <pc:docMk/>
            <pc:sldMk cId="1062684003" sldId="481"/>
            <ac:spMk id="155" creationId="{B1749AEE-7F97-4171-8953-381A9828A30D}"/>
          </ac:spMkLst>
        </pc:spChg>
        <pc:spChg chg="mod">
          <ac:chgData name="Paul Easter" userId="6549cd31feb53bc1" providerId="LiveId" clId="{4E86F411-EAE7-49CF-A249-F75D20D0101D}" dt="2022-01-24T16:12:44.363" v="15458" actId="27803"/>
          <ac:spMkLst>
            <pc:docMk/>
            <pc:sldMk cId="1062684003" sldId="481"/>
            <ac:spMk id="156" creationId="{92EB50A6-A803-4F5D-A608-0CD7540AC68A}"/>
          </ac:spMkLst>
        </pc:spChg>
        <pc:spChg chg="mod">
          <ac:chgData name="Paul Easter" userId="6549cd31feb53bc1" providerId="LiveId" clId="{4E86F411-EAE7-49CF-A249-F75D20D0101D}" dt="2022-01-24T16:12:44.363" v="15458" actId="27803"/>
          <ac:spMkLst>
            <pc:docMk/>
            <pc:sldMk cId="1062684003" sldId="481"/>
            <ac:spMk id="157" creationId="{58426E74-AE5B-475A-B449-CC14E9ED6BF4}"/>
          </ac:spMkLst>
        </pc:spChg>
        <pc:spChg chg="mod">
          <ac:chgData name="Paul Easter" userId="6549cd31feb53bc1" providerId="LiveId" clId="{4E86F411-EAE7-49CF-A249-F75D20D0101D}" dt="2022-01-24T16:12:44.363" v="15458" actId="27803"/>
          <ac:spMkLst>
            <pc:docMk/>
            <pc:sldMk cId="1062684003" sldId="481"/>
            <ac:spMk id="158" creationId="{E47D1BCF-A10D-43D7-BA35-DA45F1EFF3B4}"/>
          </ac:spMkLst>
        </pc:spChg>
        <pc:spChg chg="mod">
          <ac:chgData name="Paul Easter" userId="6549cd31feb53bc1" providerId="LiveId" clId="{4E86F411-EAE7-49CF-A249-F75D20D0101D}" dt="2022-01-24T16:12:44.363" v="15458" actId="27803"/>
          <ac:spMkLst>
            <pc:docMk/>
            <pc:sldMk cId="1062684003" sldId="481"/>
            <ac:spMk id="160" creationId="{021702BB-FC7C-410C-92DF-93AC192FBFEE}"/>
          </ac:spMkLst>
        </pc:spChg>
        <pc:spChg chg="mod">
          <ac:chgData name="Paul Easter" userId="6549cd31feb53bc1" providerId="LiveId" clId="{4E86F411-EAE7-49CF-A249-F75D20D0101D}" dt="2022-01-24T16:12:44.363" v="15458" actId="27803"/>
          <ac:spMkLst>
            <pc:docMk/>
            <pc:sldMk cId="1062684003" sldId="481"/>
            <ac:spMk id="161" creationId="{24745B6B-DBCF-4A3F-894D-5E32B8137CFD}"/>
          </ac:spMkLst>
        </pc:spChg>
        <pc:spChg chg="mod">
          <ac:chgData name="Paul Easter" userId="6549cd31feb53bc1" providerId="LiveId" clId="{4E86F411-EAE7-49CF-A249-F75D20D0101D}" dt="2022-01-24T16:12:44.363" v="15458" actId="27803"/>
          <ac:spMkLst>
            <pc:docMk/>
            <pc:sldMk cId="1062684003" sldId="481"/>
            <ac:spMk id="163" creationId="{7CF657BE-208E-4C2C-A4B9-1D279DFB5290}"/>
          </ac:spMkLst>
        </pc:spChg>
        <pc:spChg chg="mod">
          <ac:chgData name="Paul Easter" userId="6549cd31feb53bc1" providerId="LiveId" clId="{4E86F411-EAE7-49CF-A249-F75D20D0101D}" dt="2022-01-24T16:12:44.363" v="15458" actId="27803"/>
          <ac:spMkLst>
            <pc:docMk/>
            <pc:sldMk cId="1062684003" sldId="481"/>
            <ac:spMk id="164" creationId="{85ED6AC3-1062-48D9-8321-03188C8E9F7C}"/>
          </ac:spMkLst>
        </pc:spChg>
        <pc:spChg chg="mod">
          <ac:chgData name="Paul Easter" userId="6549cd31feb53bc1" providerId="LiveId" clId="{4E86F411-EAE7-49CF-A249-F75D20D0101D}" dt="2022-01-24T16:12:44.363" v="15458" actId="27803"/>
          <ac:spMkLst>
            <pc:docMk/>
            <pc:sldMk cId="1062684003" sldId="481"/>
            <ac:spMk id="165" creationId="{6FCBBE48-F913-4688-9745-38BF08769392}"/>
          </ac:spMkLst>
        </pc:spChg>
        <pc:spChg chg="mod">
          <ac:chgData name="Paul Easter" userId="6549cd31feb53bc1" providerId="LiveId" clId="{4E86F411-EAE7-49CF-A249-F75D20D0101D}" dt="2022-01-24T16:12:44.363" v="15458" actId="27803"/>
          <ac:spMkLst>
            <pc:docMk/>
            <pc:sldMk cId="1062684003" sldId="481"/>
            <ac:spMk id="166" creationId="{CB0F54BB-D52E-4EC3-8001-617D4E6F87F6}"/>
          </ac:spMkLst>
        </pc:spChg>
        <pc:spChg chg="mod">
          <ac:chgData name="Paul Easter" userId="6549cd31feb53bc1" providerId="LiveId" clId="{4E86F411-EAE7-49CF-A249-F75D20D0101D}" dt="2022-01-24T16:12:44.363" v="15458" actId="27803"/>
          <ac:spMkLst>
            <pc:docMk/>
            <pc:sldMk cId="1062684003" sldId="481"/>
            <ac:spMk id="167" creationId="{C42EF918-AF64-4DF3-9932-E44D29B0E5B7}"/>
          </ac:spMkLst>
        </pc:spChg>
        <pc:spChg chg="mod">
          <ac:chgData name="Paul Easter" userId="6549cd31feb53bc1" providerId="LiveId" clId="{4E86F411-EAE7-49CF-A249-F75D20D0101D}" dt="2022-01-24T16:12:44.363" v="15458" actId="27803"/>
          <ac:spMkLst>
            <pc:docMk/>
            <pc:sldMk cId="1062684003" sldId="481"/>
            <ac:spMk id="168" creationId="{7D890E3C-5219-4B7B-98BE-77B7F97B30D3}"/>
          </ac:spMkLst>
        </pc:spChg>
        <pc:spChg chg="mod">
          <ac:chgData name="Paul Easter" userId="6549cd31feb53bc1" providerId="LiveId" clId="{4E86F411-EAE7-49CF-A249-F75D20D0101D}" dt="2022-01-24T16:12:44.363" v="15458" actId="27803"/>
          <ac:spMkLst>
            <pc:docMk/>
            <pc:sldMk cId="1062684003" sldId="481"/>
            <ac:spMk id="169" creationId="{2C681C42-7F55-43BA-993F-B130E1FE5CBA}"/>
          </ac:spMkLst>
        </pc:spChg>
        <pc:spChg chg="mod">
          <ac:chgData name="Paul Easter" userId="6549cd31feb53bc1" providerId="LiveId" clId="{4E86F411-EAE7-49CF-A249-F75D20D0101D}" dt="2022-01-24T16:12:44.363" v="15458" actId="27803"/>
          <ac:spMkLst>
            <pc:docMk/>
            <pc:sldMk cId="1062684003" sldId="481"/>
            <ac:spMk id="171" creationId="{8B77CEEF-D0BE-4937-8459-F553EFD45135}"/>
          </ac:spMkLst>
        </pc:spChg>
        <pc:spChg chg="mod">
          <ac:chgData name="Paul Easter" userId="6549cd31feb53bc1" providerId="LiveId" clId="{4E86F411-EAE7-49CF-A249-F75D20D0101D}" dt="2022-01-24T16:12:44.363" v="15458" actId="27803"/>
          <ac:spMkLst>
            <pc:docMk/>
            <pc:sldMk cId="1062684003" sldId="481"/>
            <ac:spMk id="172" creationId="{CD8C7D9C-E54D-4542-946A-B6886FC7E148}"/>
          </ac:spMkLst>
        </pc:spChg>
        <pc:spChg chg="mod">
          <ac:chgData name="Paul Easter" userId="6549cd31feb53bc1" providerId="LiveId" clId="{4E86F411-EAE7-49CF-A249-F75D20D0101D}" dt="2022-01-24T16:12:44.363" v="15458" actId="27803"/>
          <ac:spMkLst>
            <pc:docMk/>
            <pc:sldMk cId="1062684003" sldId="481"/>
            <ac:spMk id="173" creationId="{3D56395F-3674-480F-B361-11EE602C5CED}"/>
          </ac:spMkLst>
        </pc:spChg>
        <pc:spChg chg="mod">
          <ac:chgData name="Paul Easter" userId="6549cd31feb53bc1" providerId="LiveId" clId="{4E86F411-EAE7-49CF-A249-F75D20D0101D}" dt="2022-01-24T16:12:44.363" v="15458" actId="27803"/>
          <ac:spMkLst>
            <pc:docMk/>
            <pc:sldMk cId="1062684003" sldId="481"/>
            <ac:spMk id="175" creationId="{15CD0E11-179F-4568-8CE2-E02D713116C1}"/>
          </ac:spMkLst>
        </pc:spChg>
        <pc:spChg chg="mod">
          <ac:chgData name="Paul Easter" userId="6549cd31feb53bc1" providerId="LiveId" clId="{4E86F411-EAE7-49CF-A249-F75D20D0101D}" dt="2022-01-24T16:12:44.363" v="15458" actId="27803"/>
          <ac:spMkLst>
            <pc:docMk/>
            <pc:sldMk cId="1062684003" sldId="481"/>
            <ac:spMk id="176" creationId="{4967221C-0B9F-4A0A-98C2-1F5D0D4A7F05}"/>
          </ac:spMkLst>
        </pc:spChg>
        <pc:spChg chg="mod">
          <ac:chgData name="Paul Easter" userId="6549cd31feb53bc1" providerId="LiveId" clId="{4E86F411-EAE7-49CF-A249-F75D20D0101D}" dt="2022-01-24T16:12:44.363" v="15458" actId="27803"/>
          <ac:spMkLst>
            <pc:docMk/>
            <pc:sldMk cId="1062684003" sldId="481"/>
            <ac:spMk id="177" creationId="{64523207-A6D8-4E1D-A0EC-8604B6A0C2F1}"/>
          </ac:spMkLst>
        </pc:spChg>
        <pc:spChg chg="mod">
          <ac:chgData name="Paul Easter" userId="6549cd31feb53bc1" providerId="LiveId" clId="{4E86F411-EAE7-49CF-A249-F75D20D0101D}" dt="2022-01-24T16:12:44.363" v="15458" actId="27803"/>
          <ac:spMkLst>
            <pc:docMk/>
            <pc:sldMk cId="1062684003" sldId="481"/>
            <ac:spMk id="179" creationId="{93D018D9-1709-4B6C-8060-76D342A399FA}"/>
          </ac:spMkLst>
        </pc:spChg>
        <pc:spChg chg="mod">
          <ac:chgData name="Paul Easter" userId="6549cd31feb53bc1" providerId="LiveId" clId="{4E86F411-EAE7-49CF-A249-F75D20D0101D}" dt="2022-01-24T16:12:44.363" v="15458" actId="27803"/>
          <ac:spMkLst>
            <pc:docMk/>
            <pc:sldMk cId="1062684003" sldId="481"/>
            <ac:spMk id="180" creationId="{1AFE40D6-731F-4BB6-98F7-76C844807A13}"/>
          </ac:spMkLst>
        </pc:spChg>
        <pc:spChg chg="mod">
          <ac:chgData name="Paul Easter" userId="6549cd31feb53bc1" providerId="LiveId" clId="{4E86F411-EAE7-49CF-A249-F75D20D0101D}" dt="2022-01-24T16:12:44.363" v="15458" actId="27803"/>
          <ac:spMkLst>
            <pc:docMk/>
            <pc:sldMk cId="1062684003" sldId="481"/>
            <ac:spMk id="181" creationId="{CF721F3D-4603-448A-8AEA-E8645AF7BCDC}"/>
          </ac:spMkLst>
        </pc:spChg>
        <pc:spChg chg="mod">
          <ac:chgData name="Paul Easter" userId="6549cd31feb53bc1" providerId="LiveId" clId="{4E86F411-EAE7-49CF-A249-F75D20D0101D}" dt="2022-01-24T16:12:44.363" v="15458" actId="27803"/>
          <ac:spMkLst>
            <pc:docMk/>
            <pc:sldMk cId="1062684003" sldId="481"/>
            <ac:spMk id="183" creationId="{F5D90908-9E71-400E-B8EC-AE111EE78D71}"/>
          </ac:spMkLst>
        </pc:spChg>
        <pc:spChg chg="mod">
          <ac:chgData name="Paul Easter" userId="6549cd31feb53bc1" providerId="LiveId" clId="{4E86F411-EAE7-49CF-A249-F75D20D0101D}" dt="2022-01-24T16:12:44.363" v="15458" actId="27803"/>
          <ac:spMkLst>
            <pc:docMk/>
            <pc:sldMk cId="1062684003" sldId="481"/>
            <ac:spMk id="184" creationId="{12E320CD-71EE-4F1C-9B99-32EF9358171E}"/>
          </ac:spMkLst>
        </pc:spChg>
        <pc:spChg chg="mod">
          <ac:chgData name="Paul Easter" userId="6549cd31feb53bc1" providerId="LiveId" clId="{4E86F411-EAE7-49CF-A249-F75D20D0101D}" dt="2022-01-24T16:12:44.363" v="15458" actId="27803"/>
          <ac:spMkLst>
            <pc:docMk/>
            <pc:sldMk cId="1062684003" sldId="481"/>
            <ac:spMk id="185" creationId="{8D197018-1EEA-49A8-9CEE-822135023F01}"/>
          </ac:spMkLst>
        </pc:spChg>
        <pc:spChg chg="mod">
          <ac:chgData name="Paul Easter" userId="6549cd31feb53bc1" providerId="LiveId" clId="{4E86F411-EAE7-49CF-A249-F75D20D0101D}" dt="2022-01-24T16:12:44.363" v="15458" actId="27803"/>
          <ac:spMkLst>
            <pc:docMk/>
            <pc:sldMk cId="1062684003" sldId="481"/>
            <ac:spMk id="187" creationId="{E86CE634-4DB2-42B5-8F90-9AC5F587F519}"/>
          </ac:spMkLst>
        </pc:spChg>
        <pc:spChg chg="mod">
          <ac:chgData name="Paul Easter" userId="6549cd31feb53bc1" providerId="LiveId" clId="{4E86F411-EAE7-49CF-A249-F75D20D0101D}" dt="2022-01-24T16:12:44.363" v="15458" actId="27803"/>
          <ac:spMkLst>
            <pc:docMk/>
            <pc:sldMk cId="1062684003" sldId="481"/>
            <ac:spMk id="188" creationId="{160E8F6D-44FE-4910-9E8E-9AE8B9FAE90A}"/>
          </ac:spMkLst>
        </pc:spChg>
        <pc:spChg chg="mod">
          <ac:chgData name="Paul Easter" userId="6549cd31feb53bc1" providerId="LiveId" clId="{4E86F411-EAE7-49CF-A249-F75D20D0101D}" dt="2022-01-24T16:12:44.363" v="15458" actId="27803"/>
          <ac:spMkLst>
            <pc:docMk/>
            <pc:sldMk cId="1062684003" sldId="481"/>
            <ac:spMk id="189" creationId="{06D4FB2E-55C2-4555-844C-C9A3E787C58E}"/>
          </ac:spMkLst>
        </pc:spChg>
        <pc:spChg chg="mod">
          <ac:chgData name="Paul Easter" userId="6549cd31feb53bc1" providerId="LiveId" clId="{4E86F411-EAE7-49CF-A249-F75D20D0101D}" dt="2022-01-24T16:12:44.363" v="15458" actId="27803"/>
          <ac:spMkLst>
            <pc:docMk/>
            <pc:sldMk cId="1062684003" sldId="481"/>
            <ac:spMk id="191" creationId="{FDAA7DF1-8D57-43DF-932E-DB36E632835C}"/>
          </ac:spMkLst>
        </pc:spChg>
        <pc:spChg chg="mod">
          <ac:chgData name="Paul Easter" userId="6549cd31feb53bc1" providerId="LiveId" clId="{4E86F411-EAE7-49CF-A249-F75D20D0101D}" dt="2022-01-24T16:12:44.363" v="15458" actId="27803"/>
          <ac:spMkLst>
            <pc:docMk/>
            <pc:sldMk cId="1062684003" sldId="481"/>
            <ac:spMk id="192" creationId="{F0FCB87B-D4E9-48A5-A9FE-ECA5975B3531}"/>
          </ac:spMkLst>
        </pc:spChg>
        <pc:spChg chg="mod">
          <ac:chgData name="Paul Easter" userId="6549cd31feb53bc1" providerId="LiveId" clId="{4E86F411-EAE7-49CF-A249-F75D20D0101D}" dt="2022-01-24T16:12:44.363" v="15458" actId="27803"/>
          <ac:spMkLst>
            <pc:docMk/>
            <pc:sldMk cId="1062684003" sldId="481"/>
            <ac:spMk id="193" creationId="{519A14F9-A910-469D-857E-80C73106B7F1}"/>
          </ac:spMkLst>
        </pc:spChg>
        <pc:spChg chg="mod">
          <ac:chgData name="Paul Easter" userId="6549cd31feb53bc1" providerId="LiveId" clId="{4E86F411-EAE7-49CF-A249-F75D20D0101D}" dt="2022-01-24T16:12:44.363" v="15458" actId="27803"/>
          <ac:spMkLst>
            <pc:docMk/>
            <pc:sldMk cId="1062684003" sldId="481"/>
            <ac:spMk id="195" creationId="{4052D18E-F7D0-4F42-AF30-3EDA239CBDDB}"/>
          </ac:spMkLst>
        </pc:spChg>
        <pc:spChg chg="mod">
          <ac:chgData name="Paul Easter" userId="6549cd31feb53bc1" providerId="LiveId" clId="{4E86F411-EAE7-49CF-A249-F75D20D0101D}" dt="2022-01-24T16:12:44.363" v="15458" actId="27803"/>
          <ac:spMkLst>
            <pc:docMk/>
            <pc:sldMk cId="1062684003" sldId="481"/>
            <ac:spMk id="196" creationId="{2AFAA989-C30D-434F-B185-F33BDB183A95}"/>
          </ac:spMkLst>
        </pc:spChg>
        <pc:spChg chg="mod">
          <ac:chgData name="Paul Easter" userId="6549cd31feb53bc1" providerId="LiveId" clId="{4E86F411-EAE7-49CF-A249-F75D20D0101D}" dt="2022-01-24T16:12:44.363" v="15458" actId="27803"/>
          <ac:spMkLst>
            <pc:docMk/>
            <pc:sldMk cId="1062684003" sldId="481"/>
            <ac:spMk id="197" creationId="{89095181-463A-443A-A01B-3523DE31DAD7}"/>
          </ac:spMkLst>
        </pc:spChg>
        <pc:spChg chg="mod">
          <ac:chgData name="Paul Easter" userId="6549cd31feb53bc1" providerId="LiveId" clId="{4E86F411-EAE7-49CF-A249-F75D20D0101D}" dt="2022-01-24T16:12:44.363" v="15458" actId="27803"/>
          <ac:spMkLst>
            <pc:docMk/>
            <pc:sldMk cId="1062684003" sldId="481"/>
            <ac:spMk id="199" creationId="{0FBD47D7-99E4-4A3A-985B-EF885C62E654}"/>
          </ac:spMkLst>
        </pc:spChg>
        <pc:spChg chg="mod">
          <ac:chgData name="Paul Easter" userId="6549cd31feb53bc1" providerId="LiveId" clId="{4E86F411-EAE7-49CF-A249-F75D20D0101D}" dt="2022-01-24T16:12:44.363" v="15458" actId="27803"/>
          <ac:spMkLst>
            <pc:docMk/>
            <pc:sldMk cId="1062684003" sldId="481"/>
            <ac:spMk id="200" creationId="{0F3049F5-CE33-48B7-83E8-6FEF2ADD4C29}"/>
          </ac:spMkLst>
        </pc:spChg>
        <pc:spChg chg="mod">
          <ac:chgData name="Paul Easter" userId="6549cd31feb53bc1" providerId="LiveId" clId="{4E86F411-EAE7-49CF-A249-F75D20D0101D}" dt="2022-01-24T16:12:44.363" v="15458" actId="27803"/>
          <ac:spMkLst>
            <pc:docMk/>
            <pc:sldMk cId="1062684003" sldId="481"/>
            <ac:spMk id="201" creationId="{3A3305ED-70A1-4CE2-A32B-9EE3F300E494}"/>
          </ac:spMkLst>
        </pc:spChg>
        <pc:spChg chg="mod">
          <ac:chgData name="Paul Easter" userId="6549cd31feb53bc1" providerId="LiveId" clId="{4E86F411-EAE7-49CF-A249-F75D20D0101D}" dt="2022-01-24T16:12:44.363" v="15458" actId="27803"/>
          <ac:spMkLst>
            <pc:docMk/>
            <pc:sldMk cId="1062684003" sldId="481"/>
            <ac:spMk id="203" creationId="{648F7E09-2E44-440E-A352-49F4BE71BCF5}"/>
          </ac:spMkLst>
        </pc:spChg>
        <pc:spChg chg="mod">
          <ac:chgData name="Paul Easter" userId="6549cd31feb53bc1" providerId="LiveId" clId="{4E86F411-EAE7-49CF-A249-F75D20D0101D}" dt="2022-01-24T16:12:44.363" v="15458" actId="27803"/>
          <ac:spMkLst>
            <pc:docMk/>
            <pc:sldMk cId="1062684003" sldId="481"/>
            <ac:spMk id="204" creationId="{D24C7638-9D54-4599-BF29-D57D9C9F24E2}"/>
          </ac:spMkLst>
        </pc:spChg>
        <pc:spChg chg="mod">
          <ac:chgData name="Paul Easter" userId="6549cd31feb53bc1" providerId="LiveId" clId="{4E86F411-EAE7-49CF-A249-F75D20D0101D}" dt="2022-01-24T16:12:44.363" v="15458" actId="27803"/>
          <ac:spMkLst>
            <pc:docMk/>
            <pc:sldMk cId="1062684003" sldId="481"/>
            <ac:spMk id="205" creationId="{8D28CB7C-875E-4889-8B91-B48CB7EF2228}"/>
          </ac:spMkLst>
        </pc:spChg>
        <pc:spChg chg="mod">
          <ac:chgData name="Paul Easter" userId="6549cd31feb53bc1" providerId="LiveId" clId="{4E86F411-EAE7-49CF-A249-F75D20D0101D}" dt="2022-01-24T16:12:44.363" v="15458" actId="27803"/>
          <ac:spMkLst>
            <pc:docMk/>
            <pc:sldMk cId="1062684003" sldId="481"/>
            <ac:spMk id="207" creationId="{EB5B66B3-A873-4888-9006-971ABCFB770C}"/>
          </ac:spMkLst>
        </pc:spChg>
        <pc:spChg chg="mod">
          <ac:chgData name="Paul Easter" userId="6549cd31feb53bc1" providerId="LiveId" clId="{4E86F411-EAE7-49CF-A249-F75D20D0101D}" dt="2022-01-24T16:12:44.363" v="15458" actId="27803"/>
          <ac:spMkLst>
            <pc:docMk/>
            <pc:sldMk cId="1062684003" sldId="481"/>
            <ac:spMk id="208" creationId="{FFBFCA1B-6105-4B4A-876A-6B39392C05F4}"/>
          </ac:spMkLst>
        </pc:spChg>
        <pc:spChg chg="mod">
          <ac:chgData name="Paul Easter" userId="6549cd31feb53bc1" providerId="LiveId" clId="{4E86F411-EAE7-49CF-A249-F75D20D0101D}" dt="2022-01-24T16:12:44.363" v="15458" actId="27803"/>
          <ac:spMkLst>
            <pc:docMk/>
            <pc:sldMk cId="1062684003" sldId="481"/>
            <ac:spMk id="209" creationId="{A1C77163-8ACA-4A82-9186-272E8E339F8C}"/>
          </ac:spMkLst>
        </pc:spChg>
        <pc:spChg chg="mod">
          <ac:chgData name="Paul Easter" userId="6549cd31feb53bc1" providerId="LiveId" clId="{4E86F411-EAE7-49CF-A249-F75D20D0101D}" dt="2022-01-24T16:12:44.363" v="15458" actId="27803"/>
          <ac:spMkLst>
            <pc:docMk/>
            <pc:sldMk cId="1062684003" sldId="481"/>
            <ac:spMk id="211" creationId="{E83F4CF0-0AD5-49EF-9388-8F9F3C50FCF8}"/>
          </ac:spMkLst>
        </pc:spChg>
        <pc:spChg chg="mod">
          <ac:chgData name="Paul Easter" userId="6549cd31feb53bc1" providerId="LiveId" clId="{4E86F411-EAE7-49CF-A249-F75D20D0101D}" dt="2022-01-24T16:12:44.363" v="15458" actId="27803"/>
          <ac:spMkLst>
            <pc:docMk/>
            <pc:sldMk cId="1062684003" sldId="481"/>
            <ac:spMk id="212" creationId="{CDE9345E-6A78-4832-82AC-8A389110F969}"/>
          </ac:spMkLst>
        </pc:spChg>
        <pc:spChg chg="mod">
          <ac:chgData name="Paul Easter" userId="6549cd31feb53bc1" providerId="LiveId" clId="{4E86F411-EAE7-49CF-A249-F75D20D0101D}" dt="2022-01-24T16:12:44.363" v="15458" actId="27803"/>
          <ac:spMkLst>
            <pc:docMk/>
            <pc:sldMk cId="1062684003" sldId="481"/>
            <ac:spMk id="213" creationId="{D728BD46-47DD-4EB0-8A16-D83FD73D67C0}"/>
          </ac:spMkLst>
        </pc:spChg>
        <pc:spChg chg="mod">
          <ac:chgData name="Paul Easter" userId="6549cd31feb53bc1" providerId="LiveId" clId="{4E86F411-EAE7-49CF-A249-F75D20D0101D}" dt="2022-01-24T16:12:44.363" v="15458" actId="27803"/>
          <ac:spMkLst>
            <pc:docMk/>
            <pc:sldMk cId="1062684003" sldId="481"/>
            <ac:spMk id="215" creationId="{9BC7B543-BDDE-4443-AA1A-8F10CEB61216}"/>
          </ac:spMkLst>
        </pc:spChg>
        <pc:spChg chg="mod">
          <ac:chgData name="Paul Easter" userId="6549cd31feb53bc1" providerId="LiveId" clId="{4E86F411-EAE7-49CF-A249-F75D20D0101D}" dt="2022-01-24T16:12:44.363" v="15458" actId="27803"/>
          <ac:spMkLst>
            <pc:docMk/>
            <pc:sldMk cId="1062684003" sldId="481"/>
            <ac:spMk id="216" creationId="{9E207BB4-AECD-415A-A8E6-045CF665F342}"/>
          </ac:spMkLst>
        </pc:spChg>
        <pc:spChg chg="mod">
          <ac:chgData name="Paul Easter" userId="6549cd31feb53bc1" providerId="LiveId" clId="{4E86F411-EAE7-49CF-A249-F75D20D0101D}" dt="2022-01-24T16:12:44.363" v="15458" actId="27803"/>
          <ac:spMkLst>
            <pc:docMk/>
            <pc:sldMk cId="1062684003" sldId="481"/>
            <ac:spMk id="217" creationId="{09A8FD88-1CD7-4F3E-8225-0D627DA441B6}"/>
          </ac:spMkLst>
        </pc:spChg>
        <pc:spChg chg="mod">
          <ac:chgData name="Paul Easter" userId="6549cd31feb53bc1" providerId="LiveId" clId="{4E86F411-EAE7-49CF-A249-F75D20D0101D}" dt="2022-01-24T16:12:44.363" v="15458" actId="27803"/>
          <ac:spMkLst>
            <pc:docMk/>
            <pc:sldMk cId="1062684003" sldId="481"/>
            <ac:spMk id="219" creationId="{9782276B-4603-443A-8EE5-899469F510C4}"/>
          </ac:spMkLst>
        </pc:spChg>
        <pc:spChg chg="mod">
          <ac:chgData name="Paul Easter" userId="6549cd31feb53bc1" providerId="LiveId" clId="{4E86F411-EAE7-49CF-A249-F75D20D0101D}" dt="2022-01-24T16:12:44.363" v="15458" actId="27803"/>
          <ac:spMkLst>
            <pc:docMk/>
            <pc:sldMk cId="1062684003" sldId="481"/>
            <ac:spMk id="220" creationId="{C5D965F1-B0BD-40C7-9366-FAE3D5B0F3E3}"/>
          </ac:spMkLst>
        </pc:spChg>
        <pc:spChg chg="mod">
          <ac:chgData name="Paul Easter" userId="6549cd31feb53bc1" providerId="LiveId" clId="{4E86F411-EAE7-49CF-A249-F75D20D0101D}" dt="2022-01-24T16:12:44.363" v="15458" actId="27803"/>
          <ac:spMkLst>
            <pc:docMk/>
            <pc:sldMk cId="1062684003" sldId="481"/>
            <ac:spMk id="221" creationId="{756742AA-EA63-490E-A545-6196226EB160}"/>
          </ac:spMkLst>
        </pc:spChg>
        <pc:spChg chg="mod">
          <ac:chgData name="Paul Easter" userId="6549cd31feb53bc1" providerId="LiveId" clId="{4E86F411-EAE7-49CF-A249-F75D20D0101D}" dt="2022-01-24T16:12:44.363" v="15458" actId="27803"/>
          <ac:spMkLst>
            <pc:docMk/>
            <pc:sldMk cId="1062684003" sldId="481"/>
            <ac:spMk id="223" creationId="{1241D8B2-4C39-4CCA-A6CC-9160E2FCF8F0}"/>
          </ac:spMkLst>
        </pc:spChg>
        <pc:spChg chg="mod">
          <ac:chgData name="Paul Easter" userId="6549cd31feb53bc1" providerId="LiveId" clId="{4E86F411-EAE7-49CF-A249-F75D20D0101D}" dt="2022-01-24T16:12:44.363" v="15458" actId="27803"/>
          <ac:spMkLst>
            <pc:docMk/>
            <pc:sldMk cId="1062684003" sldId="481"/>
            <ac:spMk id="224" creationId="{76DC276C-BDDB-48DC-BFC3-5DA3A223A6F0}"/>
          </ac:spMkLst>
        </pc:spChg>
        <pc:spChg chg="mod">
          <ac:chgData name="Paul Easter" userId="6549cd31feb53bc1" providerId="LiveId" clId="{4E86F411-EAE7-49CF-A249-F75D20D0101D}" dt="2022-01-24T16:12:44.363" v="15458" actId="27803"/>
          <ac:spMkLst>
            <pc:docMk/>
            <pc:sldMk cId="1062684003" sldId="481"/>
            <ac:spMk id="225" creationId="{AFC2A79D-7A63-4840-B829-765E80109060}"/>
          </ac:spMkLst>
        </pc:spChg>
        <pc:spChg chg="mod">
          <ac:chgData name="Paul Easter" userId="6549cd31feb53bc1" providerId="LiveId" clId="{4E86F411-EAE7-49CF-A249-F75D20D0101D}" dt="2022-01-24T16:12:44.363" v="15458" actId="27803"/>
          <ac:spMkLst>
            <pc:docMk/>
            <pc:sldMk cId="1062684003" sldId="481"/>
            <ac:spMk id="227" creationId="{53132131-94C0-41BE-80AB-E55948064893}"/>
          </ac:spMkLst>
        </pc:spChg>
        <pc:spChg chg="mod">
          <ac:chgData name="Paul Easter" userId="6549cd31feb53bc1" providerId="LiveId" clId="{4E86F411-EAE7-49CF-A249-F75D20D0101D}" dt="2022-01-24T16:12:44.363" v="15458" actId="27803"/>
          <ac:spMkLst>
            <pc:docMk/>
            <pc:sldMk cId="1062684003" sldId="481"/>
            <ac:spMk id="228" creationId="{8D2CFF88-5900-4A60-9F9D-0855E0B8FA7C}"/>
          </ac:spMkLst>
        </pc:spChg>
        <pc:spChg chg="mod">
          <ac:chgData name="Paul Easter" userId="6549cd31feb53bc1" providerId="LiveId" clId="{4E86F411-EAE7-49CF-A249-F75D20D0101D}" dt="2022-01-24T16:12:44.363" v="15458" actId="27803"/>
          <ac:spMkLst>
            <pc:docMk/>
            <pc:sldMk cId="1062684003" sldId="481"/>
            <ac:spMk id="229" creationId="{1B1D55B1-B80B-41A1-A739-68905D4E4B5B}"/>
          </ac:spMkLst>
        </pc:spChg>
        <pc:spChg chg="mod">
          <ac:chgData name="Paul Easter" userId="6549cd31feb53bc1" providerId="LiveId" clId="{4E86F411-EAE7-49CF-A249-F75D20D0101D}" dt="2022-01-24T16:12:44.363" v="15458" actId="27803"/>
          <ac:spMkLst>
            <pc:docMk/>
            <pc:sldMk cId="1062684003" sldId="481"/>
            <ac:spMk id="231" creationId="{800B123F-8880-45F4-9395-18FC2E8980C8}"/>
          </ac:spMkLst>
        </pc:spChg>
        <pc:spChg chg="mod">
          <ac:chgData name="Paul Easter" userId="6549cd31feb53bc1" providerId="LiveId" clId="{4E86F411-EAE7-49CF-A249-F75D20D0101D}" dt="2022-01-24T16:12:44.363" v="15458" actId="27803"/>
          <ac:spMkLst>
            <pc:docMk/>
            <pc:sldMk cId="1062684003" sldId="481"/>
            <ac:spMk id="232" creationId="{F7570B65-60EC-460D-85EE-E99E3DAC884C}"/>
          </ac:spMkLst>
        </pc:spChg>
        <pc:spChg chg="mod">
          <ac:chgData name="Paul Easter" userId="6549cd31feb53bc1" providerId="LiveId" clId="{4E86F411-EAE7-49CF-A249-F75D20D0101D}" dt="2022-01-24T16:12:44.363" v="15458" actId="27803"/>
          <ac:spMkLst>
            <pc:docMk/>
            <pc:sldMk cId="1062684003" sldId="481"/>
            <ac:spMk id="233" creationId="{FEA15777-265A-4458-A098-26BAAEEDA9BF}"/>
          </ac:spMkLst>
        </pc:spChg>
        <pc:spChg chg="mod">
          <ac:chgData name="Paul Easter" userId="6549cd31feb53bc1" providerId="LiveId" clId="{4E86F411-EAE7-49CF-A249-F75D20D0101D}" dt="2022-01-24T16:12:44.363" v="15458" actId="27803"/>
          <ac:spMkLst>
            <pc:docMk/>
            <pc:sldMk cId="1062684003" sldId="481"/>
            <ac:spMk id="235" creationId="{A126816B-7970-4FB9-8EC7-D553486E759C}"/>
          </ac:spMkLst>
        </pc:spChg>
        <pc:spChg chg="mod">
          <ac:chgData name="Paul Easter" userId="6549cd31feb53bc1" providerId="LiveId" clId="{4E86F411-EAE7-49CF-A249-F75D20D0101D}" dt="2022-01-24T16:12:44.363" v="15458" actId="27803"/>
          <ac:spMkLst>
            <pc:docMk/>
            <pc:sldMk cId="1062684003" sldId="481"/>
            <ac:spMk id="236" creationId="{31952141-763F-4A87-A210-C16FDF0A90E7}"/>
          </ac:spMkLst>
        </pc:spChg>
        <pc:spChg chg="mod">
          <ac:chgData name="Paul Easter" userId="6549cd31feb53bc1" providerId="LiveId" clId="{4E86F411-EAE7-49CF-A249-F75D20D0101D}" dt="2022-01-24T16:12:44.363" v="15458" actId="27803"/>
          <ac:spMkLst>
            <pc:docMk/>
            <pc:sldMk cId="1062684003" sldId="481"/>
            <ac:spMk id="237" creationId="{3715D30E-9BB1-47BB-952E-A6EC1294FD1C}"/>
          </ac:spMkLst>
        </pc:spChg>
        <pc:spChg chg="mod">
          <ac:chgData name="Paul Easter" userId="6549cd31feb53bc1" providerId="LiveId" clId="{4E86F411-EAE7-49CF-A249-F75D20D0101D}" dt="2022-01-24T16:12:44.363" v="15458" actId="27803"/>
          <ac:spMkLst>
            <pc:docMk/>
            <pc:sldMk cId="1062684003" sldId="481"/>
            <ac:spMk id="239" creationId="{88FE451A-90C0-4CFF-A55D-C15755EEBC29}"/>
          </ac:spMkLst>
        </pc:spChg>
        <pc:spChg chg="mod">
          <ac:chgData name="Paul Easter" userId="6549cd31feb53bc1" providerId="LiveId" clId="{4E86F411-EAE7-49CF-A249-F75D20D0101D}" dt="2022-01-24T16:12:44.363" v="15458" actId="27803"/>
          <ac:spMkLst>
            <pc:docMk/>
            <pc:sldMk cId="1062684003" sldId="481"/>
            <ac:spMk id="240" creationId="{B57B969C-19CF-4BE1-9D14-0665AEC6CF6C}"/>
          </ac:spMkLst>
        </pc:spChg>
        <pc:spChg chg="mod">
          <ac:chgData name="Paul Easter" userId="6549cd31feb53bc1" providerId="LiveId" clId="{4E86F411-EAE7-49CF-A249-F75D20D0101D}" dt="2022-01-24T16:12:44.363" v="15458" actId="27803"/>
          <ac:spMkLst>
            <pc:docMk/>
            <pc:sldMk cId="1062684003" sldId="481"/>
            <ac:spMk id="241" creationId="{83D319F3-F718-4B9F-9B35-FB664D2ACF6C}"/>
          </ac:spMkLst>
        </pc:spChg>
        <pc:spChg chg="mod">
          <ac:chgData name="Paul Easter" userId="6549cd31feb53bc1" providerId="LiveId" clId="{4E86F411-EAE7-49CF-A249-F75D20D0101D}" dt="2022-01-24T16:12:44.363" v="15458" actId="27803"/>
          <ac:spMkLst>
            <pc:docMk/>
            <pc:sldMk cId="1062684003" sldId="481"/>
            <ac:spMk id="243" creationId="{085D66A1-A57C-44FD-8242-6B466785021D}"/>
          </ac:spMkLst>
        </pc:spChg>
        <pc:spChg chg="mod">
          <ac:chgData name="Paul Easter" userId="6549cd31feb53bc1" providerId="LiveId" clId="{4E86F411-EAE7-49CF-A249-F75D20D0101D}" dt="2022-01-24T16:12:44.363" v="15458" actId="27803"/>
          <ac:spMkLst>
            <pc:docMk/>
            <pc:sldMk cId="1062684003" sldId="481"/>
            <ac:spMk id="244" creationId="{69D6AAF5-9689-46C9-9FF5-660703B5F13F}"/>
          </ac:spMkLst>
        </pc:spChg>
        <pc:spChg chg="mod">
          <ac:chgData name="Paul Easter" userId="6549cd31feb53bc1" providerId="LiveId" clId="{4E86F411-EAE7-49CF-A249-F75D20D0101D}" dt="2022-01-24T16:12:44.363" v="15458" actId="27803"/>
          <ac:spMkLst>
            <pc:docMk/>
            <pc:sldMk cId="1062684003" sldId="481"/>
            <ac:spMk id="245" creationId="{07A48870-11C6-4DB0-8D8C-C6EB8707AB68}"/>
          </ac:spMkLst>
        </pc:spChg>
        <pc:spChg chg="mod">
          <ac:chgData name="Paul Easter" userId="6549cd31feb53bc1" providerId="LiveId" clId="{4E86F411-EAE7-49CF-A249-F75D20D0101D}" dt="2022-01-24T16:12:44.363" v="15458" actId="27803"/>
          <ac:spMkLst>
            <pc:docMk/>
            <pc:sldMk cId="1062684003" sldId="481"/>
            <ac:spMk id="247" creationId="{702B83EF-7322-445E-8B4F-F3C04F539407}"/>
          </ac:spMkLst>
        </pc:spChg>
        <pc:spChg chg="mod">
          <ac:chgData name="Paul Easter" userId="6549cd31feb53bc1" providerId="LiveId" clId="{4E86F411-EAE7-49CF-A249-F75D20D0101D}" dt="2022-01-24T16:12:44.363" v="15458" actId="27803"/>
          <ac:spMkLst>
            <pc:docMk/>
            <pc:sldMk cId="1062684003" sldId="481"/>
            <ac:spMk id="248" creationId="{B03D9C37-DBAA-4D00-9B2E-13268EC1413C}"/>
          </ac:spMkLst>
        </pc:spChg>
        <pc:spChg chg="mod">
          <ac:chgData name="Paul Easter" userId="6549cd31feb53bc1" providerId="LiveId" clId="{4E86F411-EAE7-49CF-A249-F75D20D0101D}" dt="2022-01-24T16:12:44.363" v="15458" actId="27803"/>
          <ac:spMkLst>
            <pc:docMk/>
            <pc:sldMk cId="1062684003" sldId="481"/>
            <ac:spMk id="249" creationId="{6714338B-F59E-4857-AA0C-0FE1F173CD0C}"/>
          </ac:spMkLst>
        </pc:spChg>
        <pc:spChg chg="mod">
          <ac:chgData name="Paul Easter" userId="6549cd31feb53bc1" providerId="LiveId" clId="{4E86F411-EAE7-49CF-A249-F75D20D0101D}" dt="2022-01-24T16:12:44.363" v="15458" actId="27803"/>
          <ac:spMkLst>
            <pc:docMk/>
            <pc:sldMk cId="1062684003" sldId="481"/>
            <ac:spMk id="251" creationId="{CCD733AA-13CD-4232-901E-6A44844072BB}"/>
          </ac:spMkLst>
        </pc:spChg>
        <pc:spChg chg="mod">
          <ac:chgData name="Paul Easter" userId="6549cd31feb53bc1" providerId="LiveId" clId="{4E86F411-EAE7-49CF-A249-F75D20D0101D}" dt="2022-01-24T16:12:44.363" v="15458" actId="27803"/>
          <ac:spMkLst>
            <pc:docMk/>
            <pc:sldMk cId="1062684003" sldId="481"/>
            <ac:spMk id="252" creationId="{F031A233-DE75-4F00-BD45-BC2C8110890F}"/>
          </ac:spMkLst>
        </pc:spChg>
        <pc:spChg chg="mod">
          <ac:chgData name="Paul Easter" userId="6549cd31feb53bc1" providerId="LiveId" clId="{4E86F411-EAE7-49CF-A249-F75D20D0101D}" dt="2022-01-24T16:12:44.363" v="15458" actId="27803"/>
          <ac:spMkLst>
            <pc:docMk/>
            <pc:sldMk cId="1062684003" sldId="481"/>
            <ac:spMk id="253" creationId="{7C760FB3-112A-44C8-BE3C-DE997D9AA0C4}"/>
          </ac:spMkLst>
        </pc:spChg>
        <pc:spChg chg="mod">
          <ac:chgData name="Paul Easter" userId="6549cd31feb53bc1" providerId="LiveId" clId="{4E86F411-EAE7-49CF-A249-F75D20D0101D}" dt="2022-01-24T16:12:44.363" v="15458" actId="27803"/>
          <ac:spMkLst>
            <pc:docMk/>
            <pc:sldMk cId="1062684003" sldId="481"/>
            <ac:spMk id="255" creationId="{DB88859D-B367-4966-AF35-C8A7C07E7AA5}"/>
          </ac:spMkLst>
        </pc:spChg>
        <pc:spChg chg="mod">
          <ac:chgData name="Paul Easter" userId="6549cd31feb53bc1" providerId="LiveId" clId="{4E86F411-EAE7-49CF-A249-F75D20D0101D}" dt="2022-01-24T16:12:44.363" v="15458" actId="27803"/>
          <ac:spMkLst>
            <pc:docMk/>
            <pc:sldMk cId="1062684003" sldId="481"/>
            <ac:spMk id="256" creationId="{F8830837-E823-49E6-A7BA-A6113ED70090}"/>
          </ac:spMkLst>
        </pc:spChg>
        <pc:spChg chg="mod">
          <ac:chgData name="Paul Easter" userId="6549cd31feb53bc1" providerId="LiveId" clId="{4E86F411-EAE7-49CF-A249-F75D20D0101D}" dt="2022-01-24T16:12:44.363" v="15458" actId="27803"/>
          <ac:spMkLst>
            <pc:docMk/>
            <pc:sldMk cId="1062684003" sldId="481"/>
            <ac:spMk id="257" creationId="{FCC22F73-BC22-467C-AE84-75F5DB7F7917}"/>
          </ac:spMkLst>
        </pc:spChg>
        <pc:spChg chg="mod">
          <ac:chgData name="Paul Easter" userId="6549cd31feb53bc1" providerId="LiveId" clId="{4E86F411-EAE7-49CF-A249-F75D20D0101D}" dt="2022-01-24T16:12:44.363" v="15458" actId="27803"/>
          <ac:spMkLst>
            <pc:docMk/>
            <pc:sldMk cId="1062684003" sldId="481"/>
            <ac:spMk id="259" creationId="{33DBF955-CCC3-4704-9577-357EF34D4216}"/>
          </ac:spMkLst>
        </pc:spChg>
        <pc:spChg chg="mod">
          <ac:chgData name="Paul Easter" userId="6549cd31feb53bc1" providerId="LiveId" clId="{4E86F411-EAE7-49CF-A249-F75D20D0101D}" dt="2022-01-24T16:12:44.363" v="15458" actId="27803"/>
          <ac:spMkLst>
            <pc:docMk/>
            <pc:sldMk cId="1062684003" sldId="481"/>
            <ac:spMk id="260" creationId="{6D5D4470-9CE2-4278-8DA8-194655222C27}"/>
          </ac:spMkLst>
        </pc:spChg>
        <pc:spChg chg="mod">
          <ac:chgData name="Paul Easter" userId="6549cd31feb53bc1" providerId="LiveId" clId="{4E86F411-EAE7-49CF-A249-F75D20D0101D}" dt="2022-01-24T16:12:44.363" v="15458" actId="27803"/>
          <ac:spMkLst>
            <pc:docMk/>
            <pc:sldMk cId="1062684003" sldId="481"/>
            <ac:spMk id="261" creationId="{81CF0B6D-6EC2-4D1E-B4A1-3D01E154CA6E}"/>
          </ac:spMkLst>
        </pc:spChg>
        <pc:spChg chg="mod">
          <ac:chgData name="Paul Easter" userId="6549cd31feb53bc1" providerId="LiveId" clId="{4E86F411-EAE7-49CF-A249-F75D20D0101D}" dt="2022-01-24T16:12:44.363" v="15458" actId="27803"/>
          <ac:spMkLst>
            <pc:docMk/>
            <pc:sldMk cId="1062684003" sldId="481"/>
            <ac:spMk id="263" creationId="{D1FC6592-FB27-48BE-858D-22BEF9FD1827}"/>
          </ac:spMkLst>
        </pc:spChg>
        <pc:spChg chg="mod">
          <ac:chgData name="Paul Easter" userId="6549cd31feb53bc1" providerId="LiveId" clId="{4E86F411-EAE7-49CF-A249-F75D20D0101D}" dt="2022-01-24T16:12:44.363" v="15458" actId="27803"/>
          <ac:spMkLst>
            <pc:docMk/>
            <pc:sldMk cId="1062684003" sldId="481"/>
            <ac:spMk id="264" creationId="{FD9956D9-E758-4CB5-9156-9526EC2E80C6}"/>
          </ac:spMkLst>
        </pc:spChg>
        <pc:spChg chg="mod">
          <ac:chgData name="Paul Easter" userId="6549cd31feb53bc1" providerId="LiveId" clId="{4E86F411-EAE7-49CF-A249-F75D20D0101D}" dt="2022-01-24T16:12:44.363" v="15458" actId="27803"/>
          <ac:spMkLst>
            <pc:docMk/>
            <pc:sldMk cId="1062684003" sldId="481"/>
            <ac:spMk id="265" creationId="{88B70463-3E42-4E2E-A0FB-889A0E06999F}"/>
          </ac:spMkLst>
        </pc:spChg>
        <pc:spChg chg="mod">
          <ac:chgData name="Paul Easter" userId="6549cd31feb53bc1" providerId="LiveId" clId="{4E86F411-EAE7-49CF-A249-F75D20D0101D}" dt="2022-01-24T16:12:44.363" v="15458" actId="27803"/>
          <ac:spMkLst>
            <pc:docMk/>
            <pc:sldMk cId="1062684003" sldId="481"/>
            <ac:spMk id="267" creationId="{4ECD53D3-1D1C-4629-9350-98089FBA9CD6}"/>
          </ac:spMkLst>
        </pc:spChg>
        <pc:spChg chg="mod">
          <ac:chgData name="Paul Easter" userId="6549cd31feb53bc1" providerId="LiveId" clId="{4E86F411-EAE7-49CF-A249-F75D20D0101D}" dt="2022-01-24T16:12:44.363" v="15458" actId="27803"/>
          <ac:spMkLst>
            <pc:docMk/>
            <pc:sldMk cId="1062684003" sldId="481"/>
            <ac:spMk id="268" creationId="{E52CFD09-CA6E-43D8-8BAC-2DEE81C36A4A}"/>
          </ac:spMkLst>
        </pc:spChg>
        <pc:spChg chg="mod">
          <ac:chgData name="Paul Easter" userId="6549cd31feb53bc1" providerId="LiveId" clId="{4E86F411-EAE7-49CF-A249-F75D20D0101D}" dt="2022-01-24T16:12:44.363" v="15458" actId="27803"/>
          <ac:spMkLst>
            <pc:docMk/>
            <pc:sldMk cId="1062684003" sldId="481"/>
            <ac:spMk id="269" creationId="{D7BC7F78-71EE-4444-B401-8EBE427579CA}"/>
          </ac:spMkLst>
        </pc:spChg>
        <pc:spChg chg="mod">
          <ac:chgData name="Paul Easter" userId="6549cd31feb53bc1" providerId="LiveId" clId="{4E86F411-EAE7-49CF-A249-F75D20D0101D}" dt="2022-01-24T16:12:44.363" v="15458" actId="27803"/>
          <ac:spMkLst>
            <pc:docMk/>
            <pc:sldMk cId="1062684003" sldId="481"/>
            <ac:spMk id="271" creationId="{33072657-6B22-4328-A15C-710D3AF18030}"/>
          </ac:spMkLst>
        </pc:spChg>
        <pc:spChg chg="mod">
          <ac:chgData name="Paul Easter" userId="6549cd31feb53bc1" providerId="LiveId" clId="{4E86F411-EAE7-49CF-A249-F75D20D0101D}" dt="2022-01-24T16:12:44.363" v="15458" actId="27803"/>
          <ac:spMkLst>
            <pc:docMk/>
            <pc:sldMk cId="1062684003" sldId="481"/>
            <ac:spMk id="272" creationId="{0ECB3EDF-A71F-4808-83BB-ADB0A9C9C8D0}"/>
          </ac:spMkLst>
        </pc:spChg>
        <pc:spChg chg="mod">
          <ac:chgData name="Paul Easter" userId="6549cd31feb53bc1" providerId="LiveId" clId="{4E86F411-EAE7-49CF-A249-F75D20D0101D}" dt="2022-01-24T16:12:44.363" v="15458" actId="27803"/>
          <ac:spMkLst>
            <pc:docMk/>
            <pc:sldMk cId="1062684003" sldId="481"/>
            <ac:spMk id="273" creationId="{D1532166-D3F2-40C7-9739-E7BF2EA70AE0}"/>
          </ac:spMkLst>
        </pc:spChg>
        <pc:spChg chg="mod">
          <ac:chgData name="Paul Easter" userId="6549cd31feb53bc1" providerId="LiveId" clId="{4E86F411-EAE7-49CF-A249-F75D20D0101D}" dt="2022-01-24T16:12:44.363" v="15458" actId="27803"/>
          <ac:spMkLst>
            <pc:docMk/>
            <pc:sldMk cId="1062684003" sldId="481"/>
            <ac:spMk id="275" creationId="{1099C6AB-62AC-4CEC-8A03-1E54A189FDB2}"/>
          </ac:spMkLst>
        </pc:spChg>
        <pc:spChg chg="mod">
          <ac:chgData name="Paul Easter" userId="6549cd31feb53bc1" providerId="LiveId" clId="{4E86F411-EAE7-49CF-A249-F75D20D0101D}" dt="2022-01-24T16:12:44.363" v="15458" actId="27803"/>
          <ac:spMkLst>
            <pc:docMk/>
            <pc:sldMk cId="1062684003" sldId="481"/>
            <ac:spMk id="276" creationId="{3C5999EF-505B-428F-8221-721D41BAC645}"/>
          </ac:spMkLst>
        </pc:spChg>
        <pc:spChg chg="mod">
          <ac:chgData name="Paul Easter" userId="6549cd31feb53bc1" providerId="LiveId" clId="{4E86F411-EAE7-49CF-A249-F75D20D0101D}" dt="2022-01-24T16:12:44.363" v="15458" actId="27803"/>
          <ac:spMkLst>
            <pc:docMk/>
            <pc:sldMk cId="1062684003" sldId="481"/>
            <ac:spMk id="277" creationId="{AD48A262-FCDE-47A9-8599-9FF0B9A5527C}"/>
          </ac:spMkLst>
        </pc:spChg>
        <pc:spChg chg="mod">
          <ac:chgData name="Paul Easter" userId="6549cd31feb53bc1" providerId="LiveId" clId="{4E86F411-EAE7-49CF-A249-F75D20D0101D}" dt="2022-01-24T16:12:44.363" v="15458" actId="27803"/>
          <ac:spMkLst>
            <pc:docMk/>
            <pc:sldMk cId="1062684003" sldId="481"/>
            <ac:spMk id="279" creationId="{186071C7-FC07-4A7E-992F-AC01994C3848}"/>
          </ac:spMkLst>
        </pc:spChg>
        <pc:spChg chg="mod">
          <ac:chgData name="Paul Easter" userId="6549cd31feb53bc1" providerId="LiveId" clId="{4E86F411-EAE7-49CF-A249-F75D20D0101D}" dt="2022-01-24T16:12:44.363" v="15458" actId="27803"/>
          <ac:spMkLst>
            <pc:docMk/>
            <pc:sldMk cId="1062684003" sldId="481"/>
            <ac:spMk id="280" creationId="{9E4F1F35-315C-4408-919B-85068F623DF2}"/>
          </ac:spMkLst>
        </pc:spChg>
        <pc:spChg chg="mod">
          <ac:chgData name="Paul Easter" userId="6549cd31feb53bc1" providerId="LiveId" clId="{4E86F411-EAE7-49CF-A249-F75D20D0101D}" dt="2022-01-24T16:12:44.363" v="15458" actId="27803"/>
          <ac:spMkLst>
            <pc:docMk/>
            <pc:sldMk cId="1062684003" sldId="481"/>
            <ac:spMk id="281" creationId="{D9089551-983B-4F3D-A218-969D17FD20BB}"/>
          </ac:spMkLst>
        </pc:spChg>
        <pc:spChg chg="mod">
          <ac:chgData name="Paul Easter" userId="6549cd31feb53bc1" providerId="LiveId" clId="{4E86F411-EAE7-49CF-A249-F75D20D0101D}" dt="2022-01-24T16:12:44.363" v="15458" actId="27803"/>
          <ac:spMkLst>
            <pc:docMk/>
            <pc:sldMk cId="1062684003" sldId="481"/>
            <ac:spMk id="283" creationId="{E6F69688-B7E3-4CDE-AE82-C4170EAB0429}"/>
          </ac:spMkLst>
        </pc:spChg>
        <pc:spChg chg="mod">
          <ac:chgData name="Paul Easter" userId="6549cd31feb53bc1" providerId="LiveId" clId="{4E86F411-EAE7-49CF-A249-F75D20D0101D}" dt="2022-01-24T16:12:44.363" v="15458" actId="27803"/>
          <ac:spMkLst>
            <pc:docMk/>
            <pc:sldMk cId="1062684003" sldId="481"/>
            <ac:spMk id="284" creationId="{8C446974-8351-406E-B043-323B6A553F0A}"/>
          </ac:spMkLst>
        </pc:spChg>
        <pc:spChg chg="mod">
          <ac:chgData name="Paul Easter" userId="6549cd31feb53bc1" providerId="LiveId" clId="{4E86F411-EAE7-49CF-A249-F75D20D0101D}" dt="2022-01-24T16:12:44.363" v="15458" actId="27803"/>
          <ac:spMkLst>
            <pc:docMk/>
            <pc:sldMk cId="1062684003" sldId="481"/>
            <ac:spMk id="285" creationId="{D4348131-525C-4E0B-9DAC-A66902DA5B00}"/>
          </ac:spMkLst>
        </pc:spChg>
        <pc:spChg chg="mod">
          <ac:chgData name="Paul Easter" userId="6549cd31feb53bc1" providerId="LiveId" clId="{4E86F411-EAE7-49CF-A249-F75D20D0101D}" dt="2022-01-24T16:12:44.363" v="15458" actId="27803"/>
          <ac:spMkLst>
            <pc:docMk/>
            <pc:sldMk cId="1062684003" sldId="481"/>
            <ac:spMk id="287" creationId="{A24C9D39-3226-41DB-B38F-AFEE143B48B8}"/>
          </ac:spMkLst>
        </pc:spChg>
        <pc:spChg chg="mod">
          <ac:chgData name="Paul Easter" userId="6549cd31feb53bc1" providerId="LiveId" clId="{4E86F411-EAE7-49CF-A249-F75D20D0101D}" dt="2022-01-24T16:12:44.363" v="15458" actId="27803"/>
          <ac:spMkLst>
            <pc:docMk/>
            <pc:sldMk cId="1062684003" sldId="481"/>
            <ac:spMk id="288" creationId="{3C59EBE7-B507-4523-83E0-47762E39DCFB}"/>
          </ac:spMkLst>
        </pc:spChg>
        <pc:spChg chg="mod">
          <ac:chgData name="Paul Easter" userId="6549cd31feb53bc1" providerId="LiveId" clId="{4E86F411-EAE7-49CF-A249-F75D20D0101D}" dt="2022-01-24T16:12:44.363" v="15458" actId="27803"/>
          <ac:spMkLst>
            <pc:docMk/>
            <pc:sldMk cId="1062684003" sldId="481"/>
            <ac:spMk id="289" creationId="{D24AF60B-05D3-4D4F-AAFB-CB14DD2DEEB0}"/>
          </ac:spMkLst>
        </pc:spChg>
        <pc:spChg chg="mod">
          <ac:chgData name="Paul Easter" userId="6549cd31feb53bc1" providerId="LiveId" clId="{4E86F411-EAE7-49CF-A249-F75D20D0101D}" dt="2022-01-24T16:12:44.363" v="15458" actId="27803"/>
          <ac:spMkLst>
            <pc:docMk/>
            <pc:sldMk cId="1062684003" sldId="481"/>
            <ac:spMk id="291" creationId="{E9C135D0-2263-48D0-86B0-3790D13DB768}"/>
          </ac:spMkLst>
        </pc:spChg>
        <pc:spChg chg="mod">
          <ac:chgData name="Paul Easter" userId="6549cd31feb53bc1" providerId="LiveId" clId="{4E86F411-EAE7-49CF-A249-F75D20D0101D}" dt="2022-01-24T16:12:44.363" v="15458" actId="27803"/>
          <ac:spMkLst>
            <pc:docMk/>
            <pc:sldMk cId="1062684003" sldId="481"/>
            <ac:spMk id="292" creationId="{87642A37-3EB4-490E-9D7C-59E67B2D8AAA}"/>
          </ac:spMkLst>
        </pc:spChg>
        <pc:spChg chg="mod">
          <ac:chgData name="Paul Easter" userId="6549cd31feb53bc1" providerId="LiveId" clId="{4E86F411-EAE7-49CF-A249-F75D20D0101D}" dt="2022-01-24T16:12:44.363" v="15458" actId="27803"/>
          <ac:spMkLst>
            <pc:docMk/>
            <pc:sldMk cId="1062684003" sldId="481"/>
            <ac:spMk id="293" creationId="{A4FBF2AD-B20B-4DC5-9066-229E7C7CE55E}"/>
          </ac:spMkLst>
        </pc:spChg>
        <pc:spChg chg="mod">
          <ac:chgData name="Paul Easter" userId="6549cd31feb53bc1" providerId="LiveId" clId="{4E86F411-EAE7-49CF-A249-F75D20D0101D}" dt="2022-01-24T16:12:44.363" v="15458" actId="27803"/>
          <ac:spMkLst>
            <pc:docMk/>
            <pc:sldMk cId="1062684003" sldId="481"/>
            <ac:spMk id="295" creationId="{6BEA073F-4937-4DDB-8047-C42C29496526}"/>
          </ac:spMkLst>
        </pc:spChg>
        <pc:spChg chg="mod">
          <ac:chgData name="Paul Easter" userId="6549cd31feb53bc1" providerId="LiveId" clId="{4E86F411-EAE7-49CF-A249-F75D20D0101D}" dt="2022-01-24T16:12:44.363" v="15458" actId="27803"/>
          <ac:spMkLst>
            <pc:docMk/>
            <pc:sldMk cId="1062684003" sldId="481"/>
            <ac:spMk id="296" creationId="{ACC6933B-4901-4D5A-A1F5-8550292BCB95}"/>
          </ac:spMkLst>
        </pc:spChg>
        <pc:spChg chg="mod">
          <ac:chgData name="Paul Easter" userId="6549cd31feb53bc1" providerId="LiveId" clId="{4E86F411-EAE7-49CF-A249-F75D20D0101D}" dt="2022-01-24T16:12:44.363" v="15458" actId="27803"/>
          <ac:spMkLst>
            <pc:docMk/>
            <pc:sldMk cId="1062684003" sldId="481"/>
            <ac:spMk id="297" creationId="{4156B4DD-B2A6-4795-BF7B-5CD755B669F8}"/>
          </ac:spMkLst>
        </pc:spChg>
        <pc:spChg chg="mod">
          <ac:chgData name="Paul Easter" userId="6549cd31feb53bc1" providerId="LiveId" clId="{4E86F411-EAE7-49CF-A249-F75D20D0101D}" dt="2022-01-24T16:12:44.363" v="15458" actId="27803"/>
          <ac:spMkLst>
            <pc:docMk/>
            <pc:sldMk cId="1062684003" sldId="481"/>
            <ac:spMk id="299" creationId="{6FB6A775-DFC0-4601-8F29-6AF9E3FA9A30}"/>
          </ac:spMkLst>
        </pc:spChg>
        <pc:spChg chg="mod">
          <ac:chgData name="Paul Easter" userId="6549cd31feb53bc1" providerId="LiveId" clId="{4E86F411-EAE7-49CF-A249-F75D20D0101D}" dt="2022-01-24T16:12:44.363" v="15458" actId="27803"/>
          <ac:spMkLst>
            <pc:docMk/>
            <pc:sldMk cId="1062684003" sldId="481"/>
            <ac:spMk id="300" creationId="{35597BB4-23E5-449D-BE21-D2A493AC5436}"/>
          </ac:spMkLst>
        </pc:spChg>
        <pc:spChg chg="mod">
          <ac:chgData name="Paul Easter" userId="6549cd31feb53bc1" providerId="LiveId" clId="{4E86F411-EAE7-49CF-A249-F75D20D0101D}" dt="2022-01-24T16:12:44.363" v="15458" actId="27803"/>
          <ac:spMkLst>
            <pc:docMk/>
            <pc:sldMk cId="1062684003" sldId="481"/>
            <ac:spMk id="301" creationId="{AEA145BF-54E0-417F-B384-0B85DA3435A6}"/>
          </ac:spMkLst>
        </pc:spChg>
        <pc:spChg chg="mod">
          <ac:chgData name="Paul Easter" userId="6549cd31feb53bc1" providerId="LiveId" clId="{4E86F411-EAE7-49CF-A249-F75D20D0101D}" dt="2022-01-24T16:12:44.363" v="15458" actId="27803"/>
          <ac:spMkLst>
            <pc:docMk/>
            <pc:sldMk cId="1062684003" sldId="481"/>
            <ac:spMk id="303" creationId="{E4B7F3B5-5AC4-4D69-817C-054278C17F44}"/>
          </ac:spMkLst>
        </pc:spChg>
        <pc:spChg chg="mod">
          <ac:chgData name="Paul Easter" userId="6549cd31feb53bc1" providerId="LiveId" clId="{4E86F411-EAE7-49CF-A249-F75D20D0101D}" dt="2022-01-24T16:12:44.363" v="15458" actId="27803"/>
          <ac:spMkLst>
            <pc:docMk/>
            <pc:sldMk cId="1062684003" sldId="481"/>
            <ac:spMk id="304" creationId="{667C1E14-5E0D-41E2-8E74-6BD483E32742}"/>
          </ac:spMkLst>
        </pc:spChg>
        <pc:spChg chg="mod">
          <ac:chgData name="Paul Easter" userId="6549cd31feb53bc1" providerId="LiveId" clId="{4E86F411-EAE7-49CF-A249-F75D20D0101D}" dt="2022-01-24T16:12:44.363" v="15458" actId="27803"/>
          <ac:spMkLst>
            <pc:docMk/>
            <pc:sldMk cId="1062684003" sldId="481"/>
            <ac:spMk id="305" creationId="{91DDE3EA-311B-4315-8A55-04726714853F}"/>
          </ac:spMkLst>
        </pc:spChg>
        <pc:spChg chg="mod">
          <ac:chgData name="Paul Easter" userId="6549cd31feb53bc1" providerId="LiveId" clId="{4E86F411-EAE7-49CF-A249-F75D20D0101D}" dt="2022-01-24T16:12:44.363" v="15458" actId="27803"/>
          <ac:spMkLst>
            <pc:docMk/>
            <pc:sldMk cId="1062684003" sldId="481"/>
            <ac:spMk id="307" creationId="{58AE1360-4A26-4911-9362-965964FFDA89}"/>
          </ac:spMkLst>
        </pc:spChg>
        <pc:spChg chg="mod">
          <ac:chgData name="Paul Easter" userId="6549cd31feb53bc1" providerId="LiveId" clId="{4E86F411-EAE7-49CF-A249-F75D20D0101D}" dt="2022-01-24T16:12:44.363" v="15458" actId="27803"/>
          <ac:spMkLst>
            <pc:docMk/>
            <pc:sldMk cId="1062684003" sldId="481"/>
            <ac:spMk id="308" creationId="{DB229921-F5B8-44DD-A7FA-C4DF170FF58F}"/>
          </ac:spMkLst>
        </pc:spChg>
        <pc:spChg chg="mod">
          <ac:chgData name="Paul Easter" userId="6549cd31feb53bc1" providerId="LiveId" clId="{4E86F411-EAE7-49CF-A249-F75D20D0101D}" dt="2022-01-24T16:12:44.363" v="15458" actId="27803"/>
          <ac:spMkLst>
            <pc:docMk/>
            <pc:sldMk cId="1062684003" sldId="481"/>
            <ac:spMk id="309" creationId="{ADB2BEA9-04AC-45D1-90D8-E95B1402FD1D}"/>
          </ac:spMkLst>
        </pc:spChg>
        <pc:spChg chg="mod">
          <ac:chgData name="Paul Easter" userId="6549cd31feb53bc1" providerId="LiveId" clId="{4E86F411-EAE7-49CF-A249-F75D20D0101D}" dt="2022-01-24T16:12:44.363" v="15458" actId="27803"/>
          <ac:spMkLst>
            <pc:docMk/>
            <pc:sldMk cId="1062684003" sldId="481"/>
            <ac:spMk id="311" creationId="{326ABD82-7EC2-4385-830D-100934DE548F}"/>
          </ac:spMkLst>
        </pc:spChg>
        <pc:spChg chg="mod">
          <ac:chgData name="Paul Easter" userId="6549cd31feb53bc1" providerId="LiveId" clId="{4E86F411-EAE7-49CF-A249-F75D20D0101D}" dt="2022-01-24T16:12:44.363" v="15458" actId="27803"/>
          <ac:spMkLst>
            <pc:docMk/>
            <pc:sldMk cId="1062684003" sldId="481"/>
            <ac:spMk id="312" creationId="{7E0087BC-598B-4217-8DF8-B1D951BE31BA}"/>
          </ac:spMkLst>
        </pc:spChg>
        <pc:spChg chg="mod">
          <ac:chgData name="Paul Easter" userId="6549cd31feb53bc1" providerId="LiveId" clId="{4E86F411-EAE7-49CF-A249-F75D20D0101D}" dt="2022-01-24T16:12:44.363" v="15458" actId="27803"/>
          <ac:spMkLst>
            <pc:docMk/>
            <pc:sldMk cId="1062684003" sldId="481"/>
            <ac:spMk id="313" creationId="{67EC459A-C04A-41FB-B77E-16AE9AE97CBE}"/>
          </ac:spMkLst>
        </pc:spChg>
        <pc:spChg chg="mod">
          <ac:chgData name="Paul Easter" userId="6549cd31feb53bc1" providerId="LiveId" clId="{4E86F411-EAE7-49CF-A249-F75D20D0101D}" dt="2022-01-24T16:12:44.363" v="15458" actId="27803"/>
          <ac:spMkLst>
            <pc:docMk/>
            <pc:sldMk cId="1062684003" sldId="481"/>
            <ac:spMk id="314" creationId="{7B1FD8B7-5F36-49EB-87C4-204BC348C654}"/>
          </ac:spMkLst>
        </pc:spChg>
        <pc:spChg chg="mod">
          <ac:chgData name="Paul Easter" userId="6549cd31feb53bc1" providerId="LiveId" clId="{4E86F411-EAE7-49CF-A249-F75D20D0101D}" dt="2022-01-24T16:12:44.363" v="15458" actId="27803"/>
          <ac:spMkLst>
            <pc:docMk/>
            <pc:sldMk cId="1062684003" sldId="481"/>
            <ac:spMk id="315" creationId="{21D032FF-A36B-417A-9251-503B2610ED7D}"/>
          </ac:spMkLst>
        </pc:spChg>
        <pc:spChg chg="add del mod topLvl">
          <ac:chgData name="Paul Easter" userId="6549cd31feb53bc1" providerId="LiveId" clId="{4E86F411-EAE7-49CF-A249-F75D20D0101D}" dt="2022-01-24T16:36:57.049" v="15578" actId="478"/>
          <ac:spMkLst>
            <pc:docMk/>
            <pc:sldMk cId="1062684003" sldId="481"/>
            <ac:spMk id="321" creationId="{128BC9D8-78AC-4370-B659-16626EE9B8C4}"/>
          </ac:spMkLst>
        </pc:spChg>
        <pc:spChg chg="add del mod topLvl">
          <ac:chgData name="Paul Easter" userId="6549cd31feb53bc1" providerId="LiveId" clId="{4E86F411-EAE7-49CF-A249-F75D20D0101D}" dt="2022-01-24T16:36:55.705" v="15577" actId="478"/>
          <ac:spMkLst>
            <pc:docMk/>
            <pc:sldMk cId="1062684003" sldId="481"/>
            <ac:spMk id="322" creationId="{2259739D-0477-468F-B271-DF3107EEB9C6}"/>
          </ac:spMkLst>
        </pc:spChg>
        <pc:grpChg chg="add del mod">
          <ac:chgData name="Paul Easter" userId="6549cd31feb53bc1" providerId="LiveId" clId="{4E86F411-EAE7-49CF-A249-F75D20D0101D}" dt="2022-01-24T16:20:07.625" v="15535" actId="165"/>
          <ac:grpSpMkLst>
            <pc:docMk/>
            <pc:sldMk cId="1062684003" sldId="481"/>
            <ac:grpSpMk id="69" creationId="{FA1A0986-FB9B-4C90-BE61-D763857E3399}"/>
          </ac:grpSpMkLst>
        </pc:grpChg>
        <pc:grpChg chg="mod">
          <ac:chgData name="Paul Easter" userId="6549cd31feb53bc1" providerId="LiveId" clId="{4E86F411-EAE7-49CF-A249-F75D20D0101D}" dt="2022-01-24T16:12:44.363" v="15458" actId="27803"/>
          <ac:grpSpMkLst>
            <pc:docMk/>
            <pc:sldMk cId="1062684003" sldId="481"/>
            <ac:grpSpMk id="70" creationId="{B918D7AC-2861-4F7C-9B49-0C1025CD331F}"/>
          </ac:grpSpMkLst>
        </pc:grpChg>
        <pc:grpChg chg="mod">
          <ac:chgData name="Paul Easter" userId="6549cd31feb53bc1" providerId="LiveId" clId="{4E86F411-EAE7-49CF-A249-F75D20D0101D}" dt="2022-01-24T16:12:44.363" v="15458" actId="27803"/>
          <ac:grpSpMkLst>
            <pc:docMk/>
            <pc:sldMk cId="1062684003" sldId="481"/>
            <ac:grpSpMk id="76" creationId="{AC8BEB4D-846E-40C7-8CFA-F614BC020DFE}"/>
          </ac:grpSpMkLst>
        </pc:grpChg>
        <pc:grpChg chg="mod">
          <ac:chgData name="Paul Easter" userId="6549cd31feb53bc1" providerId="LiveId" clId="{4E86F411-EAE7-49CF-A249-F75D20D0101D}" dt="2022-01-24T16:12:44.363" v="15458" actId="27803"/>
          <ac:grpSpMkLst>
            <pc:docMk/>
            <pc:sldMk cId="1062684003" sldId="481"/>
            <ac:grpSpMk id="80" creationId="{3ADDA5F5-D022-4E4E-8E17-354082BA7197}"/>
          </ac:grpSpMkLst>
        </pc:grpChg>
        <pc:grpChg chg="mod">
          <ac:chgData name="Paul Easter" userId="6549cd31feb53bc1" providerId="LiveId" clId="{4E86F411-EAE7-49CF-A249-F75D20D0101D}" dt="2022-01-24T16:12:44.363" v="15458" actId="27803"/>
          <ac:grpSpMkLst>
            <pc:docMk/>
            <pc:sldMk cId="1062684003" sldId="481"/>
            <ac:grpSpMk id="83" creationId="{F14FDF62-0866-4E77-8BF4-C791C8DB33CC}"/>
          </ac:grpSpMkLst>
        </pc:grpChg>
        <pc:grpChg chg="mod">
          <ac:chgData name="Paul Easter" userId="6549cd31feb53bc1" providerId="LiveId" clId="{4E86F411-EAE7-49CF-A249-F75D20D0101D}" dt="2022-01-24T16:12:44.363" v="15458" actId="27803"/>
          <ac:grpSpMkLst>
            <pc:docMk/>
            <pc:sldMk cId="1062684003" sldId="481"/>
            <ac:grpSpMk id="87" creationId="{0251DC85-34BC-41E9-B495-7EE56DA5A9A6}"/>
          </ac:grpSpMkLst>
        </pc:grpChg>
        <pc:grpChg chg="mod">
          <ac:chgData name="Paul Easter" userId="6549cd31feb53bc1" providerId="LiveId" clId="{4E86F411-EAE7-49CF-A249-F75D20D0101D}" dt="2022-01-24T16:12:44.363" v="15458" actId="27803"/>
          <ac:grpSpMkLst>
            <pc:docMk/>
            <pc:sldMk cId="1062684003" sldId="481"/>
            <ac:grpSpMk id="92" creationId="{6A348E19-34D3-495A-ADEF-C0918C388338}"/>
          </ac:grpSpMkLst>
        </pc:grpChg>
        <pc:grpChg chg="mod">
          <ac:chgData name="Paul Easter" userId="6549cd31feb53bc1" providerId="LiveId" clId="{4E86F411-EAE7-49CF-A249-F75D20D0101D}" dt="2022-01-24T16:12:44.363" v="15458" actId="27803"/>
          <ac:grpSpMkLst>
            <pc:docMk/>
            <pc:sldMk cId="1062684003" sldId="481"/>
            <ac:grpSpMk id="103" creationId="{D8E06C9A-0997-4C46-9FF0-BF60E55D2611}"/>
          </ac:grpSpMkLst>
        </pc:grpChg>
        <pc:grpChg chg="mod">
          <ac:chgData name="Paul Easter" userId="6549cd31feb53bc1" providerId="LiveId" clId="{4E86F411-EAE7-49CF-A249-F75D20D0101D}" dt="2022-01-24T16:12:44.363" v="15458" actId="27803"/>
          <ac:grpSpMkLst>
            <pc:docMk/>
            <pc:sldMk cId="1062684003" sldId="481"/>
            <ac:grpSpMk id="106" creationId="{F4FD2301-FFC2-4BEC-9A92-774B224A62F8}"/>
          </ac:grpSpMkLst>
        </pc:grpChg>
        <pc:grpChg chg="mod">
          <ac:chgData name="Paul Easter" userId="6549cd31feb53bc1" providerId="LiveId" clId="{4E86F411-EAE7-49CF-A249-F75D20D0101D}" dt="2022-01-24T16:12:44.363" v="15458" actId="27803"/>
          <ac:grpSpMkLst>
            <pc:docMk/>
            <pc:sldMk cId="1062684003" sldId="481"/>
            <ac:grpSpMk id="114" creationId="{F7D3B4EE-9B21-4BAC-9EC1-5E6C67BA75D0}"/>
          </ac:grpSpMkLst>
        </pc:grpChg>
        <pc:grpChg chg="mod">
          <ac:chgData name="Paul Easter" userId="6549cd31feb53bc1" providerId="LiveId" clId="{4E86F411-EAE7-49CF-A249-F75D20D0101D}" dt="2022-01-24T16:12:44.363" v="15458" actId="27803"/>
          <ac:grpSpMkLst>
            <pc:docMk/>
            <pc:sldMk cId="1062684003" sldId="481"/>
            <ac:grpSpMk id="120" creationId="{8F0276AB-931F-4995-A83E-83DDFD8E084D}"/>
          </ac:grpSpMkLst>
        </pc:grpChg>
        <pc:grpChg chg="mod">
          <ac:chgData name="Paul Easter" userId="6549cd31feb53bc1" providerId="LiveId" clId="{4E86F411-EAE7-49CF-A249-F75D20D0101D}" dt="2022-01-24T16:12:44.363" v="15458" actId="27803"/>
          <ac:grpSpMkLst>
            <pc:docMk/>
            <pc:sldMk cId="1062684003" sldId="481"/>
            <ac:grpSpMk id="126" creationId="{B00C4BC5-C0DD-477B-9E3B-C281926F82D1}"/>
          </ac:grpSpMkLst>
        </pc:grpChg>
        <pc:grpChg chg="mod">
          <ac:chgData name="Paul Easter" userId="6549cd31feb53bc1" providerId="LiveId" clId="{4E86F411-EAE7-49CF-A249-F75D20D0101D}" dt="2022-01-24T16:12:44.363" v="15458" actId="27803"/>
          <ac:grpSpMkLst>
            <pc:docMk/>
            <pc:sldMk cId="1062684003" sldId="481"/>
            <ac:grpSpMk id="132" creationId="{9DF0133A-CFE5-42C4-85C9-16A0D1D97EFC}"/>
          </ac:grpSpMkLst>
        </pc:grpChg>
        <pc:grpChg chg="mod">
          <ac:chgData name="Paul Easter" userId="6549cd31feb53bc1" providerId="LiveId" clId="{4E86F411-EAE7-49CF-A249-F75D20D0101D}" dt="2022-01-24T16:12:44.363" v="15458" actId="27803"/>
          <ac:grpSpMkLst>
            <pc:docMk/>
            <pc:sldMk cId="1062684003" sldId="481"/>
            <ac:grpSpMk id="138" creationId="{CEF88867-99C7-4C75-A0D5-4E1DFB108AEF}"/>
          </ac:grpSpMkLst>
        </pc:grpChg>
        <pc:grpChg chg="mod">
          <ac:chgData name="Paul Easter" userId="6549cd31feb53bc1" providerId="LiveId" clId="{4E86F411-EAE7-49CF-A249-F75D20D0101D}" dt="2022-01-24T16:12:44.363" v="15458" actId="27803"/>
          <ac:grpSpMkLst>
            <pc:docMk/>
            <pc:sldMk cId="1062684003" sldId="481"/>
            <ac:grpSpMk id="144" creationId="{FB8DEC6C-9634-43C3-AB34-0A181E177D62}"/>
          </ac:grpSpMkLst>
        </pc:grpChg>
        <pc:grpChg chg="mod">
          <ac:chgData name="Paul Easter" userId="6549cd31feb53bc1" providerId="LiveId" clId="{4E86F411-EAE7-49CF-A249-F75D20D0101D}" dt="2022-01-24T16:12:44.363" v="15458" actId="27803"/>
          <ac:grpSpMkLst>
            <pc:docMk/>
            <pc:sldMk cId="1062684003" sldId="481"/>
            <ac:grpSpMk id="152" creationId="{54EA3742-0056-4637-A361-3D6F967E6791}"/>
          </ac:grpSpMkLst>
        </pc:grpChg>
        <pc:grpChg chg="mod">
          <ac:chgData name="Paul Easter" userId="6549cd31feb53bc1" providerId="LiveId" clId="{4E86F411-EAE7-49CF-A249-F75D20D0101D}" dt="2022-01-24T16:12:44.363" v="15458" actId="27803"/>
          <ac:grpSpMkLst>
            <pc:docMk/>
            <pc:sldMk cId="1062684003" sldId="481"/>
            <ac:grpSpMk id="159" creationId="{25C0FDFE-3085-403A-A2B3-E598F5A1F501}"/>
          </ac:grpSpMkLst>
        </pc:grpChg>
        <pc:grpChg chg="mod">
          <ac:chgData name="Paul Easter" userId="6549cd31feb53bc1" providerId="LiveId" clId="{4E86F411-EAE7-49CF-A249-F75D20D0101D}" dt="2022-01-24T16:12:44.363" v="15458" actId="27803"/>
          <ac:grpSpMkLst>
            <pc:docMk/>
            <pc:sldMk cId="1062684003" sldId="481"/>
            <ac:grpSpMk id="162" creationId="{ECDA4E68-8D74-4810-B2CF-2E374ED57B74}"/>
          </ac:grpSpMkLst>
        </pc:grpChg>
        <pc:grpChg chg="mod">
          <ac:chgData name="Paul Easter" userId="6549cd31feb53bc1" providerId="LiveId" clId="{4E86F411-EAE7-49CF-A249-F75D20D0101D}" dt="2022-01-24T16:12:44.363" v="15458" actId="27803"/>
          <ac:grpSpMkLst>
            <pc:docMk/>
            <pc:sldMk cId="1062684003" sldId="481"/>
            <ac:grpSpMk id="170" creationId="{9D462B40-B9A3-4430-8D5A-46B96A5A91FA}"/>
          </ac:grpSpMkLst>
        </pc:grpChg>
        <pc:grpChg chg="mod">
          <ac:chgData name="Paul Easter" userId="6549cd31feb53bc1" providerId="LiveId" clId="{4E86F411-EAE7-49CF-A249-F75D20D0101D}" dt="2022-01-24T16:12:44.363" v="15458" actId="27803"/>
          <ac:grpSpMkLst>
            <pc:docMk/>
            <pc:sldMk cId="1062684003" sldId="481"/>
            <ac:grpSpMk id="174" creationId="{14BB3469-9E46-49B4-8346-236E43289F22}"/>
          </ac:grpSpMkLst>
        </pc:grpChg>
        <pc:grpChg chg="mod">
          <ac:chgData name="Paul Easter" userId="6549cd31feb53bc1" providerId="LiveId" clId="{4E86F411-EAE7-49CF-A249-F75D20D0101D}" dt="2022-01-24T16:12:44.363" v="15458" actId="27803"/>
          <ac:grpSpMkLst>
            <pc:docMk/>
            <pc:sldMk cId="1062684003" sldId="481"/>
            <ac:grpSpMk id="178" creationId="{92599B5E-198D-44F2-BDA5-D4F1C1ACEE18}"/>
          </ac:grpSpMkLst>
        </pc:grpChg>
        <pc:grpChg chg="mod">
          <ac:chgData name="Paul Easter" userId="6549cd31feb53bc1" providerId="LiveId" clId="{4E86F411-EAE7-49CF-A249-F75D20D0101D}" dt="2022-01-24T16:12:44.363" v="15458" actId="27803"/>
          <ac:grpSpMkLst>
            <pc:docMk/>
            <pc:sldMk cId="1062684003" sldId="481"/>
            <ac:grpSpMk id="182" creationId="{1EC0CCFB-3FD0-4DF5-8534-3393227E0479}"/>
          </ac:grpSpMkLst>
        </pc:grpChg>
        <pc:grpChg chg="mod">
          <ac:chgData name="Paul Easter" userId="6549cd31feb53bc1" providerId="LiveId" clId="{4E86F411-EAE7-49CF-A249-F75D20D0101D}" dt="2022-01-24T16:12:44.363" v="15458" actId="27803"/>
          <ac:grpSpMkLst>
            <pc:docMk/>
            <pc:sldMk cId="1062684003" sldId="481"/>
            <ac:grpSpMk id="186" creationId="{F8727914-8D68-41EC-96DC-752C2E52FC8D}"/>
          </ac:grpSpMkLst>
        </pc:grpChg>
        <pc:grpChg chg="mod">
          <ac:chgData name="Paul Easter" userId="6549cd31feb53bc1" providerId="LiveId" clId="{4E86F411-EAE7-49CF-A249-F75D20D0101D}" dt="2022-01-24T16:12:44.363" v="15458" actId="27803"/>
          <ac:grpSpMkLst>
            <pc:docMk/>
            <pc:sldMk cId="1062684003" sldId="481"/>
            <ac:grpSpMk id="190" creationId="{AE5637F8-C79E-40F0-AB72-17E5938809C6}"/>
          </ac:grpSpMkLst>
        </pc:grpChg>
        <pc:grpChg chg="mod">
          <ac:chgData name="Paul Easter" userId="6549cd31feb53bc1" providerId="LiveId" clId="{4E86F411-EAE7-49CF-A249-F75D20D0101D}" dt="2022-01-24T16:12:44.363" v="15458" actId="27803"/>
          <ac:grpSpMkLst>
            <pc:docMk/>
            <pc:sldMk cId="1062684003" sldId="481"/>
            <ac:grpSpMk id="194" creationId="{FF23CC11-0D3F-46B6-A360-9DABC9847AE9}"/>
          </ac:grpSpMkLst>
        </pc:grpChg>
        <pc:grpChg chg="mod">
          <ac:chgData name="Paul Easter" userId="6549cd31feb53bc1" providerId="LiveId" clId="{4E86F411-EAE7-49CF-A249-F75D20D0101D}" dt="2022-01-24T16:12:44.363" v="15458" actId="27803"/>
          <ac:grpSpMkLst>
            <pc:docMk/>
            <pc:sldMk cId="1062684003" sldId="481"/>
            <ac:grpSpMk id="198" creationId="{1C2779E4-9FA6-41CF-9741-256059BBEE99}"/>
          </ac:grpSpMkLst>
        </pc:grpChg>
        <pc:grpChg chg="mod">
          <ac:chgData name="Paul Easter" userId="6549cd31feb53bc1" providerId="LiveId" clId="{4E86F411-EAE7-49CF-A249-F75D20D0101D}" dt="2022-01-24T16:12:44.363" v="15458" actId="27803"/>
          <ac:grpSpMkLst>
            <pc:docMk/>
            <pc:sldMk cId="1062684003" sldId="481"/>
            <ac:grpSpMk id="202" creationId="{3B2E55FD-42BC-4884-B024-260EE790E94D}"/>
          </ac:grpSpMkLst>
        </pc:grpChg>
        <pc:grpChg chg="mod">
          <ac:chgData name="Paul Easter" userId="6549cd31feb53bc1" providerId="LiveId" clId="{4E86F411-EAE7-49CF-A249-F75D20D0101D}" dt="2022-01-24T16:12:44.363" v="15458" actId="27803"/>
          <ac:grpSpMkLst>
            <pc:docMk/>
            <pc:sldMk cId="1062684003" sldId="481"/>
            <ac:grpSpMk id="206" creationId="{4ED4B2D2-066B-4D6E-ADC7-B3C303E949D5}"/>
          </ac:grpSpMkLst>
        </pc:grpChg>
        <pc:grpChg chg="mod">
          <ac:chgData name="Paul Easter" userId="6549cd31feb53bc1" providerId="LiveId" clId="{4E86F411-EAE7-49CF-A249-F75D20D0101D}" dt="2022-01-24T16:12:44.363" v="15458" actId="27803"/>
          <ac:grpSpMkLst>
            <pc:docMk/>
            <pc:sldMk cId="1062684003" sldId="481"/>
            <ac:grpSpMk id="210" creationId="{BECDF4E7-597E-45D9-BF8A-9E513CE170A7}"/>
          </ac:grpSpMkLst>
        </pc:grpChg>
        <pc:grpChg chg="mod">
          <ac:chgData name="Paul Easter" userId="6549cd31feb53bc1" providerId="LiveId" clId="{4E86F411-EAE7-49CF-A249-F75D20D0101D}" dt="2022-01-24T16:12:44.363" v="15458" actId="27803"/>
          <ac:grpSpMkLst>
            <pc:docMk/>
            <pc:sldMk cId="1062684003" sldId="481"/>
            <ac:grpSpMk id="214" creationId="{0EBC8AE3-8581-4B51-94EF-750F7951EB77}"/>
          </ac:grpSpMkLst>
        </pc:grpChg>
        <pc:grpChg chg="mod">
          <ac:chgData name="Paul Easter" userId="6549cd31feb53bc1" providerId="LiveId" clId="{4E86F411-EAE7-49CF-A249-F75D20D0101D}" dt="2022-01-24T16:12:44.363" v="15458" actId="27803"/>
          <ac:grpSpMkLst>
            <pc:docMk/>
            <pc:sldMk cId="1062684003" sldId="481"/>
            <ac:grpSpMk id="218" creationId="{B01FF58C-CAF2-48BC-8AFB-2DD927E2C5D0}"/>
          </ac:grpSpMkLst>
        </pc:grpChg>
        <pc:grpChg chg="mod">
          <ac:chgData name="Paul Easter" userId="6549cd31feb53bc1" providerId="LiveId" clId="{4E86F411-EAE7-49CF-A249-F75D20D0101D}" dt="2022-01-24T16:12:44.363" v="15458" actId="27803"/>
          <ac:grpSpMkLst>
            <pc:docMk/>
            <pc:sldMk cId="1062684003" sldId="481"/>
            <ac:grpSpMk id="222" creationId="{031D9BC4-4D9C-4917-9256-7FCB6A305654}"/>
          </ac:grpSpMkLst>
        </pc:grpChg>
        <pc:grpChg chg="mod">
          <ac:chgData name="Paul Easter" userId="6549cd31feb53bc1" providerId="LiveId" clId="{4E86F411-EAE7-49CF-A249-F75D20D0101D}" dt="2022-01-24T16:12:44.363" v="15458" actId="27803"/>
          <ac:grpSpMkLst>
            <pc:docMk/>
            <pc:sldMk cId="1062684003" sldId="481"/>
            <ac:grpSpMk id="226" creationId="{B5B5F4DA-8824-4489-A485-AA9BEAEAEABD}"/>
          </ac:grpSpMkLst>
        </pc:grpChg>
        <pc:grpChg chg="mod">
          <ac:chgData name="Paul Easter" userId="6549cd31feb53bc1" providerId="LiveId" clId="{4E86F411-EAE7-49CF-A249-F75D20D0101D}" dt="2022-01-24T16:12:44.363" v="15458" actId="27803"/>
          <ac:grpSpMkLst>
            <pc:docMk/>
            <pc:sldMk cId="1062684003" sldId="481"/>
            <ac:grpSpMk id="230" creationId="{6FDD031A-A70F-4A77-A738-09CAA06A5069}"/>
          </ac:grpSpMkLst>
        </pc:grpChg>
        <pc:grpChg chg="mod">
          <ac:chgData name="Paul Easter" userId="6549cd31feb53bc1" providerId="LiveId" clId="{4E86F411-EAE7-49CF-A249-F75D20D0101D}" dt="2022-01-24T16:12:44.363" v="15458" actId="27803"/>
          <ac:grpSpMkLst>
            <pc:docMk/>
            <pc:sldMk cId="1062684003" sldId="481"/>
            <ac:grpSpMk id="234" creationId="{06BD3D73-9B0B-431C-8F03-065FC0EFB82C}"/>
          </ac:grpSpMkLst>
        </pc:grpChg>
        <pc:grpChg chg="mod">
          <ac:chgData name="Paul Easter" userId="6549cd31feb53bc1" providerId="LiveId" clId="{4E86F411-EAE7-49CF-A249-F75D20D0101D}" dt="2022-01-24T16:12:44.363" v="15458" actId="27803"/>
          <ac:grpSpMkLst>
            <pc:docMk/>
            <pc:sldMk cId="1062684003" sldId="481"/>
            <ac:grpSpMk id="238" creationId="{F200B914-9070-460F-A7BE-303E4CCAB9EC}"/>
          </ac:grpSpMkLst>
        </pc:grpChg>
        <pc:grpChg chg="mod">
          <ac:chgData name="Paul Easter" userId="6549cd31feb53bc1" providerId="LiveId" clId="{4E86F411-EAE7-49CF-A249-F75D20D0101D}" dt="2022-01-24T16:12:44.363" v="15458" actId="27803"/>
          <ac:grpSpMkLst>
            <pc:docMk/>
            <pc:sldMk cId="1062684003" sldId="481"/>
            <ac:grpSpMk id="242" creationId="{330E857A-326D-4B80-98D4-9EC54AACE66A}"/>
          </ac:grpSpMkLst>
        </pc:grpChg>
        <pc:grpChg chg="mod">
          <ac:chgData name="Paul Easter" userId="6549cd31feb53bc1" providerId="LiveId" clId="{4E86F411-EAE7-49CF-A249-F75D20D0101D}" dt="2022-01-24T16:12:44.363" v="15458" actId="27803"/>
          <ac:grpSpMkLst>
            <pc:docMk/>
            <pc:sldMk cId="1062684003" sldId="481"/>
            <ac:grpSpMk id="246" creationId="{A2A23C68-C878-42E8-9876-0B7BCA2DD7BB}"/>
          </ac:grpSpMkLst>
        </pc:grpChg>
        <pc:grpChg chg="mod">
          <ac:chgData name="Paul Easter" userId="6549cd31feb53bc1" providerId="LiveId" clId="{4E86F411-EAE7-49CF-A249-F75D20D0101D}" dt="2022-01-24T16:12:44.363" v="15458" actId="27803"/>
          <ac:grpSpMkLst>
            <pc:docMk/>
            <pc:sldMk cId="1062684003" sldId="481"/>
            <ac:grpSpMk id="250" creationId="{CD9C0C88-7D06-4CC6-952E-E8FE1965BE68}"/>
          </ac:grpSpMkLst>
        </pc:grpChg>
        <pc:grpChg chg="mod">
          <ac:chgData name="Paul Easter" userId="6549cd31feb53bc1" providerId="LiveId" clId="{4E86F411-EAE7-49CF-A249-F75D20D0101D}" dt="2022-01-24T16:12:44.363" v="15458" actId="27803"/>
          <ac:grpSpMkLst>
            <pc:docMk/>
            <pc:sldMk cId="1062684003" sldId="481"/>
            <ac:grpSpMk id="254" creationId="{8F351A79-8E5D-4E78-8C3E-D9025C5EC3D2}"/>
          </ac:grpSpMkLst>
        </pc:grpChg>
        <pc:grpChg chg="mod">
          <ac:chgData name="Paul Easter" userId="6549cd31feb53bc1" providerId="LiveId" clId="{4E86F411-EAE7-49CF-A249-F75D20D0101D}" dt="2022-01-24T16:12:44.363" v="15458" actId="27803"/>
          <ac:grpSpMkLst>
            <pc:docMk/>
            <pc:sldMk cId="1062684003" sldId="481"/>
            <ac:grpSpMk id="258" creationId="{7AD947DC-8E74-401D-B4C8-2089719EACFA}"/>
          </ac:grpSpMkLst>
        </pc:grpChg>
        <pc:grpChg chg="mod">
          <ac:chgData name="Paul Easter" userId="6549cd31feb53bc1" providerId="LiveId" clId="{4E86F411-EAE7-49CF-A249-F75D20D0101D}" dt="2022-01-24T16:12:44.363" v="15458" actId="27803"/>
          <ac:grpSpMkLst>
            <pc:docMk/>
            <pc:sldMk cId="1062684003" sldId="481"/>
            <ac:grpSpMk id="262" creationId="{A76DC331-200F-4B1E-818A-9BFD59E8019A}"/>
          </ac:grpSpMkLst>
        </pc:grpChg>
        <pc:grpChg chg="mod">
          <ac:chgData name="Paul Easter" userId="6549cd31feb53bc1" providerId="LiveId" clId="{4E86F411-EAE7-49CF-A249-F75D20D0101D}" dt="2022-01-24T16:12:44.363" v="15458" actId="27803"/>
          <ac:grpSpMkLst>
            <pc:docMk/>
            <pc:sldMk cId="1062684003" sldId="481"/>
            <ac:grpSpMk id="266" creationId="{9764F78D-387D-44E9-8214-32DEBA16ACB9}"/>
          </ac:grpSpMkLst>
        </pc:grpChg>
        <pc:grpChg chg="mod">
          <ac:chgData name="Paul Easter" userId="6549cd31feb53bc1" providerId="LiveId" clId="{4E86F411-EAE7-49CF-A249-F75D20D0101D}" dt="2022-01-24T16:12:44.363" v="15458" actId="27803"/>
          <ac:grpSpMkLst>
            <pc:docMk/>
            <pc:sldMk cId="1062684003" sldId="481"/>
            <ac:grpSpMk id="270" creationId="{AA21FA93-7236-4945-A819-BF0B9BB13756}"/>
          </ac:grpSpMkLst>
        </pc:grpChg>
        <pc:grpChg chg="mod">
          <ac:chgData name="Paul Easter" userId="6549cd31feb53bc1" providerId="LiveId" clId="{4E86F411-EAE7-49CF-A249-F75D20D0101D}" dt="2022-01-24T16:12:44.363" v="15458" actId="27803"/>
          <ac:grpSpMkLst>
            <pc:docMk/>
            <pc:sldMk cId="1062684003" sldId="481"/>
            <ac:grpSpMk id="274" creationId="{6F14FAEF-02A8-4992-9C9C-74F23BF65B13}"/>
          </ac:grpSpMkLst>
        </pc:grpChg>
        <pc:grpChg chg="mod">
          <ac:chgData name="Paul Easter" userId="6549cd31feb53bc1" providerId="LiveId" clId="{4E86F411-EAE7-49CF-A249-F75D20D0101D}" dt="2022-01-24T16:12:44.363" v="15458" actId="27803"/>
          <ac:grpSpMkLst>
            <pc:docMk/>
            <pc:sldMk cId="1062684003" sldId="481"/>
            <ac:grpSpMk id="278" creationId="{D16DF618-497C-4392-A424-0B8FA06D57C1}"/>
          </ac:grpSpMkLst>
        </pc:grpChg>
        <pc:grpChg chg="mod">
          <ac:chgData name="Paul Easter" userId="6549cd31feb53bc1" providerId="LiveId" clId="{4E86F411-EAE7-49CF-A249-F75D20D0101D}" dt="2022-01-24T16:12:44.363" v="15458" actId="27803"/>
          <ac:grpSpMkLst>
            <pc:docMk/>
            <pc:sldMk cId="1062684003" sldId="481"/>
            <ac:grpSpMk id="282" creationId="{1A0E5253-B3A8-4F8A-B3B9-A8A0EE979876}"/>
          </ac:grpSpMkLst>
        </pc:grpChg>
        <pc:grpChg chg="mod">
          <ac:chgData name="Paul Easter" userId="6549cd31feb53bc1" providerId="LiveId" clId="{4E86F411-EAE7-49CF-A249-F75D20D0101D}" dt="2022-01-24T16:12:44.363" v="15458" actId="27803"/>
          <ac:grpSpMkLst>
            <pc:docMk/>
            <pc:sldMk cId="1062684003" sldId="481"/>
            <ac:grpSpMk id="286" creationId="{E72E0791-DD85-4186-A0E2-CD43FC5CCD9C}"/>
          </ac:grpSpMkLst>
        </pc:grpChg>
        <pc:grpChg chg="mod">
          <ac:chgData name="Paul Easter" userId="6549cd31feb53bc1" providerId="LiveId" clId="{4E86F411-EAE7-49CF-A249-F75D20D0101D}" dt="2022-01-24T16:12:44.363" v="15458" actId="27803"/>
          <ac:grpSpMkLst>
            <pc:docMk/>
            <pc:sldMk cId="1062684003" sldId="481"/>
            <ac:grpSpMk id="290" creationId="{671B91CD-9844-4AC3-A8CB-C3A4E7A46A9F}"/>
          </ac:grpSpMkLst>
        </pc:grpChg>
        <pc:grpChg chg="mod">
          <ac:chgData name="Paul Easter" userId="6549cd31feb53bc1" providerId="LiveId" clId="{4E86F411-EAE7-49CF-A249-F75D20D0101D}" dt="2022-01-24T16:12:44.363" v="15458" actId="27803"/>
          <ac:grpSpMkLst>
            <pc:docMk/>
            <pc:sldMk cId="1062684003" sldId="481"/>
            <ac:grpSpMk id="294" creationId="{9BF326C8-5215-40B1-B3AA-E3FE06348707}"/>
          </ac:grpSpMkLst>
        </pc:grpChg>
        <pc:grpChg chg="mod">
          <ac:chgData name="Paul Easter" userId="6549cd31feb53bc1" providerId="LiveId" clId="{4E86F411-EAE7-49CF-A249-F75D20D0101D}" dt="2022-01-24T16:12:44.363" v="15458" actId="27803"/>
          <ac:grpSpMkLst>
            <pc:docMk/>
            <pc:sldMk cId="1062684003" sldId="481"/>
            <ac:grpSpMk id="298" creationId="{ACFF03FE-051A-4D8B-A80A-C2A00D9D239F}"/>
          </ac:grpSpMkLst>
        </pc:grpChg>
        <pc:grpChg chg="mod">
          <ac:chgData name="Paul Easter" userId="6549cd31feb53bc1" providerId="LiveId" clId="{4E86F411-EAE7-49CF-A249-F75D20D0101D}" dt="2022-01-24T16:12:44.363" v="15458" actId="27803"/>
          <ac:grpSpMkLst>
            <pc:docMk/>
            <pc:sldMk cId="1062684003" sldId="481"/>
            <ac:grpSpMk id="302" creationId="{2FD20B35-C0E6-4DE4-A052-82ECFCAB59EB}"/>
          </ac:grpSpMkLst>
        </pc:grpChg>
        <pc:grpChg chg="mod">
          <ac:chgData name="Paul Easter" userId="6549cd31feb53bc1" providerId="LiveId" clId="{4E86F411-EAE7-49CF-A249-F75D20D0101D}" dt="2022-01-24T16:12:44.363" v="15458" actId="27803"/>
          <ac:grpSpMkLst>
            <pc:docMk/>
            <pc:sldMk cId="1062684003" sldId="481"/>
            <ac:grpSpMk id="306" creationId="{F62CC8F0-8C1F-4DBC-B586-838688B7E294}"/>
          </ac:grpSpMkLst>
        </pc:grpChg>
        <pc:grpChg chg="mod">
          <ac:chgData name="Paul Easter" userId="6549cd31feb53bc1" providerId="LiveId" clId="{4E86F411-EAE7-49CF-A249-F75D20D0101D}" dt="2022-01-24T16:12:44.363" v="15458" actId="27803"/>
          <ac:grpSpMkLst>
            <pc:docMk/>
            <pc:sldMk cId="1062684003" sldId="481"/>
            <ac:grpSpMk id="310" creationId="{E06C2467-67B7-46F3-99B4-DE4FCA706987}"/>
          </ac:grpSpMkLst>
        </pc:grpChg>
        <pc:grpChg chg="add del mod">
          <ac:chgData name="Paul Easter" userId="6549cd31feb53bc1" providerId="LiveId" clId="{4E86F411-EAE7-49CF-A249-F75D20D0101D}" dt="2022-01-24T16:36:52.067" v="15576" actId="165"/>
          <ac:grpSpMkLst>
            <pc:docMk/>
            <pc:sldMk cId="1062684003" sldId="481"/>
            <ac:grpSpMk id="324" creationId="{718BC8B9-C4E8-4719-8800-1243F1EFFF21}"/>
          </ac:grpSpMkLst>
        </pc:grpChg>
        <pc:grpChg chg="add mod">
          <ac:chgData name="Paul Easter" userId="6549cd31feb53bc1" providerId="LiveId" clId="{4E86F411-EAE7-49CF-A249-F75D20D0101D}" dt="2022-01-24T18:00:57.378" v="16584" actId="164"/>
          <ac:grpSpMkLst>
            <pc:docMk/>
            <pc:sldMk cId="1062684003" sldId="481"/>
            <ac:grpSpMk id="327" creationId="{18EABC14-45C4-4C24-A325-595334FF6175}"/>
          </ac:grpSpMkLst>
        </pc:grpChg>
        <pc:picChg chg="del">
          <ac:chgData name="Paul Easter" userId="6549cd31feb53bc1" providerId="LiveId" clId="{4E86F411-EAE7-49CF-A249-F75D20D0101D}" dt="2022-01-24T15:24:35.346" v="15003" actId="478"/>
          <ac:picMkLst>
            <pc:docMk/>
            <pc:sldMk cId="1062684003" sldId="481"/>
            <ac:picMk id="3" creationId="{6A4ED051-BB3F-4542-B2DF-1177683648BE}"/>
          </ac:picMkLst>
        </pc:picChg>
        <pc:picChg chg="add del mod">
          <ac:chgData name="Paul Easter" userId="6549cd31feb53bc1" providerId="LiveId" clId="{4E86F411-EAE7-49CF-A249-F75D20D0101D}" dt="2022-01-24T16:13:41.002" v="15465" actId="478"/>
          <ac:picMkLst>
            <pc:docMk/>
            <pc:sldMk cId="1062684003" sldId="481"/>
            <ac:picMk id="6" creationId="{59A8EA88-39AD-4625-AEF4-2DA247A60B1A}"/>
          </ac:picMkLst>
        </pc:picChg>
        <pc:picChg chg="add mod ord">
          <ac:chgData name="Paul Easter" userId="6549cd31feb53bc1" providerId="LiveId" clId="{4E86F411-EAE7-49CF-A249-F75D20D0101D}" dt="2022-01-24T16:50:14.198" v="15706" actId="1076"/>
          <ac:picMkLst>
            <pc:docMk/>
            <pc:sldMk cId="1062684003" sldId="481"/>
            <ac:picMk id="317" creationId="{5D32CB8E-B2DC-4F7C-AB8B-F46BDCDBB70E}"/>
          </ac:picMkLst>
        </pc:picChg>
        <pc:cxnChg chg="add del mod">
          <ac:chgData name="Paul Easter" userId="6549cd31feb53bc1" providerId="LiveId" clId="{4E86F411-EAE7-49CF-A249-F75D20D0101D}" dt="2022-01-24T15:42:41.450" v="15194" actId="478"/>
          <ac:cxnSpMkLst>
            <pc:docMk/>
            <pc:sldMk cId="1062684003" sldId="481"/>
            <ac:cxnSpMk id="9" creationId="{21D114D0-DCE4-4979-871C-553F4CEFF4CE}"/>
          </ac:cxnSpMkLst>
        </pc:cxnChg>
        <pc:cxnChg chg="add del mod">
          <ac:chgData name="Paul Easter" userId="6549cd31feb53bc1" providerId="LiveId" clId="{4E86F411-EAE7-49CF-A249-F75D20D0101D}" dt="2022-01-24T15:42:38.902" v="15193" actId="478"/>
          <ac:cxnSpMkLst>
            <pc:docMk/>
            <pc:sldMk cId="1062684003" sldId="481"/>
            <ac:cxnSpMk id="17" creationId="{25703366-EB90-4DD5-9A6A-8F323E158CD3}"/>
          </ac:cxnSpMkLst>
        </pc:cxnChg>
        <pc:cxnChg chg="add del">
          <ac:chgData name="Paul Easter" userId="6549cd31feb53bc1" providerId="LiveId" clId="{4E86F411-EAE7-49CF-A249-F75D20D0101D}" dt="2022-01-24T15:35:27.461" v="15112" actId="11529"/>
          <ac:cxnSpMkLst>
            <pc:docMk/>
            <pc:sldMk cId="1062684003" sldId="481"/>
            <ac:cxnSpMk id="19" creationId="{731E6B80-AA67-4147-8138-3D12E943BDBD}"/>
          </ac:cxnSpMkLst>
        </pc:cxnChg>
        <pc:cxnChg chg="add mod topLvl">
          <ac:chgData name="Paul Easter" userId="6549cd31feb53bc1" providerId="LiveId" clId="{4E86F411-EAE7-49CF-A249-F75D20D0101D}" dt="2022-01-24T18:00:57.378" v="16584" actId="164"/>
          <ac:cxnSpMkLst>
            <pc:docMk/>
            <pc:sldMk cId="1062684003" sldId="481"/>
            <ac:cxnSpMk id="21" creationId="{1E60E339-3073-4E24-8D6C-EAEF0983A3A0}"/>
          </ac:cxnSpMkLst>
        </pc:cxnChg>
        <pc:cxnChg chg="add mod topLvl">
          <ac:chgData name="Paul Easter" userId="6549cd31feb53bc1" providerId="LiveId" clId="{4E86F411-EAE7-49CF-A249-F75D20D0101D}" dt="2022-01-24T18:00:57.378" v="16584" actId="164"/>
          <ac:cxnSpMkLst>
            <pc:docMk/>
            <pc:sldMk cId="1062684003" sldId="481"/>
            <ac:cxnSpMk id="25" creationId="{70A8F393-610C-4EB4-9331-AB828ABAC59E}"/>
          </ac:cxnSpMkLst>
        </pc:cxnChg>
        <pc:cxnChg chg="add mod topLvl">
          <ac:chgData name="Paul Easter" userId="6549cd31feb53bc1" providerId="LiveId" clId="{4E86F411-EAE7-49CF-A249-F75D20D0101D}" dt="2022-01-24T18:00:57.378" v="16584" actId="164"/>
          <ac:cxnSpMkLst>
            <pc:docMk/>
            <pc:sldMk cId="1062684003" sldId="481"/>
            <ac:cxnSpMk id="38" creationId="{B99A7CBA-F02D-40C5-85C4-87A1049050DA}"/>
          </ac:cxnSpMkLst>
        </pc:cxnChg>
        <pc:cxnChg chg="add mod topLvl">
          <ac:chgData name="Paul Easter" userId="6549cd31feb53bc1" providerId="LiveId" clId="{4E86F411-EAE7-49CF-A249-F75D20D0101D}" dt="2022-01-24T18:00:57.378" v="16584" actId="164"/>
          <ac:cxnSpMkLst>
            <pc:docMk/>
            <pc:sldMk cId="1062684003" sldId="481"/>
            <ac:cxnSpMk id="43" creationId="{7138EFDB-483A-4F3B-AD0B-5100AD26BCF2}"/>
          </ac:cxnSpMkLst>
        </pc:cxnChg>
        <pc:cxnChg chg="add mod topLvl">
          <ac:chgData name="Paul Easter" userId="6549cd31feb53bc1" providerId="LiveId" clId="{4E86F411-EAE7-49CF-A249-F75D20D0101D}" dt="2022-01-24T18:00:57.378" v="16584" actId="164"/>
          <ac:cxnSpMkLst>
            <pc:docMk/>
            <pc:sldMk cId="1062684003" sldId="481"/>
            <ac:cxnSpMk id="55" creationId="{6749BE4C-6401-4FB4-A848-30A5D8B757BA}"/>
          </ac:cxnSpMkLst>
        </pc:cxnChg>
        <pc:cxnChg chg="add mod topLvl">
          <ac:chgData name="Paul Easter" userId="6549cd31feb53bc1" providerId="LiveId" clId="{4E86F411-EAE7-49CF-A249-F75D20D0101D}" dt="2022-01-24T18:00:57.378" v="16584" actId="164"/>
          <ac:cxnSpMkLst>
            <pc:docMk/>
            <pc:sldMk cId="1062684003" sldId="481"/>
            <ac:cxnSpMk id="56" creationId="{FC9DFDF5-29ED-44CC-B5A6-27FAFD310AE4}"/>
          </ac:cxnSpMkLst>
        </pc:cxnChg>
      </pc:sldChg>
      <pc:sldChg chg="addSp delSp modSp add mod">
        <pc:chgData name="Paul Easter" userId="6549cd31feb53bc1" providerId="LiveId" clId="{4E86F411-EAE7-49CF-A249-F75D20D0101D}" dt="2022-01-25T04:06:44.905" v="18427" actId="20577"/>
        <pc:sldMkLst>
          <pc:docMk/>
          <pc:sldMk cId="3105150026" sldId="482"/>
        </pc:sldMkLst>
        <pc:spChg chg="mod">
          <ac:chgData name="Paul Easter" userId="6549cd31feb53bc1" providerId="LiveId" clId="{4E86F411-EAE7-49CF-A249-F75D20D0101D}" dt="2022-01-25T04:06:44.905" v="18427" actId="20577"/>
          <ac:spMkLst>
            <pc:docMk/>
            <pc:sldMk cId="3105150026" sldId="482"/>
            <ac:spMk id="8" creationId="{E2F794A7-8C4C-4A3F-A33D-B76FD77934A3}"/>
          </ac:spMkLst>
        </pc:spChg>
        <pc:spChg chg="mod">
          <ac:chgData name="Paul Easter" userId="6549cd31feb53bc1" providerId="LiveId" clId="{4E86F411-EAE7-49CF-A249-F75D20D0101D}" dt="2022-01-24T16:50:47.385" v="15711" actId="20577"/>
          <ac:spMkLst>
            <pc:docMk/>
            <pc:sldMk cId="3105150026" sldId="482"/>
            <ac:spMk id="14" creationId="{D1A264E9-38AC-47A4-83E2-D3C122E48CFC}"/>
          </ac:spMkLst>
        </pc:spChg>
        <pc:spChg chg="mod">
          <ac:chgData name="Paul Easter" userId="6549cd31feb53bc1" providerId="LiveId" clId="{4E86F411-EAE7-49CF-A249-F75D20D0101D}" dt="2022-01-24T18:01:04.619" v="16586"/>
          <ac:spMkLst>
            <pc:docMk/>
            <pc:sldMk cId="3105150026" sldId="482"/>
            <ac:spMk id="31" creationId="{74B2A30C-8BEA-43E4-AA6A-112441DDFD00}"/>
          </ac:spMkLst>
        </pc:spChg>
        <pc:spChg chg="mod">
          <ac:chgData name="Paul Easter" userId="6549cd31feb53bc1" providerId="LiveId" clId="{4E86F411-EAE7-49CF-A249-F75D20D0101D}" dt="2022-01-24T18:01:04.619" v="16586"/>
          <ac:spMkLst>
            <pc:docMk/>
            <pc:sldMk cId="3105150026" sldId="482"/>
            <ac:spMk id="33" creationId="{093682DF-911E-4C42-A4FD-A8C9AF5EA8A8}"/>
          </ac:spMkLst>
        </pc:spChg>
        <pc:spChg chg="mod">
          <ac:chgData name="Paul Easter" userId="6549cd31feb53bc1" providerId="LiveId" clId="{4E86F411-EAE7-49CF-A249-F75D20D0101D}" dt="2022-01-24T18:01:04.619" v="16586"/>
          <ac:spMkLst>
            <pc:docMk/>
            <pc:sldMk cId="3105150026" sldId="482"/>
            <ac:spMk id="35" creationId="{1A3A81FA-92EC-48C1-BFA0-945F60B80E1F}"/>
          </ac:spMkLst>
        </pc:spChg>
        <pc:spChg chg="mod">
          <ac:chgData name="Paul Easter" userId="6549cd31feb53bc1" providerId="LiveId" clId="{4E86F411-EAE7-49CF-A249-F75D20D0101D}" dt="2022-01-24T18:01:04.619" v="16586"/>
          <ac:spMkLst>
            <pc:docMk/>
            <pc:sldMk cId="3105150026" sldId="482"/>
            <ac:spMk id="36" creationId="{2B62F434-4A8A-4360-B8D0-77D2846544A9}"/>
          </ac:spMkLst>
        </pc:spChg>
        <pc:spChg chg="mod">
          <ac:chgData name="Paul Easter" userId="6549cd31feb53bc1" providerId="LiveId" clId="{4E86F411-EAE7-49CF-A249-F75D20D0101D}" dt="2022-01-24T18:01:04.619" v="16586"/>
          <ac:spMkLst>
            <pc:docMk/>
            <pc:sldMk cId="3105150026" sldId="482"/>
            <ac:spMk id="42" creationId="{8952270C-605B-4D6D-BCC7-83131DEE2F93}"/>
          </ac:spMkLst>
        </pc:spChg>
        <pc:spChg chg="mod">
          <ac:chgData name="Paul Easter" userId="6549cd31feb53bc1" providerId="LiveId" clId="{4E86F411-EAE7-49CF-A249-F75D20D0101D}" dt="2022-01-24T18:01:04.619" v="16586"/>
          <ac:spMkLst>
            <pc:docMk/>
            <pc:sldMk cId="3105150026" sldId="482"/>
            <ac:spMk id="44" creationId="{EC7B9A98-0AA5-48C8-86F6-139700176B9B}"/>
          </ac:spMkLst>
        </pc:spChg>
        <pc:spChg chg="mod">
          <ac:chgData name="Paul Easter" userId="6549cd31feb53bc1" providerId="LiveId" clId="{4E86F411-EAE7-49CF-A249-F75D20D0101D}" dt="2022-01-24T18:01:04.619" v="16586"/>
          <ac:spMkLst>
            <pc:docMk/>
            <pc:sldMk cId="3105150026" sldId="482"/>
            <ac:spMk id="45" creationId="{51B6DF6E-999C-456B-B069-EFB6F2EA6F07}"/>
          </ac:spMkLst>
        </pc:spChg>
        <pc:spChg chg="mod">
          <ac:chgData name="Paul Easter" userId="6549cd31feb53bc1" providerId="LiveId" clId="{4E86F411-EAE7-49CF-A249-F75D20D0101D}" dt="2022-01-24T18:01:04.619" v="16586"/>
          <ac:spMkLst>
            <pc:docMk/>
            <pc:sldMk cId="3105150026" sldId="482"/>
            <ac:spMk id="46" creationId="{2298BF35-DCA6-43E8-A423-0A968A4739F4}"/>
          </ac:spMkLst>
        </pc:spChg>
        <pc:spChg chg="mod">
          <ac:chgData name="Paul Easter" userId="6549cd31feb53bc1" providerId="LiveId" clId="{4E86F411-EAE7-49CF-A249-F75D20D0101D}" dt="2022-01-24T18:01:04.619" v="16586"/>
          <ac:spMkLst>
            <pc:docMk/>
            <pc:sldMk cId="3105150026" sldId="482"/>
            <ac:spMk id="47" creationId="{BD3E0E66-90B9-4B96-AC35-6C46554CDF91}"/>
          </ac:spMkLst>
        </pc:spChg>
        <pc:spChg chg="mod">
          <ac:chgData name="Paul Easter" userId="6549cd31feb53bc1" providerId="LiveId" clId="{4E86F411-EAE7-49CF-A249-F75D20D0101D}" dt="2022-01-24T18:01:04.619" v="16586"/>
          <ac:spMkLst>
            <pc:docMk/>
            <pc:sldMk cId="3105150026" sldId="482"/>
            <ac:spMk id="48" creationId="{C2946DA5-2DB2-4D46-81AE-5E1762C8B04C}"/>
          </ac:spMkLst>
        </pc:spChg>
        <pc:spChg chg="mod">
          <ac:chgData name="Paul Easter" userId="6549cd31feb53bc1" providerId="LiveId" clId="{4E86F411-EAE7-49CF-A249-F75D20D0101D}" dt="2022-01-24T18:01:04.619" v="16586"/>
          <ac:spMkLst>
            <pc:docMk/>
            <pc:sldMk cId="3105150026" sldId="482"/>
            <ac:spMk id="49" creationId="{D3B454F3-B5B8-4132-B64F-24743C69266F}"/>
          </ac:spMkLst>
        </pc:spChg>
        <pc:spChg chg="mod">
          <ac:chgData name="Paul Easter" userId="6549cd31feb53bc1" providerId="LiveId" clId="{4E86F411-EAE7-49CF-A249-F75D20D0101D}" dt="2022-01-24T18:01:04.619" v="16586"/>
          <ac:spMkLst>
            <pc:docMk/>
            <pc:sldMk cId="3105150026" sldId="482"/>
            <ac:spMk id="50" creationId="{12272347-3C78-40E3-9BA4-D13587835C48}"/>
          </ac:spMkLst>
        </pc:spChg>
        <pc:grpChg chg="add mod">
          <ac:chgData name="Paul Easter" userId="6549cd31feb53bc1" providerId="LiveId" clId="{4E86F411-EAE7-49CF-A249-F75D20D0101D}" dt="2022-01-24T18:01:04.619" v="16586"/>
          <ac:grpSpMkLst>
            <pc:docMk/>
            <pc:sldMk cId="3105150026" sldId="482"/>
            <ac:grpSpMk id="30" creationId="{3678F5FF-9552-450C-AA09-A24D003C28CD}"/>
          </ac:grpSpMkLst>
        </pc:grpChg>
        <pc:grpChg chg="del">
          <ac:chgData name="Paul Easter" userId="6549cd31feb53bc1" providerId="LiveId" clId="{4E86F411-EAE7-49CF-A249-F75D20D0101D}" dt="2022-01-24T18:01:03.618" v="16585" actId="478"/>
          <ac:grpSpMkLst>
            <pc:docMk/>
            <pc:sldMk cId="3105150026" sldId="482"/>
            <ac:grpSpMk id="324" creationId="{718BC8B9-C4E8-4719-8800-1243F1EFFF21}"/>
          </ac:grpSpMkLst>
        </pc:grpChg>
        <pc:picChg chg="add mod">
          <ac:chgData name="Paul Easter" userId="6549cd31feb53bc1" providerId="LiveId" clId="{4E86F411-EAE7-49CF-A249-F75D20D0101D}" dt="2022-01-24T17:16:59.434" v="16191" actId="1076"/>
          <ac:picMkLst>
            <pc:docMk/>
            <pc:sldMk cId="3105150026" sldId="482"/>
            <ac:picMk id="3" creationId="{3718E726-7055-4074-BE0D-61A8709B3310}"/>
          </ac:picMkLst>
        </pc:picChg>
        <pc:picChg chg="del mod">
          <ac:chgData name="Paul Easter" userId="6549cd31feb53bc1" providerId="LiveId" clId="{4E86F411-EAE7-49CF-A249-F75D20D0101D}" dt="2022-01-24T16:45:06.935" v="15648" actId="478"/>
          <ac:picMkLst>
            <pc:docMk/>
            <pc:sldMk cId="3105150026" sldId="482"/>
            <ac:picMk id="317" creationId="{5D32CB8E-B2DC-4F7C-AB8B-F46BDCDBB70E}"/>
          </ac:picMkLst>
        </pc:picChg>
        <pc:cxnChg chg="mod">
          <ac:chgData name="Paul Easter" userId="6549cd31feb53bc1" providerId="LiveId" clId="{4E86F411-EAE7-49CF-A249-F75D20D0101D}" dt="2022-01-24T18:01:04.619" v="16586"/>
          <ac:cxnSpMkLst>
            <pc:docMk/>
            <pc:sldMk cId="3105150026" sldId="482"/>
            <ac:cxnSpMk id="32" creationId="{09710BAF-DEB1-453D-8C07-D8862A13F164}"/>
          </ac:cxnSpMkLst>
        </pc:cxnChg>
        <pc:cxnChg chg="mod">
          <ac:chgData name="Paul Easter" userId="6549cd31feb53bc1" providerId="LiveId" clId="{4E86F411-EAE7-49CF-A249-F75D20D0101D}" dt="2022-01-24T18:01:04.619" v="16586"/>
          <ac:cxnSpMkLst>
            <pc:docMk/>
            <pc:sldMk cId="3105150026" sldId="482"/>
            <ac:cxnSpMk id="34" creationId="{0D170C9F-682E-4AC0-94B6-52ACFF3A750E}"/>
          </ac:cxnSpMkLst>
        </pc:cxnChg>
        <pc:cxnChg chg="mod">
          <ac:chgData name="Paul Easter" userId="6549cd31feb53bc1" providerId="LiveId" clId="{4E86F411-EAE7-49CF-A249-F75D20D0101D}" dt="2022-01-24T18:01:04.619" v="16586"/>
          <ac:cxnSpMkLst>
            <pc:docMk/>
            <pc:sldMk cId="3105150026" sldId="482"/>
            <ac:cxnSpMk id="37" creationId="{1AC52203-C357-4075-8099-BD7F9EBDBA4B}"/>
          </ac:cxnSpMkLst>
        </pc:cxnChg>
        <pc:cxnChg chg="mod">
          <ac:chgData name="Paul Easter" userId="6549cd31feb53bc1" providerId="LiveId" clId="{4E86F411-EAE7-49CF-A249-F75D20D0101D}" dt="2022-01-24T18:01:03.618" v="16585" actId="478"/>
          <ac:cxnSpMkLst>
            <pc:docMk/>
            <pc:sldMk cId="3105150026" sldId="482"/>
            <ac:cxnSpMk id="38" creationId="{B99A7CBA-F02D-40C5-85C4-87A1049050DA}"/>
          </ac:cxnSpMkLst>
        </pc:cxnChg>
        <pc:cxnChg chg="mod">
          <ac:chgData name="Paul Easter" userId="6549cd31feb53bc1" providerId="LiveId" clId="{4E86F411-EAE7-49CF-A249-F75D20D0101D}" dt="2022-01-24T18:01:04.619" v="16586"/>
          <ac:cxnSpMkLst>
            <pc:docMk/>
            <pc:sldMk cId="3105150026" sldId="482"/>
            <ac:cxnSpMk id="39" creationId="{8EB4AAA2-9087-4628-8F21-9AAC23170C93}"/>
          </ac:cxnSpMkLst>
        </pc:cxnChg>
        <pc:cxnChg chg="mod">
          <ac:chgData name="Paul Easter" userId="6549cd31feb53bc1" providerId="LiveId" clId="{4E86F411-EAE7-49CF-A249-F75D20D0101D}" dt="2022-01-24T18:01:04.619" v="16586"/>
          <ac:cxnSpMkLst>
            <pc:docMk/>
            <pc:sldMk cId="3105150026" sldId="482"/>
            <ac:cxnSpMk id="40" creationId="{E197B63C-AC9D-43DA-9115-1FF1F83E575C}"/>
          </ac:cxnSpMkLst>
        </pc:cxnChg>
        <pc:cxnChg chg="mod">
          <ac:chgData name="Paul Easter" userId="6549cd31feb53bc1" providerId="LiveId" clId="{4E86F411-EAE7-49CF-A249-F75D20D0101D}" dt="2022-01-24T18:01:04.619" v="16586"/>
          <ac:cxnSpMkLst>
            <pc:docMk/>
            <pc:sldMk cId="3105150026" sldId="482"/>
            <ac:cxnSpMk id="41" creationId="{B3250809-067F-41B4-9574-EE2542A4FAD4}"/>
          </ac:cxnSpMkLst>
        </pc:cxnChg>
        <pc:cxnChg chg="mod">
          <ac:chgData name="Paul Easter" userId="6549cd31feb53bc1" providerId="LiveId" clId="{4E86F411-EAE7-49CF-A249-F75D20D0101D}" dt="2022-01-24T18:01:03.618" v="16585" actId="478"/>
          <ac:cxnSpMkLst>
            <pc:docMk/>
            <pc:sldMk cId="3105150026" sldId="482"/>
            <ac:cxnSpMk id="43" creationId="{7138EFDB-483A-4F3B-AD0B-5100AD26BCF2}"/>
          </ac:cxnSpMkLst>
        </pc:cxnChg>
        <pc:cxnChg chg="mod">
          <ac:chgData name="Paul Easter" userId="6549cd31feb53bc1" providerId="LiveId" clId="{4E86F411-EAE7-49CF-A249-F75D20D0101D}" dt="2022-01-24T18:01:03.618" v="16585" actId="478"/>
          <ac:cxnSpMkLst>
            <pc:docMk/>
            <pc:sldMk cId="3105150026" sldId="482"/>
            <ac:cxnSpMk id="55" creationId="{6749BE4C-6401-4FB4-A848-30A5D8B757BA}"/>
          </ac:cxnSpMkLst>
        </pc:cxnChg>
        <pc:cxnChg chg="mod">
          <ac:chgData name="Paul Easter" userId="6549cd31feb53bc1" providerId="LiveId" clId="{4E86F411-EAE7-49CF-A249-F75D20D0101D}" dt="2022-01-24T18:01:03.618" v="16585" actId="478"/>
          <ac:cxnSpMkLst>
            <pc:docMk/>
            <pc:sldMk cId="3105150026" sldId="482"/>
            <ac:cxnSpMk id="56" creationId="{FC9DFDF5-29ED-44CC-B5A6-27FAFD310AE4}"/>
          </ac:cxnSpMkLst>
        </pc:cxnChg>
      </pc:sldChg>
      <pc:sldChg chg="modSp add del mod ord">
        <pc:chgData name="Paul Easter" userId="6549cd31feb53bc1" providerId="LiveId" clId="{4E86F411-EAE7-49CF-A249-F75D20D0101D}" dt="2022-01-24T18:08:46.155" v="16722" actId="2696"/>
        <pc:sldMkLst>
          <pc:docMk/>
          <pc:sldMk cId="1886204416" sldId="483"/>
        </pc:sldMkLst>
        <pc:spChg chg="mod">
          <ac:chgData name="Paul Easter" userId="6549cd31feb53bc1" providerId="LiveId" clId="{4E86F411-EAE7-49CF-A249-F75D20D0101D}" dt="2022-01-24T17:32:44.658" v="16416" actId="20577"/>
          <ac:spMkLst>
            <pc:docMk/>
            <pc:sldMk cId="1886204416" sldId="483"/>
            <ac:spMk id="5" creationId="{36139819-1AD4-4DCD-95F0-18D759EC04EA}"/>
          </ac:spMkLst>
        </pc:spChg>
        <pc:spChg chg="mod">
          <ac:chgData name="Paul Easter" userId="6549cd31feb53bc1" providerId="LiveId" clId="{4E86F411-EAE7-49CF-A249-F75D20D0101D}" dt="2022-01-24T16:52:39.088" v="15718" actId="20577"/>
          <ac:spMkLst>
            <pc:docMk/>
            <pc:sldMk cId="1886204416" sldId="483"/>
            <ac:spMk id="13" creationId="{00000000-0000-0000-0000-000000000000}"/>
          </ac:spMkLst>
        </pc:spChg>
      </pc:sldChg>
      <pc:sldChg chg="delSp modSp add mod ord">
        <pc:chgData name="Paul Easter" userId="6549cd31feb53bc1" providerId="LiveId" clId="{4E86F411-EAE7-49CF-A249-F75D20D0101D}" dt="2022-01-24T17:46:59.684" v="16569"/>
        <pc:sldMkLst>
          <pc:docMk/>
          <pc:sldMk cId="2014021119" sldId="484"/>
        </pc:sldMkLst>
        <pc:spChg chg="mod">
          <ac:chgData name="Paul Easter" userId="6549cd31feb53bc1" providerId="LiveId" clId="{4E86F411-EAE7-49CF-A249-F75D20D0101D}" dt="2022-01-24T17:45:17.713" v="16563" actId="20577"/>
          <ac:spMkLst>
            <pc:docMk/>
            <pc:sldMk cId="2014021119" sldId="484"/>
            <ac:spMk id="8" creationId="{E2F794A7-8C4C-4A3F-A33D-B76FD77934A3}"/>
          </ac:spMkLst>
        </pc:spChg>
        <pc:spChg chg="mod">
          <ac:chgData name="Paul Easter" userId="6549cd31feb53bc1" providerId="LiveId" clId="{4E86F411-EAE7-49CF-A249-F75D20D0101D}" dt="2022-01-24T17:44:13.657" v="16543" actId="20577"/>
          <ac:spMkLst>
            <pc:docMk/>
            <pc:sldMk cId="2014021119" sldId="484"/>
            <ac:spMk id="14" creationId="{D1A264E9-38AC-47A4-83E2-D3C122E48CFC}"/>
          </ac:spMkLst>
        </pc:spChg>
        <pc:picChg chg="mod">
          <ac:chgData name="Paul Easter" userId="6549cd31feb53bc1" providerId="LiveId" clId="{4E86F411-EAE7-49CF-A249-F75D20D0101D}" dt="2022-01-24T17:46:36.603" v="16567" actId="14826"/>
          <ac:picMkLst>
            <pc:docMk/>
            <pc:sldMk cId="2014021119" sldId="484"/>
            <ac:picMk id="3" creationId="{6A4ED051-BB3F-4542-B2DF-1177683648BE}"/>
          </ac:picMkLst>
        </pc:picChg>
        <pc:picChg chg="del">
          <ac:chgData name="Paul Easter" userId="6549cd31feb53bc1" providerId="LiveId" clId="{4E86F411-EAE7-49CF-A249-F75D20D0101D}" dt="2022-01-24T17:44:29.067" v="16547" actId="478"/>
          <ac:picMkLst>
            <pc:docMk/>
            <pc:sldMk cId="2014021119" sldId="484"/>
            <ac:picMk id="6" creationId="{F30FEE80-5EEE-40E5-992F-4A906473B43C}"/>
          </ac:picMkLst>
        </pc:picChg>
      </pc:sldChg>
      <pc:sldChg chg="modSp add mod">
        <pc:chgData name="Paul Easter" userId="6549cd31feb53bc1" providerId="LiveId" clId="{4E86F411-EAE7-49CF-A249-F75D20D0101D}" dt="2022-01-25T03:29:54.040" v="17396" actId="20577"/>
        <pc:sldMkLst>
          <pc:docMk/>
          <pc:sldMk cId="2807050748" sldId="485"/>
        </pc:sldMkLst>
        <pc:spChg chg="mod">
          <ac:chgData name="Paul Easter" userId="6549cd31feb53bc1" providerId="LiveId" clId="{4E86F411-EAE7-49CF-A249-F75D20D0101D}" dt="2022-01-25T03:29:54.040" v="17396" actId="20577"/>
          <ac:spMkLst>
            <pc:docMk/>
            <pc:sldMk cId="2807050748" sldId="485"/>
            <ac:spMk id="5" creationId="{36139819-1AD4-4DCD-95F0-18D759EC04EA}"/>
          </ac:spMkLst>
        </pc:spChg>
        <pc:spChg chg="mod">
          <ac:chgData name="Paul Easter" userId="6549cd31feb53bc1" providerId="LiveId" clId="{4E86F411-EAE7-49CF-A249-F75D20D0101D}" dt="2022-01-25T03:29:30.055" v="17395" actId="20577"/>
          <ac:spMkLst>
            <pc:docMk/>
            <pc:sldMk cId="2807050748" sldId="485"/>
            <ac:spMk id="13" creationId="{00000000-0000-0000-0000-000000000000}"/>
          </ac:spMkLst>
        </pc:spChg>
      </pc:sldChg>
      <pc:sldChg chg="modSp add mod">
        <pc:chgData name="Paul Easter" userId="6549cd31feb53bc1" providerId="LiveId" clId="{4E86F411-EAE7-49CF-A249-F75D20D0101D}" dt="2022-01-24T18:13:40.760" v="17043" actId="20577"/>
        <pc:sldMkLst>
          <pc:docMk/>
          <pc:sldMk cId="2771879406" sldId="486"/>
        </pc:sldMkLst>
        <pc:spChg chg="mod">
          <ac:chgData name="Paul Easter" userId="6549cd31feb53bc1" providerId="LiveId" clId="{4E86F411-EAE7-49CF-A249-F75D20D0101D}" dt="2022-01-24T18:13:40.760" v="17043" actId="20577"/>
          <ac:spMkLst>
            <pc:docMk/>
            <pc:sldMk cId="2771879406" sldId="486"/>
            <ac:spMk id="13" creationId="{00000000-0000-0000-0000-000000000000}"/>
          </ac:spMkLst>
        </pc:spChg>
      </pc:sldChg>
      <pc:sldChg chg="addSp delSp modSp add mod ord">
        <pc:chgData name="Paul Easter" userId="6549cd31feb53bc1" providerId="LiveId" clId="{4E86F411-EAE7-49CF-A249-F75D20D0101D}" dt="2022-01-27T10:32:41.680" v="31384" actId="20577"/>
        <pc:sldMkLst>
          <pc:docMk/>
          <pc:sldMk cId="2249480789" sldId="487"/>
        </pc:sldMkLst>
        <pc:spChg chg="mod topLvl">
          <ac:chgData name="Paul Easter" userId="6549cd31feb53bc1" providerId="LiveId" clId="{4E86F411-EAE7-49CF-A249-F75D20D0101D}" dt="2022-01-27T10:03:55.620" v="30980" actId="165"/>
          <ac:spMkLst>
            <pc:docMk/>
            <pc:sldMk cId="2249480789" sldId="487"/>
            <ac:spMk id="4" creationId="{E017C923-D674-4547-879E-30E7532364E5}"/>
          </ac:spMkLst>
        </pc:spChg>
        <pc:spChg chg="mod">
          <ac:chgData name="Paul Easter" userId="6549cd31feb53bc1" providerId="LiveId" clId="{4E86F411-EAE7-49CF-A249-F75D20D0101D}" dt="2022-01-27T10:31:09.858" v="31340" actId="20577"/>
          <ac:spMkLst>
            <pc:docMk/>
            <pc:sldMk cId="2249480789" sldId="487"/>
            <ac:spMk id="8" creationId="{E2F794A7-8C4C-4A3F-A33D-B76FD77934A3}"/>
          </ac:spMkLst>
        </pc:spChg>
        <pc:spChg chg="del">
          <ac:chgData name="Paul Easter" userId="6549cd31feb53bc1" providerId="LiveId" clId="{4E86F411-EAE7-49CF-A249-F75D20D0101D}" dt="2022-01-25T04:19:13.250" v="18913" actId="478"/>
          <ac:spMkLst>
            <pc:docMk/>
            <pc:sldMk cId="2249480789" sldId="487"/>
            <ac:spMk id="10" creationId="{BC6AFF0D-6833-4002-893D-4BB6B4AB1B99}"/>
          </ac:spMkLst>
        </pc:spChg>
        <pc:spChg chg="mod">
          <ac:chgData name="Paul Easter" userId="6549cd31feb53bc1" providerId="LiveId" clId="{4E86F411-EAE7-49CF-A249-F75D20D0101D}" dt="2022-01-25T03:30:13.407" v="17414" actId="20577"/>
          <ac:spMkLst>
            <pc:docMk/>
            <pc:sldMk cId="2249480789" sldId="487"/>
            <ac:spMk id="13" creationId="{00000000-0000-0000-0000-000000000000}"/>
          </ac:spMkLst>
        </pc:spChg>
        <pc:spChg chg="mod">
          <ac:chgData name="Paul Easter" userId="6549cd31feb53bc1" providerId="LiveId" clId="{4E86F411-EAE7-49CF-A249-F75D20D0101D}" dt="2022-01-27T10:12:04.184" v="31103" actId="20577"/>
          <ac:spMkLst>
            <pc:docMk/>
            <pc:sldMk cId="2249480789" sldId="487"/>
            <ac:spMk id="14" creationId="{D1A264E9-38AC-47A4-83E2-D3C122E48CFC}"/>
          </ac:spMkLst>
        </pc:spChg>
        <pc:spChg chg="del mod topLvl">
          <ac:chgData name="Paul Easter" userId="6549cd31feb53bc1" providerId="LiveId" clId="{4E86F411-EAE7-49CF-A249-F75D20D0101D}" dt="2022-01-25T03:32:08.475" v="17538" actId="478"/>
          <ac:spMkLst>
            <pc:docMk/>
            <pc:sldMk cId="2249480789" sldId="487"/>
            <ac:spMk id="24" creationId="{BB7BF43F-C91D-4712-9448-9AFCFE5AB6DB}"/>
          </ac:spMkLst>
        </pc:spChg>
        <pc:spChg chg="add mod">
          <ac:chgData name="Paul Easter" userId="6549cd31feb53bc1" providerId="LiveId" clId="{4E86F411-EAE7-49CF-A249-F75D20D0101D}" dt="2022-01-25T03:37:56.575" v="17661" actId="164"/>
          <ac:spMkLst>
            <pc:docMk/>
            <pc:sldMk cId="2249480789" sldId="487"/>
            <ac:spMk id="26" creationId="{28107E60-6EE7-4B60-A61F-094C28EE4765}"/>
          </ac:spMkLst>
        </pc:spChg>
        <pc:spChg chg="del mod topLvl">
          <ac:chgData name="Paul Easter" userId="6549cd31feb53bc1" providerId="LiveId" clId="{4E86F411-EAE7-49CF-A249-F75D20D0101D}" dt="2022-01-25T03:32:12.711" v="17540" actId="478"/>
          <ac:spMkLst>
            <pc:docMk/>
            <pc:sldMk cId="2249480789" sldId="487"/>
            <ac:spMk id="27" creationId="{82ABE8F8-30D7-418B-A252-2C3ECD7AAA53}"/>
          </ac:spMkLst>
        </pc:spChg>
        <pc:spChg chg="del mod topLvl">
          <ac:chgData name="Paul Easter" userId="6549cd31feb53bc1" providerId="LiveId" clId="{4E86F411-EAE7-49CF-A249-F75D20D0101D}" dt="2022-01-25T03:32:11.053" v="17539" actId="478"/>
          <ac:spMkLst>
            <pc:docMk/>
            <pc:sldMk cId="2249480789" sldId="487"/>
            <ac:spMk id="28" creationId="{990300BD-4441-4ABD-9348-FE127BC960ED}"/>
          </ac:spMkLst>
        </pc:spChg>
        <pc:spChg chg="add mod">
          <ac:chgData name="Paul Easter" userId="6549cd31feb53bc1" providerId="LiveId" clId="{4E86F411-EAE7-49CF-A249-F75D20D0101D}" dt="2022-01-27T10:03:55.620" v="30980" actId="165"/>
          <ac:spMkLst>
            <pc:docMk/>
            <pc:sldMk cId="2249480789" sldId="487"/>
            <ac:spMk id="29" creationId="{043B0A85-AE2C-42E3-B644-8D6DA6159904}"/>
          </ac:spMkLst>
        </pc:spChg>
        <pc:spChg chg="add mod">
          <ac:chgData name="Paul Easter" userId="6549cd31feb53bc1" providerId="LiveId" clId="{4E86F411-EAE7-49CF-A249-F75D20D0101D}" dt="2022-01-27T06:08:27.869" v="29098" actId="1036"/>
          <ac:spMkLst>
            <pc:docMk/>
            <pc:sldMk cId="2249480789" sldId="487"/>
            <ac:spMk id="30" creationId="{71FF464C-81AE-41D3-BDE4-D1DD7A7DCCE8}"/>
          </ac:spMkLst>
        </pc:spChg>
        <pc:spChg chg="add del mod">
          <ac:chgData name="Paul Easter" userId="6549cd31feb53bc1" providerId="LiveId" clId="{4E86F411-EAE7-49CF-A249-F75D20D0101D}" dt="2022-01-25T03:38:18.174" v="17664" actId="478"/>
          <ac:spMkLst>
            <pc:docMk/>
            <pc:sldMk cId="2249480789" sldId="487"/>
            <ac:spMk id="30" creationId="{A948C898-2272-4FB9-832A-971FBDB7F93E}"/>
          </ac:spMkLst>
        </pc:spChg>
        <pc:spChg chg="add del mod">
          <ac:chgData name="Paul Easter" userId="6549cd31feb53bc1" providerId="LiveId" clId="{4E86F411-EAE7-49CF-A249-F75D20D0101D}" dt="2022-01-25T03:38:20.090" v="17665" actId="478"/>
          <ac:spMkLst>
            <pc:docMk/>
            <pc:sldMk cId="2249480789" sldId="487"/>
            <ac:spMk id="31" creationId="{95748AFD-11D1-4445-924E-AFA06E83953C}"/>
          </ac:spMkLst>
        </pc:spChg>
        <pc:spChg chg="add del mod">
          <ac:chgData name="Paul Easter" userId="6549cd31feb53bc1" providerId="LiveId" clId="{4E86F411-EAE7-49CF-A249-F75D20D0101D}" dt="2022-01-25T03:38:28.425" v="17670" actId="478"/>
          <ac:spMkLst>
            <pc:docMk/>
            <pc:sldMk cId="2249480789" sldId="487"/>
            <ac:spMk id="32" creationId="{B20B19C3-3D98-47BD-8C86-BDD8A07DA72A}"/>
          </ac:spMkLst>
        </pc:spChg>
        <pc:spChg chg="add del mod">
          <ac:chgData name="Paul Easter" userId="6549cd31feb53bc1" providerId="LiveId" clId="{4E86F411-EAE7-49CF-A249-F75D20D0101D}" dt="2022-01-25T03:38:25.463" v="17668" actId="478"/>
          <ac:spMkLst>
            <pc:docMk/>
            <pc:sldMk cId="2249480789" sldId="487"/>
            <ac:spMk id="33" creationId="{B1ADB00A-71D3-4810-9FA6-2C616B33D49A}"/>
          </ac:spMkLst>
        </pc:spChg>
        <pc:spChg chg="mod">
          <ac:chgData name="Paul Easter" userId="6549cd31feb53bc1" providerId="LiveId" clId="{4E86F411-EAE7-49CF-A249-F75D20D0101D}" dt="2022-01-27T10:03:55.620" v="30980" actId="165"/>
          <ac:spMkLst>
            <pc:docMk/>
            <pc:sldMk cId="2249480789" sldId="487"/>
            <ac:spMk id="35" creationId="{347A51E5-8A35-4302-B3F6-3945F29040FE}"/>
          </ac:spMkLst>
        </pc:spChg>
        <pc:spChg chg="mod">
          <ac:chgData name="Paul Easter" userId="6549cd31feb53bc1" providerId="LiveId" clId="{4E86F411-EAE7-49CF-A249-F75D20D0101D}" dt="2022-01-27T10:03:55.620" v="30980" actId="165"/>
          <ac:spMkLst>
            <pc:docMk/>
            <pc:sldMk cId="2249480789" sldId="487"/>
            <ac:spMk id="36" creationId="{01135382-74F3-4956-AE29-F8C1B65CD0CC}"/>
          </ac:spMkLst>
        </pc:spChg>
        <pc:spChg chg="mod topLvl">
          <ac:chgData name="Paul Easter" userId="6549cd31feb53bc1" providerId="LiveId" clId="{4E86F411-EAE7-49CF-A249-F75D20D0101D}" dt="2022-01-27T10:07:26.738" v="31033" actId="20577"/>
          <ac:spMkLst>
            <pc:docMk/>
            <pc:sldMk cId="2249480789" sldId="487"/>
            <ac:spMk id="39" creationId="{1C99D245-D2D1-47D0-91EC-193DCB0B42BE}"/>
          </ac:spMkLst>
        </pc:spChg>
        <pc:spChg chg="del mod">
          <ac:chgData name="Paul Easter" userId="6549cd31feb53bc1" providerId="LiveId" clId="{4E86F411-EAE7-49CF-A249-F75D20D0101D}" dt="2022-01-27T10:03:03.910" v="30957" actId="478"/>
          <ac:spMkLst>
            <pc:docMk/>
            <pc:sldMk cId="2249480789" sldId="487"/>
            <ac:spMk id="40" creationId="{6B216C3D-3B3A-44D3-8AC7-BBD7D37A4E9B}"/>
          </ac:spMkLst>
        </pc:spChg>
        <pc:spChg chg="add mod">
          <ac:chgData name="Paul Easter" userId="6549cd31feb53bc1" providerId="LiveId" clId="{4E86F411-EAE7-49CF-A249-F75D20D0101D}" dt="2022-01-27T10:32:36.084" v="31382" actId="20577"/>
          <ac:spMkLst>
            <pc:docMk/>
            <pc:sldMk cId="2249480789" sldId="487"/>
            <ac:spMk id="41" creationId="{8BD7387F-1661-4069-ADE2-B3CFD560B983}"/>
          </ac:spMkLst>
        </pc:spChg>
        <pc:spChg chg="mod topLvl">
          <ac:chgData name="Paul Easter" userId="6549cd31feb53bc1" providerId="LiveId" clId="{4E86F411-EAE7-49CF-A249-F75D20D0101D}" dt="2022-01-27T10:21:45.179" v="31219" actId="20577"/>
          <ac:spMkLst>
            <pc:docMk/>
            <pc:sldMk cId="2249480789" sldId="487"/>
            <ac:spMk id="44" creationId="{652B81FA-3259-4911-82A0-5799FCDA358C}"/>
          </ac:spMkLst>
        </pc:spChg>
        <pc:spChg chg="del mod topLvl">
          <ac:chgData name="Paul Easter" userId="6549cd31feb53bc1" providerId="LiveId" clId="{4E86F411-EAE7-49CF-A249-F75D20D0101D}" dt="2022-01-27T10:05:13.300" v="31013" actId="478"/>
          <ac:spMkLst>
            <pc:docMk/>
            <pc:sldMk cId="2249480789" sldId="487"/>
            <ac:spMk id="45" creationId="{778F978B-4C22-45A0-825D-125640A5C781}"/>
          </ac:spMkLst>
        </pc:spChg>
        <pc:spChg chg="mod">
          <ac:chgData name="Paul Easter" userId="6549cd31feb53bc1" providerId="LiveId" clId="{4E86F411-EAE7-49CF-A249-F75D20D0101D}" dt="2022-01-27T10:03:55.620" v="30980" actId="165"/>
          <ac:spMkLst>
            <pc:docMk/>
            <pc:sldMk cId="2249480789" sldId="487"/>
            <ac:spMk id="47" creationId="{C3BB8024-9172-46A3-A7D7-AFD28D4A4DC2}"/>
          </ac:spMkLst>
        </pc:spChg>
        <pc:spChg chg="mod">
          <ac:chgData name="Paul Easter" userId="6549cd31feb53bc1" providerId="LiveId" clId="{4E86F411-EAE7-49CF-A249-F75D20D0101D}" dt="2022-01-27T10:03:55.620" v="30980" actId="165"/>
          <ac:spMkLst>
            <pc:docMk/>
            <pc:sldMk cId="2249480789" sldId="487"/>
            <ac:spMk id="48" creationId="{7B8567E4-8074-4BE8-8E29-EA22EBC3AF53}"/>
          </ac:spMkLst>
        </pc:spChg>
        <pc:spChg chg="mod topLvl">
          <ac:chgData name="Paul Easter" userId="6549cd31feb53bc1" providerId="LiveId" clId="{4E86F411-EAE7-49CF-A249-F75D20D0101D}" dt="2022-01-27T10:32:29.529" v="31380" actId="20577"/>
          <ac:spMkLst>
            <pc:docMk/>
            <pc:sldMk cId="2249480789" sldId="487"/>
            <ac:spMk id="50" creationId="{5CEC8850-46DF-4E18-B998-3284563DE288}"/>
          </ac:spMkLst>
        </pc:spChg>
        <pc:spChg chg="del mod">
          <ac:chgData name="Paul Easter" userId="6549cd31feb53bc1" providerId="LiveId" clId="{4E86F411-EAE7-49CF-A249-F75D20D0101D}" dt="2022-01-27T10:02:25.234" v="30947" actId="478"/>
          <ac:spMkLst>
            <pc:docMk/>
            <pc:sldMk cId="2249480789" sldId="487"/>
            <ac:spMk id="51" creationId="{63909328-C410-4F02-B894-4C552972AB12}"/>
          </ac:spMkLst>
        </pc:spChg>
        <pc:spChg chg="add mod">
          <ac:chgData name="Paul Easter" userId="6549cd31feb53bc1" providerId="LiveId" clId="{4E86F411-EAE7-49CF-A249-F75D20D0101D}" dt="2022-01-27T10:32:41.680" v="31384" actId="20577"/>
          <ac:spMkLst>
            <pc:docMk/>
            <pc:sldMk cId="2249480789" sldId="487"/>
            <ac:spMk id="52" creationId="{20898389-90EE-4C8B-844A-CE7A130D5A6D}"/>
          </ac:spMkLst>
        </pc:spChg>
        <pc:spChg chg="add mod">
          <ac:chgData name="Paul Easter" userId="6549cd31feb53bc1" providerId="LiveId" clId="{4E86F411-EAE7-49CF-A249-F75D20D0101D}" dt="2022-01-27T10:08:40.318" v="31052" actId="20577"/>
          <ac:spMkLst>
            <pc:docMk/>
            <pc:sldMk cId="2249480789" sldId="487"/>
            <ac:spMk id="53" creationId="{06C42E52-F1CB-43BF-BC47-CB6407B58960}"/>
          </ac:spMkLst>
        </pc:spChg>
        <pc:spChg chg="del mod topLvl">
          <ac:chgData name="Paul Easter" userId="6549cd31feb53bc1" providerId="LiveId" clId="{4E86F411-EAE7-49CF-A249-F75D20D0101D}" dt="2022-01-25T03:48:01.665" v="17781" actId="478"/>
          <ac:spMkLst>
            <pc:docMk/>
            <pc:sldMk cId="2249480789" sldId="487"/>
            <ac:spMk id="61" creationId="{512B3297-FE2A-45AF-BABF-B7C59A181CAF}"/>
          </ac:spMkLst>
        </pc:spChg>
        <pc:spChg chg="del mod topLvl">
          <ac:chgData name="Paul Easter" userId="6549cd31feb53bc1" providerId="LiveId" clId="{4E86F411-EAE7-49CF-A249-F75D20D0101D}" dt="2022-01-25T03:48:03.830" v="17782" actId="478"/>
          <ac:spMkLst>
            <pc:docMk/>
            <pc:sldMk cId="2249480789" sldId="487"/>
            <ac:spMk id="62" creationId="{EDECAD6C-10CD-4737-B8CC-E2296B154056}"/>
          </ac:spMkLst>
        </pc:spChg>
        <pc:spChg chg="del mod topLvl">
          <ac:chgData name="Paul Easter" userId="6549cd31feb53bc1" providerId="LiveId" clId="{4E86F411-EAE7-49CF-A249-F75D20D0101D}" dt="2022-01-25T03:38:24.103" v="17667" actId="478"/>
          <ac:spMkLst>
            <pc:docMk/>
            <pc:sldMk cId="2249480789" sldId="487"/>
            <ac:spMk id="63" creationId="{08FFF306-49C5-4173-BB9A-D5E31EF7426B}"/>
          </ac:spMkLst>
        </pc:spChg>
        <pc:spChg chg="del mod topLvl">
          <ac:chgData name="Paul Easter" userId="6549cd31feb53bc1" providerId="LiveId" clId="{4E86F411-EAE7-49CF-A249-F75D20D0101D}" dt="2022-01-25T03:38:26.909" v="17669" actId="478"/>
          <ac:spMkLst>
            <pc:docMk/>
            <pc:sldMk cId="2249480789" sldId="487"/>
            <ac:spMk id="64" creationId="{8BE47CAA-9808-40C0-88EE-BD2C5608E847}"/>
          </ac:spMkLst>
        </pc:spChg>
        <pc:spChg chg="del mod topLvl">
          <ac:chgData name="Paul Easter" userId="6549cd31feb53bc1" providerId="LiveId" clId="{4E86F411-EAE7-49CF-A249-F75D20D0101D}" dt="2022-01-25T03:38:22.399" v="17666" actId="478"/>
          <ac:spMkLst>
            <pc:docMk/>
            <pc:sldMk cId="2249480789" sldId="487"/>
            <ac:spMk id="65" creationId="{25E8F0F1-B92F-415B-B2B0-FDFCEA570F06}"/>
          </ac:spMkLst>
        </pc:spChg>
        <pc:spChg chg="mod topLvl">
          <ac:chgData name="Paul Easter" userId="6549cd31feb53bc1" providerId="LiveId" clId="{4E86F411-EAE7-49CF-A249-F75D20D0101D}" dt="2022-01-25T03:37:56.575" v="17661" actId="164"/>
          <ac:spMkLst>
            <pc:docMk/>
            <pc:sldMk cId="2249480789" sldId="487"/>
            <ac:spMk id="66" creationId="{D4400598-6686-44C7-85B7-184D39CF34C3}"/>
          </ac:spMkLst>
        </pc:spChg>
        <pc:spChg chg="del mod topLvl">
          <ac:chgData name="Paul Easter" userId="6549cd31feb53bc1" providerId="LiveId" clId="{4E86F411-EAE7-49CF-A249-F75D20D0101D}" dt="2022-01-25T03:38:18.174" v="17664" actId="478"/>
          <ac:spMkLst>
            <pc:docMk/>
            <pc:sldMk cId="2249480789" sldId="487"/>
            <ac:spMk id="67" creationId="{716A0286-37CB-431E-B5DD-2B05F6E92A61}"/>
          </ac:spMkLst>
        </pc:spChg>
        <pc:spChg chg="mod topLvl">
          <ac:chgData name="Paul Easter" userId="6549cd31feb53bc1" providerId="LiveId" clId="{4E86F411-EAE7-49CF-A249-F75D20D0101D}" dt="2022-01-27T10:03:55.620" v="30980" actId="165"/>
          <ac:spMkLst>
            <pc:docMk/>
            <pc:sldMk cId="2249480789" sldId="487"/>
            <ac:spMk id="68" creationId="{5B427A09-AD3B-462C-8072-D8B278789F24}"/>
          </ac:spMkLst>
        </pc:spChg>
        <pc:grpChg chg="add del mod">
          <ac:chgData name="Paul Easter" userId="6549cd31feb53bc1" providerId="LiveId" clId="{4E86F411-EAE7-49CF-A249-F75D20D0101D}" dt="2022-01-25T03:38:48.582" v="17674" actId="478"/>
          <ac:grpSpMkLst>
            <pc:docMk/>
            <pc:sldMk cId="2249480789" sldId="487"/>
            <ac:grpSpMk id="2" creationId="{C6BA0764-86D3-43AE-8B3D-8828B7AB0BD8}"/>
          </ac:grpSpMkLst>
        </pc:grpChg>
        <pc:grpChg chg="add del mod topLvl">
          <ac:chgData name="Paul Easter" userId="6549cd31feb53bc1" providerId="LiveId" clId="{4E86F411-EAE7-49CF-A249-F75D20D0101D}" dt="2022-01-27T10:04:06.771" v="30981" actId="478"/>
          <ac:grpSpMkLst>
            <pc:docMk/>
            <pc:sldMk cId="2249480789" sldId="487"/>
            <ac:grpSpMk id="3" creationId="{2BB2A3A0-94E2-4C60-B2C3-1C006BB39A58}"/>
          </ac:grpSpMkLst>
        </pc:grpChg>
        <pc:grpChg chg="add del mod">
          <ac:chgData name="Paul Easter" userId="6549cd31feb53bc1" providerId="LiveId" clId="{4E86F411-EAE7-49CF-A249-F75D20D0101D}" dt="2022-01-25T03:47:21.595" v="17771" actId="165"/>
          <ac:grpSpMkLst>
            <pc:docMk/>
            <pc:sldMk cId="2249480789" sldId="487"/>
            <ac:grpSpMk id="7" creationId="{2DD80C05-1BA8-43DE-949C-9AA302260E9D}"/>
          </ac:grpSpMkLst>
        </pc:grpChg>
        <pc:grpChg chg="add del mod">
          <ac:chgData name="Paul Easter" userId="6549cd31feb53bc1" providerId="LiveId" clId="{4E86F411-EAE7-49CF-A249-F75D20D0101D}" dt="2022-01-27T10:03:55.620" v="30980" actId="165"/>
          <ac:grpSpMkLst>
            <pc:docMk/>
            <pc:sldMk cId="2249480789" sldId="487"/>
            <ac:grpSpMk id="12" creationId="{57C119F3-51FC-4EF1-A9A5-81072571941F}"/>
          </ac:grpSpMkLst>
        </pc:grpChg>
        <pc:grpChg chg="add del mod topLvl">
          <ac:chgData name="Paul Easter" userId="6549cd31feb53bc1" providerId="LiveId" clId="{4E86F411-EAE7-49CF-A249-F75D20D0101D}" dt="2022-01-27T10:05:33.142" v="31020" actId="478"/>
          <ac:grpSpMkLst>
            <pc:docMk/>
            <pc:sldMk cId="2249480789" sldId="487"/>
            <ac:grpSpMk id="34" creationId="{A6B249E2-FAF7-4E28-8AFC-1219B4F101E8}"/>
          </ac:grpSpMkLst>
        </pc:grpChg>
        <pc:grpChg chg="add del mod topLvl">
          <ac:chgData name="Paul Easter" userId="6549cd31feb53bc1" providerId="LiveId" clId="{4E86F411-EAE7-49CF-A249-F75D20D0101D}" dt="2022-01-27T10:03:03.910" v="30957" actId="478"/>
          <ac:grpSpMkLst>
            <pc:docMk/>
            <pc:sldMk cId="2249480789" sldId="487"/>
            <ac:grpSpMk id="37" creationId="{DEE87B7D-1246-42CB-ADEF-8E01F556B690}"/>
          </ac:grpSpMkLst>
        </pc:grpChg>
        <pc:grpChg chg="add del mod topLvl">
          <ac:chgData name="Paul Easter" userId="6549cd31feb53bc1" providerId="LiveId" clId="{4E86F411-EAE7-49CF-A249-F75D20D0101D}" dt="2022-01-27T10:05:13.300" v="31013" actId="478"/>
          <ac:grpSpMkLst>
            <pc:docMk/>
            <pc:sldMk cId="2249480789" sldId="487"/>
            <ac:grpSpMk id="42" creationId="{15B6E028-440C-463A-BB06-37ABD4472CE7}"/>
          </ac:grpSpMkLst>
        </pc:grpChg>
        <pc:grpChg chg="add del mod topLvl">
          <ac:chgData name="Paul Easter" userId="6549cd31feb53bc1" providerId="LiveId" clId="{4E86F411-EAE7-49CF-A249-F75D20D0101D}" dt="2022-01-27T10:04:33.541" v="30995" actId="478"/>
          <ac:grpSpMkLst>
            <pc:docMk/>
            <pc:sldMk cId="2249480789" sldId="487"/>
            <ac:grpSpMk id="46" creationId="{6902AE6C-37EB-4189-B365-D7AD23E98B44}"/>
          </ac:grpSpMkLst>
        </pc:grpChg>
        <pc:grpChg chg="add del mod topLvl">
          <ac:chgData name="Paul Easter" userId="6549cd31feb53bc1" providerId="LiveId" clId="{4E86F411-EAE7-49CF-A249-F75D20D0101D}" dt="2022-01-27T10:02:25.234" v="30947" actId="478"/>
          <ac:grpSpMkLst>
            <pc:docMk/>
            <pc:sldMk cId="2249480789" sldId="487"/>
            <ac:grpSpMk id="49" creationId="{1B5AD32B-E747-413C-A1D5-8CB61DFB4655}"/>
          </ac:grpSpMkLst>
        </pc:grpChg>
        <pc:grpChg chg="del mod">
          <ac:chgData name="Paul Easter" userId="6549cd31feb53bc1" providerId="LiveId" clId="{4E86F411-EAE7-49CF-A249-F75D20D0101D}" dt="2022-01-25T03:32:03.835" v="17537" actId="165"/>
          <ac:grpSpMkLst>
            <pc:docMk/>
            <pc:sldMk cId="2249480789" sldId="487"/>
            <ac:grpSpMk id="327" creationId="{18EABC14-45C4-4C24-A325-595334FF6175}"/>
          </ac:grpSpMkLst>
        </pc:grpChg>
        <pc:picChg chg="del">
          <ac:chgData name="Paul Easter" userId="6549cd31feb53bc1" providerId="LiveId" clId="{4E86F411-EAE7-49CF-A249-F75D20D0101D}" dt="2022-01-25T03:30:32.447" v="17416" actId="478"/>
          <ac:picMkLst>
            <pc:docMk/>
            <pc:sldMk cId="2249480789" sldId="487"/>
            <ac:picMk id="317" creationId="{5D32CB8E-B2DC-4F7C-AB8B-F46BDCDBB70E}"/>
          </ac:picMkLst>
        </pc:picChg>
        <pc:cxnChg chg="mod topLvl">
          <ac:chgData name="Paul Easter" userId="6549cd31feb53bc1" providerId="LiveId" clId="{4E86F411-EAE7-49CF-A249-F75D20D0101D}" dt="2022-01-27T10:03:55.620" v="30980" actId="165"/>
          <ac:cxnSpMkLst>
            <pc:docMk/>
            <pc:sldMk cId="2249480789" sldId="487"/>
            <ac:cxnSpMk id="21" creationId="{1E60E339-3073-4E24-8D6C-EAEF0983A3A0}"/>
          </ac:cxnSpMkLst>
        </pc:cxnChg>
        <pc:cxnChg chg="mod topLvl">
          <ac:chgData name="Paul Easter" userId="6549cd31feb53bc1" providerId="LiveId" clId="{4E86F411-EAE7-49CF-A249-F75D20D0101D}" dt="2022-01-27T10:03:55.620" v="30980" actId="165"/>
          <ac:cxnSpMkLst>
            <pc:docMk/>
            <pc:sldMk cId="2249480789" sldId="487"/>
            <ac:cxnSpMk id="25" creationId="{70A8F393-610C-4EB4-9331-AB828ABAC59E}"/>
          </ac:cxnSpMkLst>
        </pc:cxnChg>
        <pc:cxnChg chg="mod topLvl">
          <ac:chgData name="Paul Easter" userId="6549cd31feb53bc1" providerId="LiveId" clId="{4E86F411-EAE7-49CF-A249-F75D20D0101D}" dt="2022-01-27T10:03:55.620" v="30980" actId="165"/>
          <ac:cxnSpMkLst>
            <pc:docMk/>
            <pc:sldMk cId="2249480789" sldId="487"/>
            <ac:cxnSpMk id="38" creationId="{B99A7CBA-F02D-40C5-85C4-87A1049050DA}"/>
          </ac:cxnSpMkLst>
        </pc:cxnChg>
        <pc:cxnChg chg="mod topLvl">
          <ac:chgData name="Paul Easter" userId="6549cd31feb53bc1" providerId="LiveId" clId="{4E86F411-EAE7-49CF-A249-F75D20D0101D}" dt="2022-01-27T10:03:55.620" v="30980" actId="165"/>
          <ac:cxnSpMkLst>
            <pc:docMk/>
            <pc:sldMk cId="2249480789" sldId="487"/>
            <ac:cxnSpMk id="43" creationId="{7138EFDB-483A-4F3B-AD0B-5100AD26BCF2}"/>
          </ac:cxnSpMkLst>
        </pc:cxnChg>
        <pc:cxnChg chg="del mod topLvl">
          <ac:chgData name="Paul Easter" userId="6549cd31feb53bc1" providerId="LiveId" clId="{4E86F411-EAE7-49CF-A249-F75D20D0101D}" dt="2022-01-25T03:32:19.650" v="17542" actId="478"/>
          <ac:cxnSpMkLst>
            <pc:docMk/>
            <pc:sldMk cId="2249480789" sldId="487"/>
            <ac:cxnSpMk id="55" creationId="{6749BE4C-6401-4FB4-A848-30A5D8B757BA}"/>
          </ac:cxnSpMkLst>
        </pc:cxnChg>
        <pc:cxnChg chg="del mod topLvl">
          <ac:chgData name="Paul Easter" userId="6549cd31feb53bc1" providerId="LiveId" clId="{4E86F411-EAE7-49CF-A249-F75D20D0101D}" dt="2022-01-25T03:32:18.319" v="17541" actId="478"/>
          <ac:cxnSpMkLst>
            <pc:docMk/>
            <pc:sldMk cId="2249480789" sldId="487"/>
            <ac:cxnSpMk id="56" creationId="{FC9DFDF5-29ED-44CC-B5A6-27FAFD310AE4}"/>
          </ac:cxnSpMkLst>
        </pc:cxnChg>
      </pc:sldChg>
      <pc:sldChg chg="addSp delSp modSp add mod">
        <pc:chgData name="Paul Easter" userId="6549cd31feb53bc1" providerId="LiveId" clId="{4E86F411-EAE7-49CF-A249-F75D20D0101D}" dt="2022-01-27T10:38:13.388" v="31680" actId="20577"/>
        <pc:sldMkLst>
          <pc:docMk/>
          <pc:sldMk cId="1557667916" sldId="488"/>
        </pc:sldMkLst>
        <pc:spChg chg="mod">
          <ac:chgData name="Paul Easter" userId="6549cd31feb53bc1" providerId="LiveId" clId="{4E86F411-EAE7-49CF-A249-F75D20D0101D}" dt="2022-01-27T10:38:13.388" v="31680" actId="20577"/>
          <ac:spMkLst>
            <pc:docMk/>
            <pc:sldMk cId="1557667916" sldId="488"/>
            <ac:spMk id="8" creationId="{E2F794A7-8C4C-4A3F-A33D-B76FD77934A3}"/>
          </ac:spMkLst>
        </pc:spChg>
        <pc:spChg chg="del">
          <ac:chgData name="Paul Easter" userId="6549cd31feb53bc1" providerId="LiveId" clId="{4E86F411-EAE7-49CF-A249-F75D20D0101D}" dt="2022-01-25T04:19:10.756" v="18912" actId="478"/>
          <ac:spMkLst>
            <pc:docMk/>
            <pc:sldMk cId="1557667916" sldId="488"/>
            <ac:spMk id="10" creationId="{BC6AFF0D-6833-4002-893D-4BB6B4AB1B99}"/>
          </ac:spMkLst>
        </pc:spChg>
        <pc:spChg chg="mod">
          <ac:chgData name="Paul Easter" userId="6549cd31feb53bc1" providerId="LiveId" clId="{4E86F411-EAE7-49CF-A249-F75D20D0101D}" dt="2022-01-27T10:09:46.503" v="31087" actId="20577"/>
          <ac:spMkLst>
            <pc:docMk/>
            <pc:sldMk cId="1557667916" sldId="488"/>
            <ac:spMk id="14" creationId="{D1A264E9-38AC-47A4-83E2-D3C122E48CFC}"/>
          </ac:spMkLst>
        </pc:spChg>
        <pc:grpChg chg="del">
          <ac:chgData name="Paul Easter" userId="6549cd31feb53bc1" providerId="LiveId" clId="{4E86F411-EAE7-49CF-A249-F75D20D0101D}" dt="2022-01-25T04:08:32.005" v="18429" actId="478"/>
          <ac:grpSpMkLst>
            <pc:docMk/>
            <pc:sldMk cId="1557667916" sldId="488"/>
            <ac:grpSpMk id="12" creationId="{57C119F3-51FC-4EF1-A9A5-81072571941F}"/>
          </ac:grpSpMkLst>
        </pc:grpChg>
        <pc:graphicFrameChg chg="add mod modGraphic">
          <ac:chgData name="Paul Easter" userId="6549cd31feb53bc1" providerId="LiveId" clId="{4E86F411-EAE7-49CF-A249-F75D20D0101D}" dt="2022-01-25T13:38:55.693" v="27982" actId="404"/>
          <ac:graphicFrameMkLst>
            <pc:docMk/>
            <pc:sldMk cId="1557667916" sldId="488"/>
            <ac:graphicFrameMk id="2" creationId="{E2B4952B-3AF7-43C0-BDAF-E85BFFA15F64}"/>
          </ac:graphicFrameMkLst>
        </pc:graphicFrameChg>
        <pc:graphicFrameChg chg="add del mod modGraphic">
          <ac:chgData name="Paul Easter" userId="6549cd31feb53bc1" providerId="LiveId" clId="{4E86F411-EAE7-49CF-A249-F75D20D0101D}" dt="2022-01-25T04:18:42.355" v="18906" actId="478"/>
          <ac:graphicFrameMkLst>
            <pc:docMk/>
            <pc:sldMk cId="1557667916" sldId="488"/>
            <ac:graphicFrameMk id="31" creationId="{5AB9D5CA-DC1D-4D6E-A477-44B380CFB575}"/>
          </ac:graphicFrameMkLst>
        </pc:graphicFrameChg>
        <pc:graphicFrameChg chg="add del mod">
          <ac:chgData name="Paul Easter" userId="6549cd31feb53bc1" providerId="LiveId" clId="{4E86F411-EAE7-49CF-A249-F75D20D0101D}" dt="2022-01-25T04:22:25.971" v="18990" actId="478"/>
          <ac:graphicFrameMkLst>
            <pc:docMk/>
            <pc:sldMk cId="1557667916" sldId="488"/>
            <ac:graphicFrameMk id="32" creationId="{11875FF1-0D56-4DE7-B897-55D81B5DD334}"/>
          </ac:graphicFrameMkLst>
        </pc:graphicFrameChg>
        <pc:graphicFrameChg chg="add mod modGraphic">
          <ac:chgData name="Paul Easter" userId="6549cd31feb53bc1" providerId="LiveId" clId="{4E86F411-EAE7-49CF-A249-F75D20D0101D}" dt="2022-01-25T13:30:45.808" v="27955" actId="255"/>
          <ac:graphicFrameMkLst>
            <pc:docMk/>
            <pc:sldMk cId="1557667916" sldId="488"/>
            <ac:graphicFrameMk id="33" creationId="{C40A1B13-4799-4CB3-87D3-B9F1B4493630}"/>
          </ac:graphicFrameMkLst>
        </pc:graphicFrameChg>
        <pc:cxnChg chg="mod">
          <ac:chgData name="Paul Easter" userId="6549cd31feb53bc1" providerId="LiveId" clId="{4E86F411-EAE7-49CF-A249-F75D20D0101D}" dt="2022-01-25T04:08:32.005" v="18429" actId="478"/>
          <ac:cxnSpMkLst>
            <pc:docMk/>
            <pc:sldMk cId="1557667916" sldId="488"/>
            <ac:cxnSpMk id="38" creationId="{B99A7CBA-F02D-40C5-85C4-87A1049050DA}"/>
          </ac:cxnSpMkLst>
        </pc:cxnChg>
      </pc:sldChg>
      <pc:sldChg chg="addSp delSp modSp add del mod">
        <pc:chgData name="Paul Easter" userId="6549cd31feb53bc1" providerId="LiveId" clId="{4E86F411-EAE7-49CF-A249-F75D20D0101D}" dt="2022-01-25T03:22:05.685" v="17239" actId="2696"/>
        <pc:sldMkLst>
          <pc:docMk/>
          <pc:sldMk cId="1836194705" sldId="488"/>
        </pc:sldMkLst>
        <pc:spChg chg="del">
          <ac:chgData name="Paul Easter" userId="6549cd31feb53bc1" providerId="LiveId" clId="{4E86F411-EAE7-49CF-A249-F75D20D0101D}" dt="2022-01-25T03:07:41.314" v="17058" actId="478"/>
          <ac:spMkLst>
            <pc:docMk/>
            <pc:sldMk cId="1836194705" sldId="488"/>
            <ac:spMk id="6" creationId="{03C38CCA-242F-4CC0-B6DA-8B7081B3A0B4}"/>
          </ac:spMkLst>
        </pc:spChg>
        <pc:spChg chg="mod">
          <ac:chgData name="Paul Easter" userId="6549cd31feb53bc1" providerId="LiveId" clId="{4E86F411-EAE7-49CF-A249-F75D20D0101D}" dt="2022-01-25T03:08:06.817" v="17070" actId="20577"/>
          <ac:spMkLst>
            <pc:docMk/>
            <pc:sldMk cId="1836194705" sldId="488"/>
            <ac:spMk id="14" creationId="{D1A264E9-38AC-47A4-83E2-D3C122E48CFC}"/>
          </ac:spMkLst>
        </pc:spChg>
        <pc:spChg chg="del">
          <ac:chgData name="Paul Easter" userId="6549cd31feb53bc1" providerId="LiveId" clId="{4E86F411-EAE7-49CF-A249-F75D20D0101D}" dt="2022-01-25T03:07:41.314" v="17058" actId="478"/>
          <ac:spMkLst>
            <pc:docMk/>
            <pc:sldMk cId="1836194705" sldId="488"/>
            <ac:spMk id="21" creationId="{53E58C24-867F-48B5-B468-0469290BCE85}"/>
          </ac:spMkLst>
        </pc:spChg>
        <pc:spChg chg="del">
          <ac:chgData name="Paul Easter" userId="6549cd31feb53bc1" providerId="LiveId" clId="{4E86F411-EAE7-49CF-A249-F75D20D0101D}" dt="2022-01-25T03:07:41.314" v="17058" actId="478"/>
          <ac:spMkLst>
            <pc:docMk/>
            <pc:sldMk cId="1836194705" sldId="488"/>
            <ac:spMk id="22" creationId="{558A5ECE-D350-467C-AA46-B6D4154B141D}"/>
          </ac:spMkLst>
        </pc:spChg>
        <pc:graphicFrameChg chg="add mod ord modGraphic">
          <ac:chgData name="Paul Easter" userId="6549cd31feb53bc1" providerId="LiveId" clId="{4E86F411-EAE7-49CF-A249-F75D20D0101D}" dt="2022-01-25T03:16:13.658" v="17171" actId="20577"/>
          <ac:graphicFrameMkLst>
            <pc:docMk/>
            <pc:sldMk cId="1836194705" sldId="488"/>
            <ac:graphicFrameMk id="10" creationId="{2735000B-DB71-4D51-8FDE-5BD1A6DF849E}"/>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5" creationId="{38D6A512-26EC-462F-A6AF-5E9EA9D11799}"/>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6" creationId="{0F3402E8-1743-4C44-9C89-27420893AE9F}"/>
          </ac:graphicFrameMkLst>
        </pc:graphicFrameChg>
        <pc:graphicFrameChg chg="del">
          <ac:chgData name="Paul Easter" userId="6549cd31feb53bc1" providerId="LiveId" clId="{4E86F411-EAE7-49CF-A249-F75D20D0101D}" dt="2022-01-25T03:07:41.314" v="17058" actId="478"/>
          <ac:graphicFrameMkLst>
            <pc:docMk/>
            <pc:sldMk cId="1836194705" sldId="488"/>
            <ac:graphicFrameMk id="17" creationId="{81689083-3DD6-45FB-813F-24EE5C02FAB0}"/>
          </ac:graphicFrameMkLst>
        </pc:graphicFrameChg>
        <pc:picChg chg="add mod modCrop">
          <ac:chgData name="Paul Easter" userId="6549cd31feb53bc1" providerId="LiveId" clId="{4E86F411-EAE7-49CF-A249-F75D20D0101D}" dt="2022-01-25T03:12:20.608" v="17129" actId="18131"/>
          <ac:picMkLst>
            <pc:docMk/>
            <pc:sldMk cId="1836194705" sldId="488"/>
            <ac:picMk id="11" creationId="{48122F59-6167-4D17-8675-594FBAF8C2C3}"/>
          </ac:picMkLst>
        </pc:picChg>
      </pc:sldChg>
      <pc:sldChg chg="addSp delSp modSp add mod">
        <pc:chgData name="Paul Easter" userId="6549cd31feb53bc1" providerId="LiveId" clId="{4E86F411-EAE7-49CF-A249-F75D20D0101D}" dt="2022-01-25T06:48:09.920" v="20456" actId="20577"/>
        <pc:sldMkLst>
          <pc:docMk/>
          <pc:sldMk cId="3668008925" sldId="489"/>
        </pc:sldMkLst>
        <pc:spChg chg="add mod">
          <ac:chgData name="Paul Easter" userId="6549cd31feb53bc1" providerId="LiveId" clId="{4E86F411-EAE7-49CF-A249-F75D20D0101D}" dt="2022-01-25T06:45:33.990" v="20377"/>
          <ac:spMkLst>
            <pc:docMk/>
            <pc:sldMk cId="3668008925" sldId="489"/>
            <ac:spMk id="7" creationId="{BCE9ACCA-FB10-41F6-8093-E7B33944F480}"/>
          </ac:spMkLst>
        </pc:spChg>
        <pc:spChg chg="mod">
          <ac:chgData name="Paul Easter" userId="6549cd31feb53bc1" providerId="LiveId" clId="{4E86F411-EAE7-49CF-A249-F75D20D0101D}" dt="2022-01-25T06:48:09.920" v="20456" actId="20577"/>
          <ac:spMkLst>
            <pc:docMk/>
            <pc:sldMk cId="3668008925" sldId="489"/>
            <ac:spMk id="8" creationId="{E2F794A7-8C4C-4A3F-A33D-B76FD77934A3}"/>
          </ac:spMkLst>
        </pc:spChg>
        <pc:spChg chg="mod">
          <ac:chgData name="Paul Easter" userId="6549cd31feb53bc1" providerId="LiveId" clId="{4E86F411-EAE7-49CF-A249-F75D20D0101D}" dt="2022-01-25T04:39:04.675" v="19646" actId="20577"/>
          <ac:spMkLst>
            <pc:docMk/>
            <pc:sldMk cId="3668008925" sldId="489"/>
            <ac:spMk id="14" creationId="{D1A264E9-38AC-47A4-83E2-D3C122E48CFC}"/>
          </ac:spMkLst>
        </pc:spChg>
        <pc:graphicFrameChg chg="del mod">
          <ac:chgData name="Paul Easter" userId="6549cd31feb53bc1" providerId="LiveId" clId="{4E86F411-EAE7-49CF-A249-F75D20D0101D}" dt="2022-01-25T04:38:21.773" v="19616" actId="478"/>
          <ac:graphicFrameMkLst>
            <pc:docMk/>
            <pc:sldMk cId="3668008925" sldId="489"/>
            <ac:graphicFrameMk id="2" creationId="{E2B4952B-3AF7-43C0-BDAF-E85BFFA15F64}"/>
          </ac:graphicFrameMkLst>
        </pc:graphicFrameChg>
        <pc:graphicFrameChg chg="del">
          <ac:chgData name="Paul Easter" userId="6549cd31feb53bc1" providerId="LiveId" clId="{4E86F411-EAE7-49CF-A249-F75D20D0101D}" dt="2022-01-25T04:38:23.095" v="19617" actId="478"/>
          <ac:graphicFrameMkLst>
            <pc:docMk/>
            <pc:sldMk cId="3668008925" sldId="489"/>
            <ac:graphicFrameMk id="33" creationId="{C40A1B13-4799-4CB3-87D3-B9F1B4493630}"/>
          </ac:graphicFrameMkLst>
        </pc:graphicFrameChg>
      </pc:sldChg>
      <pc:sldChg chg="addSp delSp modSp add mod ord">
        <pc:chgData name="Paul Easter" userId="6549cd31feb53bc1" providerId="LiveId" clId="{4E86F411-EAE7-49CF-A249-F75D20D0101D}" dt="2022-01-25T13:31:04.388" v="27957" actId="255"/>
        <pc:sldMkLst>
          <pc:docMk/>
          <pc:sldMk cId="2446465900" sldId="490"/>
        </pc:sldMkLst>
        <pc:spChg chg="mod">
          <ac:chgData name="Paul Easter" userId="6549cd31feb53bc1" providerId="LiveId" clId="{4E86F411-EAE7-49CF-A249-F75D20D0101D}" dt="2022-01-25T06:51:24.550" v="20553" actId="20577"/>
          <ac:spMkLst>
            <pc:docMk/>
            <pc:sldMk cId="2446465900" sldId="490"/>
            <ac:spMk id="8" creationId="{E2F794A7-8C4C-4A3F-A33D-B76FD77934A3}"/>
          </ac:spMkLst>
        </pc:spChg>
        <pc:graphicFrameChg chg="mod modGraphic">
          <ac:chgData name="Paul Easter" userId="6549cd31feb53bc1" providerId="LiveId" clId="{4E86F411-EAE7-49CF-A249-F75D20D0101D}" dt="2022-01-25T13:31:04.388" v="27957" actId="255"/>
          <ac:graphicFrameMkLst>
            <pc:docMk/>
            <pc:sldMk cId="2446465900" sldId="490"/>
            <ac:graphicFrameMk id="2" creationId="{E2B4952B-3AF7-43C0-BDAF-E85BFFA15F64}"/>
          </ac:graphicFrameMkLst>
        </pc:graphicFrameChg>
        <pc:graphicFrameChg chg="add mod modGraphic">
          <ac:chgData name="Paul Easter" userId="6549cd31feb53bc1" providerId="LiveId" clId="{4E86F411-EAE7-49CF-A249-F75D20D0101D}" dt="2022-01-25T13:30:57.011" v="27956" actId="255"/>
          <ac:graphicFrameMkLst>
            <pc:docMk/>
            <pc:sldMk cId="2446465900" sldId="490"/>
            <ac:graphicFrameMk id="7" creationId="{A188C39D-24E6-450F-B607-0C144D963762}"/>
          </ac:graphicFrameMkLst>
        </pc:graphicFrameChg>
        <pc:graphicFrameChg chg="del mod">
          <ac:chgData name="Paul Easter" userId="6549cd31feb53bc1" providerId="LiveId" clId="{4E86F411-EAE7-49CF-A249-F75D20D0101D}" dt="2022-01-25T06:09:21.601" v="20256" actId="478"/>
          <ac:graphicFrameMkLst>
            <pc:docMk/>
            <pc:sldMk cId="2446465900" sldId="490"/>
            <ac:graphicFrameMk id="33" creationId="{C40A1B13-4799-4CB3-87D3-B9F1B4493630}"/>
          </ac:graphicFrameMkLst>
        </pc:graphicFrameChg>
      </pc:sldChg>
      <pc:sldChg chg="delSp modSp add del mod">
        <pc:chgData name="Paul Easter" userId="6549cd31feb53bc1" providerId="LiveId" clId="{4E86F411-EAE7-49CF-A249-F75D20D0101D}" dt="2022-01-25T07:21:36.394" v="21247" actId="2696"/>
        <pc:sldMkLst>
          <pc:docMk/>
          <pc:sldMk cId="2888257469" sldId="491"/>
        </pc:sldMkLst>
        <pc:spChg chg="mod">
          <ac:chgData name="Paul Easter" userId="6549cd31feb53bc1" providerId="LiveId" clId="{4E86F411-EAE7-49CF-A249-F75D20D0101D}" dt="2022-01-25T07:20:16.734" v="21226" actId="20577"/>
          <ac:spMkLst>
            <pc:docMk/>
            <pc:sldMk cId="2888257469" sldId="491"/>
            <ac:spMk id="8" creationId="{E2F794A7-8C4C-4A3F-A33D-B76FD77934A3}"/>
          </ac:spMkLst>
        </pc:spChg>
        <pc:graphicFrameChg chg="del">
          <ac:chgData name="Paul Easter" userId="6549cd31feb53bc1" providerId="LiveId" clId="{4E86F411-EAE7-49CF-A249-F75D20D0101D}" dt="2022-01-25T07:01:52.767" v="20936" actId="478"/>
          <ac:graphicFrameMkLst>
            <pc:docMk/>
            <pc:sldMk cId="2888257469" sldId="491"/>
            <ac:graphicFrameMk id="2" creationId="{E2B4952B-3AF7-43C0-BDAF-E85BFFA15F64}"/>
          </ac:graphicFrameMkLst>
        </pc:graphicFrameChg>
        <pc:graphicFrameChg chg="mod modGraphic">
          <ac:chgData name="Paul Easter" userId="6549cd31feb53bc1" providerId="LiveId" clId="{4E86F411-EAE7-49CF-A249-F75D20D0101D}" dt="2022-01-25T07:19:20.062" v="21222" actId="2710"/>
          <ac:graphicFrameMkLst>
            <pc:docMk/>
            <pc:sldMk cId="2888257469" sldId="491"/>
            <ac:graphicFrameMk id="7" creationId="{A188C39D-24E6-450F-B607-0C144D963762}"/>
          </ac:graphicFrameMkLst>
        </pc:graphicFrameChg>
      </pc:sldChg>
      <pc:sldChg chg="modSp add mod ord">
        <pc:chgData name="Paul Easter" userId="6549cd31feb53bc1" providerId="LiveId" clId="{4E86F411-EAE7-49CF-A249-F75D20D0101D}" dt="2022-01-27T07:26:26.085" v="29916" actId="113"/>
        <pc:sldMkLst>
          <pc:docMk/>
          <pc:sldMk cId="401591547" sldId="492"/>
        </pc:sldMkLst>
        <pc:spChg chg="mod">
          <ac:chgData name="Paul Easter" userId="6549cd31feb53bc1" providerId="LiveId" clId="{4E86F411-EAE7-49CF-A249-F75D20D0101D}" dt="2022-01-27T07:26:26.085" v="29916" actId="113"/>
          <ac:spMkLst>
            <pc:docMk/>
            <pc:sldMk cId="401591547" sldId="492"/>
            <ac:spMk id="8" creationId="{E2F794A7-8C4C-4A3F-A33D-B76FD77934A3}"/>
          </ac:spMkLst>
        </pc:spChg>
        <pc:graphicFrameChg chg="mod modGraphic">
          <ac:chgData name="Paul Easter" userId="6549cd31feb53bc1" providerId="LiveId" clId="{4E86F411-EAE7-49CF-A249-F75D20D0101D}" dt="2022-01-25T13:31:19.147" v="27958" actId="255"/>
          <ac:graphicFrameMkLst>
            <pc:docMk/>
            <pc:sldMk cId="401591547" sldId="492"/>
            <ac:graphicFrameMk id="7" creationId="{A188C39D-24E6-450F-B607-0C144D963762}"/>
          </ac:graphicFrameMkLst>
        </pc:graphicFrameChg>
      </pc:sldChg>
      <pc:sldChg chg="addSp delSp modSp add mod">
        <pc:chgData name="Paul Easter" userId="6549cd31feb53bc1" providerId="LiveId" clId="{4E86F411-EAE7-49CF-A249-F75D20D0101D}" dt="2022-01-25T13:31:30.995" v="27959" actId="255"/>
        <pc:sldMkLst>
          <pc:docMk/>
          <pc:sldMk cId="3770873854" sldId="493"/>
        </pc:sldMkLst>
        <pc:spChg chg="add del mod">
          <ac:chgData name="Paul Easter" userId="6549cd31feb53bc1" providerId="LiveId" clId="{4E86F411-EAE7-49CF-A249-F75D20D0101D}" dt="2022-01-25T07:43:48.033" v="21727" actId="478"/>
          <ac:spMkLst>
            <pc:docMk/>
            <pc:sldMk cId="3770873854" sldId="493"/>
            <ac:spMk id="6" creationId="{5A04E985-43B8-4BAB-9FE6-02E5661048CD}"/>
          </ac:spMkLst>
        </pc:spChg>
        <pc:spChg chg="mod">
          <ac:chgData name="Paul Easter" userId="6549cd31feb53bc1" providerId="LiveId" clId="{4E86F411-EAE7-49CF-A249-F75D20D0101D}" dt="2022-01-25T07:29:19.231" v="21626" actId="14100"/>
          <ac:spMkLst>
            <pc:docMk/>
            <pc:sldMk cId="3770873854" sldId="493"/>
            <ac:spMk id="8" creationId="{E2F794A7-8C4C-4A3F-A33D-B76FD77934A3}"/>
          </ac:spMkLst>
        </pc:spChg>
        <pc:graphicFrameChg chg="mod modGraphic">
          <ac:chgData name="Paul Easter" userId="6549cd31feb53bc1" providerId="LiveId" clId="{4E86F411-EAE7-49CF-A249-F75D20D0101D}" dt="2022-01-25T13:31:30.995" v="27959" actId="255"/>
          <ac:graphicFrameMkLst>
            <pc:docMk/>
            <pc:sldMk cId="3770873854" sldId="493"/>
            <ac:graphicFrameMk id="7" creationId="{A188C39D-24E6-450F-B607-0C144D963762}"/>
          </ac:graphicFrameMkLst>
        </pc:graphicFrameChg>
      </pc:sldChg>
      <pc:sldChg chg="addSp delSp modSp add mod">
        <pc:chgData name="Paul Easter" userId="6549cd31feb53bc1" providerId="LiveId" clId="{4E86F411-EAE7-49CF-A249-F75D20D0101D}" dt="2022-01-25T13:31:42.243" v="27960" actId="255"/>
        <pc:sldMkLst>
          <pc:docMk/>
          <pc:sldMk cId="3291289456" sldId="494"/>
        </pc:sldMkLst>
        <pc:spChg chg="mod">
          <ac:chgData name="Paul Easter" userId="6549cd31feb53bc1" providerId="LiveId" clId="{4E86F411-EAE7-49CF-A249-F75D20D0101D}" dt="2022-01-25T07:53:45.934" v="22183" actId="14100"/>
          <ac:spMkLst>
            <pc:docMk/>
            <pc:sldMk cId="3291289456" sldId="494"/>
            <ac:spMk id="6" creationId="{5A04E985-43B8-4BAB-9FE6-02E5661048CD}"/>
          </ac:spMkLst>
        </pc:spChg>
        <pc:spChg chg="del">
          <ac:chgData name="Paul Easter" userId="6549cd31feb53bc1" providerId="LiveId" clId="{4E86F411-EAE7-49CF-A249-F75D20D0101D}" dt="2022-01-25T07:44:53.410" v="21748" actId="478"/>
          <ac:spMkLst>
            <pc:docMk/>
            <pc:sldMk cId="3291289456" sldId="494"/>
            <ac:spMk id="8" creationId="{E2F794A7-8C4C-4A3F-A33D-B76FD77934A3}"/>
          </ac:spMkLst>
        </pc:spChg>
        <pc:spChg chg="add del">
          <ac:chgData name="Paul Easter" userId="6549cd31feb53bc1" providerId="LiveId" clId="{4E86F411-EAE7-49CF-A249-F75D20D0101D}" dt="2022-01-25T07:53:17.746" v="22175" actId="22"/>
          <ac:spMkLst>
            <pc:docMk/>
            <pc:sldMk cId="3291289456" sldId="494"/>
            <ac:spMk id="9" creationId="{400BD276-4260-4A1D-8635-7AD73752F20D}"/>
          </ac:spMkLst>
        </pc:spChg>
        <pc:spChg chg="add mod">
          <ac:chgData name="Paul Easter" userId="6549cd31feb53bc1" providerId="LiveId" clId="{4E86F411-EAE7-49CF-A249-F75D20D0101D}" dt="2022-01-25T07:54:06.420" v="22186" actId="1076"/>
          <ac:spMkLst>
            <pc:docMk/>
            <pc:sldMk cId="3291289456" sldId="494"/>
            <ac:spMk id="10" creationId="{108F491B-6049-407C-A941-25726AF4C9B0}"/>
          </ac:spMkLst>
        </pc:spChg>
        <pc:graphicFrameChg chg="mod modGraphic">
          <ac:chgData name="Paul Easter" userId="6549cd31feb53bc1" providerId="LiveId" clId="{4E86F411-EAE7-49CF-A249-F75D20D0101D}" dt="2022-01-25T13:31:42.243" v="27960" actId="255"/>
          <ac:graphicFrameMkLst>
            <pc:docMk/>
            <pc:sldMk cId="3291289456" sldId="494"/>
            <ac:graphicFrameMk id="7" creationId="{A188C39D-24E6-450F-B607-0C144D963762}"/>
          </ac:graphicFrameMkLst>
        </pc:graphicFrameChg>
      </pc:sldChg>
      <pc:sldChg chg="addSp modSp add del mod">
        <pc:chgData name="Paul Easter" userId="6549cd31feb53bc1" providerId="LiveId" clId="{4E86F411-EAE7-49CF-A249-F75D20D0101D}" dt="2022-01-25T09:07:11.401" v="23325" actId="2696"/>
        <pc:sldMkLst>
          <pc:docMk/>
          <pc:sldMk cId="3650943827" sldId="495"/>
        </pc:sldMkLst>
        <pc:spChg chg="mod">
          <ac:chgData name="Paul Easter" userId="6549cd31feb53bc1" providerId="LiveId" clId="{4E86F411-EAE7-49CF-A249-F75D20D0101D}" dt="2022-01-25T08:01:51.872" v="22339" actId="20577"/>
          <ac:spMkLst>
            <pc:docMk/>
            <pc:sldMk cId="3650943827" sldId="495"/>
            <ac:spMk id="6" creationId="{5A04E985-43B8-4BAB-9FE6-02E5661048CD}"/>
          </ac:spMkLst>
        </pc:spChg>
        <pc:spChg chg="add mod">
          <ac:chgData name="Paul Easter" userId="6549cd31feb53bc1" providerId="LiveId" clId="{4E86F411-EAE7-49CF-A249-F75D20D0101D}" dt="2022-01-25T07:59:30.484" v="22222"/>
          <ac:spMkLst>
            <pc:docMk/>
            <pc:sldMk cId="3650943827" sldId="495"/>
            <ac:spMk id="8" creationId="{2319A453-3F50-43BA-91BF-473F5EB316E5}"/>
          </ac:spMkLst>
        </pc:spChg>
        <pc:spChg chg="mod">
          <ac:chgData name="Paul Easter" userId="6549cd31feb53bc1" providerId="LiveId" clId="{4E86F411-EAE7-49CF-A249-F75D20D0101D}" dt="2022-01-25T07:59:18.219" v="22221" actId="20577"/>
          <ac:spMkLst>
            <pc:docMk/>
            <pc:sldMk cId="3650943827" sldId="495"/>
            <ac:spMk id="14" creationId="{D1A264E9-38AC-47A4-83E2-D3C122E48CFC}"/>
          </ac:spMkLst>
        </pc:spChg>
        <pc:graphicFrameChg chg="mod">
          <ac:chgData name="Paul Easter" userId="6549cd31feb53bc1" providerId="LiveId" clId="{4E86F411-EAE7-49CF-A249-F75D20D0101D}" dt="2022-01-25T07:58:04.095" v="22201" actId="20577"/>
          <ac:graphicFrameMkLst>
            <pc:docMk/>
            <pc:sldMk cId="3650943827" sldId="495"/>
            <ac:graphicFrameMk id="7" creationId="{A188C39D-24E6-450F-B607-0C144D963762}"/>
          </ac:graphicFrameMkLst>
        </pc:graphicFrameChg>
      </pc:sldChg>
      <pc:sldChg chg="addSp delSp modSp add mod">
        <pc:chgData name="Paul Easter" userId="6549cd31feb53bc1" providerId="LiveId" clId="{4E86F411-EAE7-49CF-A249-F75D20D0101D}" dt="2022-01-27T09:22:13.461" v="30862" actId="1076"/>
        <pc:sldMkLst>
          <pc:docMk/>
          <pc:sldMk cId="305066641" sldId="496"/>
        </pc:sldMkLst>
        <pc:spChg chg="mod">
          <ac:chgData name="Paul Easter" userId="6549cd31feb53bc1" providerId="LiveId" clId="{4E86F411-EAE7-49CF-A249-F75D20D0101D}" dt="2022-01-27T04:02:26.874" v="28540" actId="20577"/>
          <ac:spMkLst>
            <pc:docMk/>
            <pc:sldMk cId="305066641" sldId="496"/>
            <ac:spMk id="6" creationId="{5A04E985-43B8-4BAB-9FE6-02E5661048CD}"/>
          </ac:spMkLst>
        </pc:spChg>
        <pc:spChg chg="del mod">
          <ac:chgData name="Paul Easter" userId="6549cd31feb53bc1" providerId="LiveId" clId="{4E86F411-EAE7-49CF-A249-F75D20D0101D}" dt="2022-01-25T08:24:17.540" v="22747" actId="478"/>
          <ac:spMkLst>
            <pc:docMk/>
            <pc:sldMk cId="305066641" sldId="496"/>
            <ac:spMk id="10" creationId="{108F491B-6049-407C-A941-25726AF4C9B0}"/>
          </ac:spMkLst>
        </pc:spChg>
        <pc:spChg chg="mod">
          <ac:chgData name="Paul Easter" userId="6549cd31feb53bc1" providerId="LiveId" clId="{4E86F411-EAE7-49CF-A249-F75D20D0101D}" dt="2022-01-25T08:46:45.158" v="22952" actId="20577"/>
          <ac:spMkLst>
            <pc:docMk/>
            <pc:sldMk cId="305066641" sldId="496"/>
            <ac:spMk id="14" creationId="{D1A264E9-38AC-47A4-83E2-D3C122E48CFC}"/>
          </ac:spMkLst>
        </pc:spChg>
        <pc:grpChg chg="add mod">
          <ac:chgData name="Paul Easter" userId="6549cd31feb53bc1" providerId="LiveId" clId="{4E86F411-EAE7-49CF-A249-F75D20D0101D}" dt="2022-01-27T09:22:13.461" v="30862" actId="1076"/>
          <ac:grpSpMkLst>
            <pc:docMk/>
            <pc:sldMk cId="305066641" sldId="496"/>
            <ac:grpSpMk id="4" creationId="{6D7364D3-D35A-428A-948E-FB16C3E54E5C}"/>
          </ac:grpSpMkLst>
        </pc:grpChg>
        <pc:graphicFrameChg chg="mod modGraphic">
          <ac:chgData name="Paul Easter" userId="6549cd31feb53bc1" providerId="LiveId" clId="{4E86F411-EAE7-49CF-A249-F75D20D0101D}" dt="2022-01-27T07:23:04.578" v="29839" actId="1036"/>
          <ac:graphicFrameMkLst>
            <pc:docMk/>
            <pc:sldMk cId="305066641" sldId="496"/>
            <ac:graphicFrameMk id="7" creationId="{A188C39D-24E6-450F-B607-0C144D963762}"/>
          </ac:graphicFrameMkLst>
        </pc:graphicFrameChg>
        <pc:picChg chg="add mod">
          <ac:chgData name="Paul Easter" userId="6549cd31feb53bc1" providerId="LiveId" clId="{4E86F411-EAE7-49CF-A249-F75D20D0101D}" dt="2022-01-25T08:42:56.295" v="22922" actId="164"/>
          <ac:picMkLst>
            <pc:docMk/>
            <pc:sldMk cId="305066641" sldId="496"/>
            <ac:picMk id="3" creationId="{69E5589C-F2CB-4FA1-9021-F17A07F78B70}"/>
          </ac:picMkLst>
        </pc:picChg>
        <pc:picChg chg="add del mod">
          <ac:chgData name="Paul Easter" userId="6549cd31feb53bc1" providerId="LiveId" clId="{4E86F411-EAE7-49CF-A249-F75D20D0101D}" dt="2022-01-25T08:45:38.394" v="22941" actId="478"/>
          <ac:picMkLst>
            <pc:docMk/>
            <pc:sldMk cId="305066641" sldId="496"/>
            <ac:picMk id="9" creationId="{B75183E9-32EA-4EE2-988A-10CC1C0FDD45}"/>
          </ac:picMkLst>
        </pc:picChg>
        <pc:picChg chg="add mod">
          <ac:chgData name="Paul Easter" userId="6549cd31feb53bc1" providerId="LiveId" clId="{4E86F411-EAE7-49CF-A249-F75D20D0101D}" dt="2022-01-25T08:44:26.341" v="22927" actId="207"/>
          <ac:picMkLst>
            <pc:docMk/>
            <pc:sldMk cId="305066641" sldId="496"/>
            <ac:picMk id="11" creationId="{03CA09DA-661C-4387-87C9-B24EEA1E19ED}"/>
          </ac:picMkLst>
        </pc:picChg>
        <pc:picChg chg="add mod">
          <ac:chgData name="Paul Easter" userId="6549cd31feb53bc1" providerId="LiveId" clId="{4E86F411-EAE7-49CF-A249-F75D20D0101D}" dt="2022-01-25T13:02:58.931" v="27789" actId="207"/>
          <ac:picMkLst>
            <pc:docMk/>
            <pc:sldMk cId="305066641" sldId="496"/>
            <ac:picMk id="12" creationId="{82F0A2A3-12D5-4820-B5BE-F0B32105C893}"/>
          </ac:picMkLst>
        </pc:picChg>
        <pc:picChg chg="add mod">
          <ac:chgData name="Paul Easter" userId="6549cd31feb53bc1" providerId="LiveId" clId="{4E86F411-EAE7-49CF-A249-F75D20D0101D}" dt="2022-01-25T13:03:03.691" v="27790" actId="207"/>
          <ac:picMkLst>
            <pc:docMk/>
            <pc:sldMk cId="305066641" sldId="496"/>
            <ac:picMk id="15" creationId="{F7F26FCB-C066-44BB-A26D-189653ED372C}"/>
          </ac:picMkLst>
        </pc:picChg>
        <pc:picChg chg="add mod">
          <ac:chgData name="Paul Easter" userId="6549cd31feb53bc1" providerId="LiveId" clId="{4E86F411-EAE7-49CF-A249-F75D20D0101D}" dt="2022-01-25T08:44:50.762" v="22930" actId="207"/>
          <ac:picMkLst>
            <pc:docMk/>
            <pc:sldMk cId="305066641" sldId="496"/>
            <ac:picMk id="16" creationId="{8C06C0F4-4AA9-4C1F-9773-3A12CB7884D4}"/>
          </ac:picMkLst>
        </pc:picChg>
      </pc:sldChg>
      <pc:sldChg chg="addSp delSp modSp add mod">
        <pc:chgData name="Paul Easter" userId="6549cd31feb53bc1" providerId="LiveId" clId="{4E86F411-EAE7-49CF-A249-F75D20D0101D}" dt="2022-01-27T08:34:45.426" v="30233" actId="113"/>
        <pc:sldMkLst>
          <pc:docMk/>
          <pc:sldMk cId="1812417527" sldId="497"/>
        </pc:sldMkLst>
        <pc:spChg chg="add del mod">
          <ac:chgData name="Paul Easter" userId="6549cd31feb53bc1" providerId="LiveId" clId="{4E86F411-EAE7-49CF-A249-F75D20D0101D}" dt="2022-01-25T09:00:11.791" v="23189" actId="478"/>
          <ac:spMkLst>
            <pc:docMk/>
            <pc:sldMk cId="1812417527" sldId="497"/>
            <ac:spMk id="2" creationId="{8821D91B-ACF4-464B-A2E3-AE1864986D71}"/>
          </ac:spMkLst>
        </pc:spChg>
        <pc:spChg chg="mod">
          <ac:chgData name="Paul Easter" userId="6549cd31feb53bc1" providerId="LiveId" clId="{4E86F411-EAE7-49CF-A249-F75D20D0101D}" dt="2022-01-27T08:34:28.260" v="30230" actId="113"/>
          <ac:spMkLst>
            <pc:docMk/>
            <pc:sldMk cId="1812417527" sldId="497"/>
            <ac:spMk id="6" creationId="{5A04E985-43B8-4BAB-9FE6-02E5661048CD}"/>
          </ac:spMkLst>
        </pc:spChg>
        <pc:spChg chg="mod">
          <ac:chgData name="Paul Easter" userId="6549cd31feb53bc1" providerId="LiveId" clId="{4E86F411-EAE7-49CF-A249-F75D20D0101D}" dt="2022-01-25T09:20:11.910" v="23792" actId="20577"/>
          <ac:spMkLst>
            <pc:docMk/>
            <pc:sldMk cId="1812417527" sldId="497"/>
            <ac:spMk id="14" creationId="{D1A264E9-38AC-47A4-83E2-D3C122E48CFC}"/>
          </ac:spMkLst>
        </pc:spChg>
        <pc:spChg chg="add mod">
          <ac:chgData name="Paul Easter" userId="6549cd31feb53bc1" providerId="LiveId" clId="{4E86F411-EAE7-49CF-A249-F75D20D0101D}" dt="2022-01-25T08:47:59.077" v="22966"/>
          <ac:spMkLst>
            <pc:docMk/>
            <pc:sldMk cId="1812417527" sldId="497"/>
            <ac:spMk id="17" creationId="{5299506D-0115-41DC-9785-153FB5163FE2}"/>
          </ac:spMkLst>
        </pc:spChg>
        <pc:grpChg chg="add mod">
          <ac:chgData name="Paul Easter" userId="6549cd31feb53bc1" providerId="LiveId" clId="{4E86F411-EAE7-49CF-A249-F75D20D0101D}" dt="2022-01-27T03:40:48.157" v="28079" actId="164"/>
          <ac:grpSpMkLst>
            <pc:docMk/>
            <pc:sldMk cId="1812417527" sldId="497"/>
            <ac:grpSpMk id="2" creationId="{940E722D-6E75-4302-A31F-52561F468FDB}"/>
          </ac:grpSpMkLst>
        </pc:grpChg>
        <pc:grpChg chg="del mod">
          <ac:chgData name="Paul Easter" userId="6549cd31feb53bc1" providerId="LiveId" clId="{4E86F411-EAE7-49CF-A249-F75D20D0101D}" dt="2022-01-25T08:48:27.353" v="22973" actId="478"/>
          <ac:grpSpMkLst>
            <pc:docMk/>
            <pc:sldMk cId="1812417527" sldId="497"/>
            <ac:grpSpMk id="4" creationId="{6D7364D3-D35A-428A-948E-FB16C3E54E5C}"/>
          </ac:grpSpMkLst>
        </pc:grpChg>
        <pc:grpChg chg="add del mod">
          <ac:chgData name="Paul Easter" userId="6549cd31feb53bc1" providerId="LiveId" clId="{4E86F411-EAE7-49CF-A249-F75D20D0101D}" dt="2022-01-27T03:40:27.367" v="28075" actId="165"/>
          <ac:grpSpMkLst>
            <pc:docMk/>
            <pc:sldMk cId="1812417527" sldId="497"/>
            <ac:grpSpMk id="9" creationId="{55BF4EFA-D687-41E9-BBCC-DC463B2F72F8}"/>
          </ac:grpSpMkLst>
        </pc:grpChg>
        <pc:graphicFrameChg chg="mod modGraphic">
          <ac:chgData name="Paul Easter" userId="6549cd31feb53bc1" providerId="LiveId" clId="{4E86F411-EAE7-49CF-A249-F75D20D0101D}" dt="2022-01-27T08:34:45.426" v="30233" actId="113"/>
          <ac:graphicFrameMkLst>
            <pc:docMk/>
            <pc:sldMk cId="1812417527" sldId="497"/>
            <ac:graphicFrameMk id="7" creationId="{A188C39D-24E6-450F-B607-0C144D963762}"/>
          </ac:graphicFrameMkLst>
        </pc:graphicFrameChg>
        <pc:picChg chg="del">
          <ac:chgData name="Paul Easter" userId="6549cd31feb53bc1" providerId="LiveId" clId="{4E86F411-EAE7-49CF-A249-F75D20D0101D}" dt="2022-01-25T08:48:24.166" v="22971" actId="478"/>
          <ac:picMkLst>
            <pc:docMk/>
            <pc:sldMk cId="1812417527" sldId="497"/>
            <ac:picMk id="3" creationId="{69E5589C-F2CB-4FA1-9021-F17A07F78B70}"/>
          </ac:picMkLst>
        </pc:picChg>
        <pc:picChg chg="add mod topLvl">
          <ac:chgData name="Paul Easter" userId="6549cd31feb53bc1" providerId="LiveId" clId="{4E86F411-EAE7-49CF-A249-F75D20D0101D}" dt="2022-01-27T03:40:48.157" v="28079" actId="164"/>
          <ac:picMkLst>
            <pc:docMk/>
            <pc:sldMk cId="1812417527" sldId="497"/>
            <ac:picMk id="8" creationId="{ADD66154-D0EA-44B9-9F17-875B3189297E}"/>
          </ac:picMkLst>
        </pc:picChg>
        <pc:picChg chg="del topLvl">
          <ac:chgData name="Paul Easter" userId="6549cd31feb53bc1" providerId="LiveId" clId="{4E86F411-EAE7-49CF-A249-F75D20D0101D}" dt="2022-01-25T08:48:27.353" v="22973" actId="478"/>
          <ac:picMkLst>
            <pc:docMk/>
            <pc:sldMk cId="1812417527" sldId="497"/>
            <ac:picMk id="11" creationId="{03CA09DA-661C-4387-87C9-B24EEA1E19ED}"/>
          </ac:picMkLst>
        </pc:picChg>
        <pc:picChg chg="del">
          <ac:chgData name="Paul Easter" userId="6549cd31feb53bc1" providerId="LiveId" clId="{4E86F411-EAE7-49CF-A249-F75D20D0101D}" dt="2022-01-25T08:48:25.510" v="22972" actId="478"/>
          <ac:picMkLst>
            <pc:docMk/>
            <pc:sldMk cId="1812417527" sldId="497"/>
            <ac:picMk id="12" creationId="{82F0A2A3-12D5-4820-B5BE-F0B32105C893}"/>
          </ac:picMkLst>
        </pc:picChg>
        <pc:picChg chg="mod topLvl">
          <ac:chgData name="Paul Easter" userId="6549cd31feb53bc1" providerId="LiveId" clId="{4E86F411-EAE7-49CF-A249-F75D20D0101D}" dt="2022-01-27T03:40:48.157" v="28079" actId="164"/>
          <ac:picMkLst>
            <pc:docMk/>
            <pc:sldMk cId="1812417527" sldId="497"/>
            <ac:picMk id="15" creationId="{F7F26FCB-C066-44BB-A26D-189653ED372C}"/>
          </ac:picMkLst>
        </pc:picChg>
        <pc:picChg chg="del">
          <ac:chgData name="Paul Easter" userId="6549cd31feb53bc1" providerId="LiveId" clId="{4E86F411-EAE7-49CF-A249-F75D20D0101D}" dt="2022-01-25T08:48:22.372" v="22970" actId="478"/>
          <ac:picMkLst>
            <pc:docMk/>
            <pc:sldMk cId="1812417527" sldId="497"/>
            <ac:picMk id="16" creationId="{8C06C0F4-4AA9-4C1F-9773-3A12CB7884D4}"/>
          </ac:picMkLst>
        </pc:picChg>
      </pc:sldChg>
      <pc:sldChg chg="addSp delSp modSp add mod">
        <pc:chgData name="Paul Easter" userId="6549cd31feb53bc1" providerId="LiveId" clId="{4E86F411-EAE7-49CF-A249-F75D20D0101D}" dt="2022-01-27T09:01:27.100" v="30518" actId="113"/>
        <pc:sldMkLst>
          <pc:docMk/>
          <pc:sldMk cId="2125822745" sldId="498"/>
        </pc:sldMkLst>
        <pc:spChg chg="add del mod">
          <ac:chgData name="Paul Easter" userId="6549cd31feb53bc1" providerId="LiveId" clId="{4E86F411-EAE7-49CF-A249-F75D20D0101D}" dt="2022-01-27T08:59:38.295" v="30497" actId="478"/>
          <ac:spMkLst>
            <pc:docMk/>
            <pc:sldMk cId="2125822745" sldId="498"/>
            <ac:spMk id="2" creationId="{E2A1D5C5-CB5B-48E4-AFA7-E25E678F1276}"/>
          </ac:spMkLst>
        </pc:spChg>
        <pc:spChg chg="mod">
          <ac:chgData name="Paul Easter" userId="6549cd31feb53bc1" providerId="LiveId" clId="{4E86F411-EAE7-49CF-A249-F75D20D0101D}" dt="2022-01-27T09:01:27.100" v="30518" actId="113"/>
          <ac:spMkLst>
            <pc:docMk/>
            <pc:sldMk cId="2125822745" sldId="498"/>
            <ac:spMk id="6" creationId="{5A04E985-43B8-4BAB-9FE6-02E5661048CD}"/>
          </ac:spMkLst>
        </pc:spChg>
        <pc:spChg chg="mod">
          <ac:chgData name="Paul Easter" userId="6549cd31feb53bc1" providerId="LiveId" clId="{4E86F411-EAE7-49CF-A249-F75D20D0101D}" dt="2022-01-25T09:20:41.626" v="23825" actId="20577"/>
          <ac:spMkLst>
            <pc:docMk/>
            <pc:sldMk cId="2125822745" sldId="498"/>
            <ac:spMk id="14" creationId="{D1A264E9-38AC-47A4-83E2-D3C122E48CFC}"/>
          </ac:spMkLst>
        </pc:spChg>
        <pc:graphicFrameChg chg="del mod modGraphic">
          <ac:chgData name="Paul Easter" userId="6549cd31feb53bc1" providerId="LiveId" clId="{4E86F411-EAE7-49CF-A249-F75D20D0101D}" dt="2022-01-27T08:59:39.765" v="30498" actId="478"/>
          <ac:graphicFrameMkLst>
            <pc:docMk/>
            <pc:sldMk cId="2125822745" sldId="498"/>
            <ac:graphicFrameMk id="7" creationId="{A188C39D-24E6-450F-B607-0C144D963762}"/>
          </ac:graphicFrameMkLst>
        </pc:graphicFrameChg>
        <pc:picChg chg="del mod">
          <ac:chgData name="Paul Easter" userId="6549cd31feb53bc1" providerId="LiveId" clId="{4E86F411-EAE7-49CF-A249-F75D20D0101D}" dt="2022-01-25T09:07:38.904" v="23357" actId="478"/>
          <ac:picMkLst>
            <pc:docMk/>
            <pc:sldMk cId="2125822745" sldId="498"/>
            <ac:picMk id="8" creationId="{ADD66154-D0EA-44B9-9F17-875B3189297E}"/>
          </ac:picMkLst>
        </pc:picChg>
        <pc:picChg chg="add del mod">
          <ac:chgData name="Paul Easter" userId="6549cd31feb53bc1" providerId="LiveId" clId="{4E86F411-EAE7-49CF-A249-F75D20D0101D}" dt="2022-01-25T10:04:33.389" v="25552" actId="478"/>
          <ac:picMkLst>
            <pc:docMk/>
            <pc:sldMk cId="2125822745" sldId="498"/>
            <ac:picMk id="9" creationId="{3E126BBF-06F9-4E65-B912-E21CFB4E238F}"/>
          </ac:picMkLst>
        </pc:picChg>
        <pc:picChg chg="add del mod">
          <ac:chgData name="Paul Easter" userId="6549cd31feb53bc1" providerId="LiveId" clId="{4E86F411-EAE7-49CF-A249-F75D20D0101D}" dt="2022-01-27T08:59:46.283" v="30502" actId="478"/>
          <ac:picMkLst>
            <pc:docMk/>
            <pc:sldMk cId="2125822745" sldId="498"/>
            <ac:picMk id="11" creationId="{E6B07DB2-539C-452E-B7CB-8FDC960A920E}"/>
          </ac:picMkLst>
        </pc:picChg>
        <pc:picChg chg="del">
          <ac:chgData name="Paul Easter" userId="6549cd31feb53bc1" providerId="LiveId" clId="{4E86F411-EAE7-49CF-A249-F75D20D0101D}" dt="2022-01-25T09:07:40.636" v="23358" actId="478"/>
          <ac:picMkLst>
            <pc:docMk/>
            <pc:sldMk cId="2125822745" sldId="498"/>
            <ac:picMk id="15" creationId="{F7F26FCB-C066-44BB-A26D-189653ED372C}"/>
          </ac:picMkLst>
        </pc:picChg>
      </pc:sldChg>
      <pc:sldChg chg="addSp delSp modSp add mod">
        <pc:chgData name="Paul Easter" userId="6549cd31feb53bc1" providerId="LiveId" clId="{4E86F411-EAE7-49CF-A249-F75D20D0101D}" dt="2022-01-27T08:51:59.622" v="30384" actId="114"/>
        <pc:sldMkLst>
          <pc:docMk/>
          <pc:sldMk cId="2721170266" sldId="499"/>
        </pc:sldMkLst>
        <pc:spChg chg="mod">
          <ac:chgData name="Paul Easter" userId="6549cd31feb53bc1" providerId="LiveId" clId="{4E86F411-EAE7-49CF-A249-F75D20D0101D}" dt="2022-01-27T08:34:57.431" v="30236" actId="113"/>
          <ac:spMkLst>
            <pc:docMk/>
            <pc:sldMk cId="2721170266" sldId="499"/>
            <ac:spMk id="6" creationId="{5A04E985-43B8-4BAB-9FE6-02E5661048CD}"/>
          </ac:spMkLst>
        </pc:spChg>
        <pc:spChg chg="add mod">
          <ac:chgData name="Paul Easter" userId="6549cd31feb53bc1" providerId="LiveId" clId="{4E86F411-EAE7-49CF-A249-F75D20D0101D}" dt="2022-01-27T08:51:59.622" v="30384" actId="114"/>
          <ac:spMkLst>
            <pc:docMk/>
            <pc:sldMk cId="2721170266" sldId="499"/>
            <ac:spMk id="9" creationId="{DBCF28E9-A77F-4E86-BF15-5E0D322507D2}"/>
          </ac:spMkLst>
        </pc:spChg>
        <pc:spChg chg="mod">
          <ac:chgData name="Paul Easter" userId="6549cd31feb53bc1" providerId="LiveId" clId="{4E86F411-EAE7-49CF-A249-F75D20D0101D}" dt="2022-01-25T09:25:04.975" v="24017" actId="20577"/>
          <ac:spMkLst>
            <pc:docMk/>
            <pc:sldMk cId="2721170266" sldId="499"/>
            <ac:spMk id="14" creationId="{D1A264E9-38AC-47A4-83E2-D3C122E48CFC}"/>
          </ac:spMkLst>
        </pc:spChg>
        <pc:spChg chg="del">
          <ac:chgData name="Paul Easter" userId="6549cd31feb53bc1" providerId="LiveId" clId="{4E86F411-EAE7-49CF-A249-F75D20D0101D}" dt="2022-01-25T10:00:05.454" v="25386" actId="478"/>
          <ac:spMkLst>
            <pc:docMk/>
            <pc:sldMk cId="2721170266" sldId="499"/>
            <ac:spMk id="17" creationId="{5299506D-0115-41DC-9785-153FB5163FE2}"/>
          </ac:spMkLst>
        </pc:spChg>
        <pc:grpChg chg="add mod">
          <ac:chgData name="Paul Easter" userId="6549cd31feb53bc1" providerId="LiveId" clId="{4E86F411-EAE7-49CF-A249-F75D20D0101D}" dt="2022-01-25T12:10:48.588" v="27174" actId="1076"/>
          <ac:grpSpMkLst>
            <pc:docMk/>
            <pc:sldMk cId="2721170266" sldId="499"/>
            <ac:grpSpMk id="2" creationId="{3DAEDFA2-D96E-4CB3-8837-BA53067C3BA3}"/>
          </ac:grpSpMkLst>
        </pc:grpChg>
        <pc:graphicFrameChg chg="mod modGraphic">
          <ac:chgData name="Paul Easter" userId="6549cd31feb53bc1" providerId="LiveId" clId="{4E86F411-EAE7-49CF-A249-F75D20D0101D}" dt="2022-01-27T08:34:50.100" v="30234" actId="113"/>
          <ac:graphicFrameMkLst>
            <pc:docMk/>
            <pc:sldMk cId="2721170266" sldId="499"/>
            <ac:graphicFrameMk id="7" creationId="{A188C39D-24E6-450F-B607-0C144D963762}"/>
          </ac:graphicFrameMkLst>
        </pc:graphicFrameChg>
        <pc:picChg chg="del">
          <ac:chgData name="Paul Easter" userId="6549cd31feb53bc1" providerId="LiveId" clId="{4E86F411-EAE7-49CF-A249-F75D20D0101D}" dt="2022-01-25T09:22:21.265" v="23847" actId="478"/>
          <ac:picMkLst>
            <pc:docMk/>
            <pc:sldMk cId="2721170266" sldId="499"/>
            <ac:picMk id="8" creationId="{ADD66154-D0EA-44B9-9F17-875B3189297E}"/>
          </ac:picMkLst>
        </pc:picChg>
        <pc:picChg chg="add mod">
          <ac:chgData name="Paul Easter" userId="6549cd31feb53bc1" providerId="LiveId" clId="{4E86F411-EAE7-49CF-A249-F75D20D0101D}" dt="2022-01-25T12:10:36.103" v="27173" actId="164"/>
          <ac:picMkLst>
            <pc:docMk/>
            <pc:sldMk cId="2721170266" sldId="499"/>
            <ac:picMk id="10" creationId="{9B2DBE78-6E14-4F5D-96E6-8C153F10BE6C}"/>
          </ac:picMkLst>
        </pc:picChg>
        <pc:picChg chg="add mod">
          <ac:chgData name="Paul Easter" userId="6549cd31feb53bc1" providerId="LiveId" clId="{4E86F411-EAE7-49CF-A249-F75D20D0101D}" dt="2022-01-25T12:10:36.103" v="27173" actId="164"/>
          <ac:picMkLst>
            <pc:docMk/>
            <pc:sldMk cId="2721170266" sldId="499"/>
            <ac:picMk id="11" creationId="{C7C0704C-3185-4610-9F2D-83F6545A5BF7}"/>
          </ac:picMkLst>
        </pc:picChg>
        <pc:picChg chg="add mod">
          <ac:chgData name="Paul Easter" userId="6549cd31feb53bc1" providerId="LiveId" clId="{4E86F411-EAE7-49CF-A249-F75D20D0101D}" dt="2022-01-25T13:03:17.316" v="27791" actId="207"/>
          <ac:picMkLst>
            <pc:docMk/>
            <pc:sldMk cId="2721170266" sldId="499"/>
            <ac:picMk id="12" creationId="{44A19B7F-9E53-4DAB-B5AD-A1958544C2D2}"/>
          </ac:picMkLst>
        </pc:picChg>
        <pc:picChg chg="del">
          <ac:chgData name="Paul Easter" userId="6549cd31feb53bc1" providerId="LiveId" clId="{4E86F411-EAE7-49CF-A249-F75D20D0101D}" dt="2022-01-25T09:22:21.705" v="23848" actId="478"/>
          <ac:picMkLst>
            <pc:docMk/>
            <pc:sldMk cId="2721170266" sldId="499"/>
            <ac:picMk id="15" creationId="{F7F26FCB-C066-44BB-A26D-189653ED372C}"/>
          </ac:picMkLst>
        </pc:picChg>
      </pc:sldChg>
      <pc:sldChg chg="modSp add mod ord">
        <pc:chgData name="Paul Easter" userId="6549cd31feb53bc1" providerId="LiveId" clId="{4E86F411-EAE7-49CF-A249-F75D20D0101D}" dt="2022-01-27T10:56:26.118" v="31684" actId="20577"/>
        <pc:sldMkLst>
          <pc:docMk/>
          <pc:sldMk cId="1014852317" sldId="500"/>
        </pc:sldMkLst>
        <pc:spChg chg="mod">
          <ac:chgData name="Paul Easter" userId="6549cd31feb53bc1" providerId="LiveId" clId="{4E86F411-EAE7-49CF-A249-F75D20D0101D}" dt="2022-01-27T10:56:26.118" v="31684" actId="20577"/>
          <ac:spMkLst>
            <pc:docMk/>
            <pc:sldMk cId="1014852317" sldId="500"/>
            <ac:spMk id="13" creationId="{00000000-0000-0000-0000-000000000000}"/>
          </ac:spMkLst>
        </pc:spChg>
      </pc:sldChg>
      <pc:sldChg chg="addSp delSp modSp add mod ord">
        <pc:chgData name="Paul Easter" userId="6549cd31feb53bc1" providerId="LiveId" clId="{4E86F411-EAE7-49CF-A249-F75D20D0101D}" dt="2022-01-27T09:28:57.990" v="30896" actId="114"/>
        <pc:sldMkLst>
          <pc:docMk/>
          <pc:sldMk cId="3379478653" sldId="501"/>
        </pc:sldMkLst>
        <pc:spChg chg="add del mod">
          <ac:chgData name="Paul Easter" userId="6549cd31feb53bc1" providerId="LiveId" clId="{4E86F411-EAE7-49CF-A249-F75D20D0101D}" dt="2022-01-25T12:13:03.576" v="27187" actId="478"/>
          <ac:spMkLst>
            <pc:docMk/>
            <pc:sldMk cId="3379478653" sldId="501"/>
            <ac:spMk id="2" creationId="{5C890D84-B7B4-42D6-ADE9-0D64302E20F8}"/>
          </ac:spMkLst>
        </pc:spChg>
        <pc:spChg chg="mod">
          <ac:chgData name="Paul Easter" userId="6549cd31feb53bc1" providerId="LiveId" clId="{4E86F411-EAE7-49CF-A249-F75D20D0101D}" dt="2022-01-27T09:28:57.990" v="30896" actId="114"/>
          <ac:spMkLst>
            <pc:docMk/>
            <pc:sldMk cId="3379478653" sldId="501"/>
            <ac:spMk id="6" creationId="{5A04E985-43B8-4BAB-9FE6-02E5661048CD}"/>
          </ac:spMkLst>
        </pc:spChg>
        <pc:spChg chg="mod">
          <ac:chgData name="Paul Easter" userId="6549cd31feb53bc1" providerId="LiveId" clId="{4E86F411-EAE7-49CF-A249-F75D20D0101D}" dt="2022-01-27T08:04:44.924" v="29959" actId="20577"/>
          <ac:spMkLst>
            <pc:docMk/>
            <pc:sldMk cId="3379478653" sldId="501"/>
            <ac:spMk id="13" creationId="{00000000-0000-0000-0000-000000000000}"/>
          </ac:spMkLst>
        </pc:spChg>
        <pc:spChg chg="mod">
          <ac:chgData name="Paul Easter" userId="6549cd31feb53bc1" providerId="LiveId" clId="{4E86F411-EAE7-49CF-A249-F75D20D0101D}" dt="2022-01-25T11:19:23.935" v="26207" actId="20577"/>
          <ac:spMkLst>
            <pc:docMk/>
            <pc:sldMk cId="3379478653" sldId="501"/>
            <ac:spMk id="14" creationId="{D1A264E9-38AC-47A4-83E2-D3C122E48CFC}"/>
          </ac:spMkLst>
        </pc:spChg>
        <pc:spChg chg="del">
          <ac:chgData name="Paul Easter" userId="6549cd31feb53bc1" providerId="LiveId" clId="{4E86F411-EAE7-49CF-A249-F75D20D0101D}" dt="2022-01-25T11:38:37.933" v="26687" actId="478"/>
          <ac:spMkLst>
            <pc:docMk/>
            <pc:sldMk cId="3379478653" sldId="501"/>
            <ac:spMk id="17" creationId="{5299506D-0115-41DC-9785-153FB5163FE2}"/>
          </ac:spMkLst>
        </pc:spChg>
        <pc:spChg chg="add mod topLvl">
          <ac:chgData name="Paul Easter" userId="6549cd31feb53bc1" providerId="LiveId" clId="{4E86F411-EAE7-49CF-A249-F75D20D0101D}" dt="2022-01-25T13:54:53.219" v="28010" actId="164"/>
          <ac:spMkLst>
            <pc:docMk/>
            <pc:sldMk cId="3379478653" sldId="501"/>
            <ac:spMk id="19" creationId="{8528DE11-75C1-4A0A-8DD1-B040F806B2AC}"/>
          </ac:spMkLst>
        </pc:spChg>
        <pc:spChg chg="mod">
          <ac:chgData name="Paul Easter" userId="6549cd31feb53bc1" providerId="LiveId" clId="{4E86F411-EAE7-49CF-A249-F75D20D0101D}" dt="2022-01-27T09:26:49.073" v="30887"/>
          <ac:spMkLst>
            <pc:docMk/>
            <pc:sldMk cId="3379478653" sldId="501"/>
            <ac:spMk id="23" creationId="{48E4AED7-D882-40B0-99F9-16DD84EE65D5}"/>
          </ac:spMkLst>
        </pc:spChg>
        <pc:grpChg chg="add mod">
          <ac:chgData name="Paul Easter" userId="6549cd31feb53bc1" providerId="LiveId" clId="{4E86F411-EAE7-49CF-A249-F75D20D0101D}" dt="2022-01-25T13:54:03.258" v="27990" actId="165"/>
          <ac:grpSpMkLst>
            <pc:docMk/>
            <pc:sldMk cId="3379478653" sldId="501"/>
            <ac:grpSpMk id="3" creationId="{E438FF1B-44B2-4806-A76B-DFC0C310EDCB}"/>
          </ac:grpSpMkLst>
        </pc:grpChg>
        <pc:grpChg chg="add mod">
          <ac:chgData name="Paul Easter" userId="6549cd31feb53bc1" providerId="LiveId" clId="{4E86F411-EAE7-49CF-A249-F75D20D0101D}" dt="2022-01-27T09:26:56.430" v="30889" actId="1076"/>
          <ac:grpSpMkLst>
            <pc:docMk/>
            <pc:sldMk cId="3379478653" sldId="501"/>
            <ac:grpSpMk id="16" creationId="{4CAB535A-B74E-4C05-9947-102E8290A336}"/>
          </ac:grpSpMkLst>
        </pc:grpChg>
        <pc:grpChg chg="add mod topLvl">
          <ac:chgData name="Paul Easter" userId="6549cd31feb53bc1" providerId="LiveId" clId="{4E86F411-EAE7-49CF-A249-F75D20D0101D}" dt="2022-01-25T13:54:53.219" v="28010" actId="164"/>
          <ac:grpSpMkLst>
            <pc:docMk/>
            <pc:sldMk cId="3379478653" sldId="501"/>
            <ac:grpSpMk id="18" creationId="{2639CD48-42B4-44F6-8594-3B72CBEFC6C8}"/>
          </ac:grpSpMkLst>
        </pc:grpChg>
        <pc:grpChg chg="add del mod">
          <ac:chgData name="Paul Easter" userId="6549cd31feb53bc1" providerId="LiveId" clId="{4E86F411-EAE7-49CF-A249-F75D20D0101D}" dt="2022-01-25T13:54:03.258" v="27990" actId="165"/>
          <ac:grpSpMkLst>
            <pc:docMk/>
            <pc:sldMk cId="3379478653" sldId="501"/>
            <ac:grpSpMk id="20" creationId="{729D2EE9-C111-43F5-A7B7-148C390E214F}"/>
          </ac:grpSpMkLst>
        </pc:grpChg>
        <pc:grpChg chg="mod">
          <ac:chgData name="Paul Easter" userId="6549cd31feb53bc1" providerId="LiveId" clId="{4E86F411-EAE7-49CF-A249-F75D20D0101D}" dt="2022-01-27T09:26:49.073" v="30887"/>
          <ac:grpSpMkLst>
            <pc:docMk/>
            <pc:sldMk cId="3379478653" sldId="501"/>
            <ac:grpSpMk id="20" creationId="{B1C58CDB-2C18-401C-BB6B-4D12F66684BC}"/>
          </ac:grpSpMkLst>
        </pc:grpChg>
        <pc:grpChg chg="add del mod">
          <ac:chgData name="Paul Easter" userId="6549cd31feb53bc1" providerId="LiveId" clId="{4E86F411-EAE7-49CF-A249-F75D20D0101D}" dt="2022-01-27T09:26:51.511" v="30888" actId="478"/>
          <ac:grpSpMkLst>
            <pc:docMk/>
            <pc:sldMk cId="3379478653" sldId="501"/>
            <ac:grpSpMk id="21" creationId="{4B00259B-4C25-4A4D-8695-6803BC39404D}"/>
          </ac:grpSpMkLst>
        </pc:grpChg>
        <pc:grpChg chg="mod">
          <ac:chgData name="Paul Easter" userId="6549cd31feb53bc1" providerId="LiveId" clId="{4E86F411-EAE7-49CF-A249-F75D20D0101D}" dt="2022-01-27T09:26:49.073" v="30887"/>
          <ac:grpSpMkLst>
            <pc:docMk/>
            <pc:sldMk cId="3379478653" sldId="501"/>
            <ac:grpSpMk id="22" creationId="{FA9DE067-0F36-4574-83E2-DF185EE63461}"/>
          </ac:grpSpMkLst>
        </pc:grpChg>
        <pc:grpChg chg="mod">
          <ac:chgData name="Paul Easter" userId="6549cd31feb53bc1" providerId="LiveId" clId="{4E86F411-EAE7-49CF-A249-F75D20D0101D}" dt="2022-01-27T09:26:49.073" v="30887"/>
          <ac:grpSpMkLst>
            <pc:docMk/>
            <pc:sldMk cId="3379478653" sldId="501"/>
            <ac:grpSpMk id="24" creationId="{71B1AA64-E1FC-4749-80CF-0A3AF3E663CC}"/>
          </ac:grpSpMkLst>
        </pc:grpChg>
        <pc:graphicFrameChg chg="del mod modGraphic">
          <ac:chgData name="Paul Easter" userId="6549cd31feb53bc1" providerId="LiveId" clId="{4E86F411-EAE7-49CF-A249-F75D20D0101D}" dt="2022-01-27T08:04:26.407" v="29927" actId="478"/>
          <ac:graphicFrameMkLst>
            <pc:docMk/>
            <pc:sldMk cId="3379478653" sldId="501"/>
            <ac:graphicFrameMk id="7" creationId="{A188C39D-24E6-450F-B607-0C144D963762}"/>
          </ac:graphicFrameMkLst>
        </pc:graphicFrameChg>
        <pc:graphicFrameChg chg="add mod ord modGraphic">
          <ac:chgData name="Paul Easter" userId="6549cd31feb53bc1" providerId="LiveId" clId="{4E86F411-EAE7-49CF-A249-F75D20D0101D}" dt="2022-01-27T09:08:28.009" v="30639" actId="1076"/>
          <ac:graphicFrameMkLst>
            <pc:docMk/>
            <pc:sldMk cId="3379478653" sldId="501"/>
            <ac:graphicFrameMk id="15" creationId="{0690F088-90C5-4F18-9820-1DBFC1A658FE}"/>
          </ac:graphicFrameMkLst>
        </pc:graphicFrameChg>
        <pc:picChg chg="del">
          <ac:chgData name="Paul Easter" userId="6549cd31feb53bc1" providerId="LiveId" clId="{4E86F411-EAE7-49CF-A249-F75D20D0101D}" dt="2022-01-25T11:19:26.541" v="26208" actId="478"/>
          <ac:picMkLst>
            <pc:docMk/>
            <pc:sldMk cId="3379478653" sldId="501"/>
            <ac:picMk id="8" creationId="{ADD66154-D0EA-44B9-9F17-875B3189297E}"/>
          </ac:picMkLst>
        </pc:picChg>
        <pc:picChg chg="add mod">
          <ac:chgData name="Paul Easter" userId="6549cd31feb53bc1" providerId="LiveId" clId="{4E86F411-EAE7-49CF-A249-F75D20D0101D}" dt="2022-01-25T13:54:03.258" v="27990" actId="165"/>
          <ac:picMkLst>
            <pc:docMk/>
            <pc:sldMk cId="3379478653" sldId="501"/>
            <ac:picMk id="9" creationId="{08881531-F267-4151-A475-64EAC92F479C}"/>
          </ac:picMkLst>
        </pc:picChg>
        <pc:picChg chg="add mod">
          <ac:chgData name="Paul Easter" userId="6549cd31feb53bc1" providerId="LiveId" clId="{4E86F411-EAE7-49CF-A249-F75D20D0101D}" dt="2022-01-25T13:54:03.258" v="27990" actId="165"/>
          <ac:picMkLst>
            <pc:docMk/>
            <pc:sldMk cId="3379478653" sldId="501"/>
            <ac:picMk id="10" creationId="{9D4DE474-0FE0-42F2-95A6-9CF75FAA750F}"/>
          </ac:picMkLst>
        </pc:picChg>
        <pc:picChg chg="add mod">
          <ac:chgData name="Paul Easter" userId="6549cd31feb53bc1" providerId="LiveId" clId="{4E86F411-EAE7-49CF-A249-F75D20D0101D}" dt="2022-01-25T13:54:03.258" v="27990" actId="165"/>
          <ac:picMkLst>
            <pc:docMk/>
            <pc:sldMk cId="3379478653" sldId="501"/>
            <ac:picMk id="12" creationId="{2C339D9C-BAFA-438D-9056-91527076183D}"/>
          </ac:picMkLst>
        </pc:picChg>
        <pc:picChg chg="del">
          <ac:chgData name="Paul Easter" userId="6549cd31feb53bc1" providerId="LiveId" clId="{4E86F411-EAE7-49CF-A249-F75D20D0101D}" dt="2022-01-25T11:19:27.088" v="26209" actId="478"/>
          <ac:picMkLst>
            <pc:docMk/>
            <pc:sldMk cId="3379478653" sldId="501"/>
            <ac:picMk id="15" creationId="{F7F26FCB-C066-44BB-A26D-189653ED372C}"/>
          </ac:picMkLst>
        </pc:picChg>
        <pc:picChg chg="mod">
          <ac:chgData name="Paul Easter" userId="6549cd31feb53bc1" providerId="LiveId" clId="{4E86F411-EAE7-49CF-A249-F75D20D0101D}" dt="2022-01-27T09:26:49.073" v="30887"/>
          <ac:picMkLst>
            <pc:docMk/>
            <pc:sldMk cId="3379478653" sldId="501"/>
            <ac:picMk id="17" creationId="{9BE4A494-47A0-4134-9AFA-6C2D7117EEE2}"/>
          </ac:picMkLst>
        </pc:picChg>
        <pc:picChg chg="mod">
          <ac:chgData name="Paul Easter" userId="6549cd31feb53bc1" providerId="LiveId" clId="{4E86F411-EAE7-49CF-A249-F75D20D0101D}" dt="2022-01-27T09:26:49.073" v="30887"/>
          <ac:picMkLst>
            <pc:docMk/>
            <pc:sldMk cId="3379478653" sldId="501"/>
            <ac:picMk id="25" creationId="{4C68731F-2369-4521-8D51-E20B09798809}"/>
          </ac:picMkLst>
        </pc:picChg>
        <pc:picChg chg="mod">
          <ac:chgData name="Paul Easter" userId="6549cd31feb53bc1" providerId="LiveId" clId="{4E86F411-EAE7-49CF-A249-F75D20D0101D}" dt="2022-01-27T09:26:49.073" v="30887"/>
          <ac:picMkLst>
            <pc:docMk/>
            <pc:sldMk cId="3379478653" sldId="501"/>
            <ac:picMk id="26" creationId="{FE1BC36E-9233-4F81-B3CD-1DF7ADC8444B}"/>
          </ac:picMkLst>
        </pc:picChg>
        <pc:picChg chg="mod">
          <ac:chgData name="Paul Easter" userId="6549cd31feb53bc1" providerId="LiveId" clId="{4E86F411-EAE7-49CF-A249-F75D20D0101D}" dt="2022-01-27T09:26:49.073" v="30887"/>
          <ac:picMkLst>
            <pc:docMk/>
            <pc:sldMk cId="3379478653" sldId="501"/>
            <ac:picMk id="27" creationId="{D04535B6-BB20-46E2-9269-10A0403A5AB0}"/>
          </ac:picMkLst>
        </pc:picChg>
        <pc:cxnChg chg="add del mod">
          <ac:chgData name="Paul Easter" userId="6549cd31feb53bc1" providerId="LiveId" clId="{4E86F411-EAE7-49CF-A249-F75D20D0101D}" dt="2022-01-25T12:01:32.563" v="27110" actId="478"/>
          <ac:cxnSpMkLst>
            <pc:docMk/>
            <pc:sldMk cId="3379478653" sldId="501"/>
            <ac:cxnSpMk id="5" creationId="{9A8B0C02-C356-4372-A676-E086E62ED953}"/>
          </ac:cxnSpMkLst>
        </pc:cxnChg>
        <pc:cxnChg chg="add del mod">
          <ac:chgData name="Paul Easter" userId="6549cd31feb53bc1" providerId="LiveId" clId="{4E86F411-EAE7-49CF-A249-F75D20D0101D}" dt="2022-01-25T12:01:33.657" v="27111" actId="478"/>
          <ac:cxnSpMkLst>
            <pc:docMk/>
            <pc:sldMk cId="3379478653" sldId="501"/>
            <ac:cxnSpMk id="16" creationId="{EF9FE9F8-3FAF-4555-8EA0-93529E802CB2}"/>
          </ac:cxnSpMkLst>
        </pc:cxnChg>
      </pc:sldChg>
      <pc:sldChg chg="addSp delSp modSp add mod">
        <pc:chgData name="Paul Easter" userId="6549cd31feb53bc1" providerId="LiveId" clId="{4E86F411-EAE7-49CF-A249-F75D20D0101D}" dt="2022-01-27T09:28:21.451" v="30895" actId="115"/>
        <pc:sldMkLst>
          <pc:docMk/>
          <pc:sldMk cId="127397860" sldId="502"/>
        </pc:sldMkLst>
        <pc:spChg chg="mod">
          <ac:chgData name="Paul Easter" userId="6549cd31feb53bc1" providerId="LiveId" clId="{4E86F411-EAE7-49CF-A249-F75D20D0101D}" dt="2022-01-27T09:28:21.451" v="30895" actId="115"/>
          <ac:spMkLst>
            <pc:docMk/>
            <pc:sldMk cId="127397860" sldId="502"/>
            <ac:spMk id="2" creationId="{5C890D84-B7B4-42D6-ADE9-0D64302E20F8}"/>
          </ac:spMkLst>
        </pc:spChg>
        <pc:spChg chg="mod">
          <ac:chgData name="Paul Easter" userId="6549cd31feb53bc1" providerId="LiveId" clId="{4E86F411-EAE7-49CF-A249-F75D20D0101D}" dt="2022-01-25T12:11:53.566" v="27176" actId="6549"/>
          <ac:spMkLst>
            <pc:docMk/>
            <pc:sldMk cId="127397860" sldId="502"/>
            <ac:spMk id="6" creationId="{5A04E985-43B8-4BAB-9FE6-02E5661048CD}"/>
          </ac:spMkLst>
        </pc:spChg>
        <pc:spChg chg="mod">
          <ac:chgData name="Paul Easter" userId="6549cd31feb53bc1" providerId="LiveId" clId="{4E86F411-EAE7-49CF-A249-F75D20D0101D}" dt="2022-01-25T14:05:49.478" v="28048"/>
          <ac:spMkLst>
            <pc:docMk/>
            <pc:sldMk cId="127397860" sldId="502"/>
            <ac:spMk id="24" creationId="{CA1DB60C-6DA1-4BC8-BAA9-22FC846280A6}"/>
          </ac:spMkLst>
        </pc:spChg>
        <pc:grpChg chg="add del mod">
          <ac:chgData name="Paul Easter" userId="6549cd31feb53bc1" providerId="LiveId" clId="{4E86F411-EAE7-49CF-A249-F75D20D0101D}" dt="2022-01-25T14:05:56.963" v="28050" actId="165"/>
          <ac:grpSpMkLst>
            <pc:docMk/>
            <pc:sldMk cId="127397860" sldId="502"/>
            <ac:grpSpMk id="8" creationId="{B0BB0577-CA82-4C57-A71C-A628BA494721}"/>
          </ac:grpSpMkLst>
        </pc:grpChg>
        <pc:grpChg chg="add mod">
          <ac:chgData name="Paul Easter" userId="6549cd31feb53bc1" providerId="LiveId" clId="{4E86F411-EAE7-49CF-A249-F75D20D0101D}" dt="2022-01-27T09:28:10.061" v="30894" actId="1076"/>
          <ac:grpSpMkLst>
            <pc:docMk/>
            <pc:sldMk cId="127397860" sldId="502"/>
            <ac:grpSpMk id="11" creationId="{6A03AE40-6287-4967-B83D-1D9760E52351}"/>
          </ac:grpSpMkLst>
        </pc:grpChg>
        <pc:grpChg chg="add del mod topLvl">
          <ac:chgData name="Paul Easter" userId="6549cd31feb53bc1" providerId="LiveId" clId="{4E86F411-EAE7-49CF-A249-F75D20D0101D}" dt="2022-01-25T14:06:07.161" v="28052" actId="478"/>
          <ac:grpSpMkLst>
            <pc:docMk/>
            <pc:sldMk cId="127397860" sldId="502"/>
            <ac:grpSpMk id="16" creationId="{8770ACAE-7586-4266-AB94-471275862837}"/>
          </ac:grpSpMkLst>
        </pc:grpChg>
        <pc:grpChg chg="mod">
          <ac:chgData name="Paul Easter" userId="6549cd31feb53bc1" providerId="LiveId" clId="{4E86F411-EAE7-49CF-A249-F75D20D0101D}" dt="2022-01-25T14:05:56.963" v="28050" actId="165"/>
          <ac:grpSpMkLst>
            <pc:docMk/>
            <pc:sldMk cId="127397860" sldId="502"/>
            <ac:grpSpMk id="17" creationId="{453AF887-A535-45A0-B7C9-F32E954B644E}"/>
          </ac:grpSpMkLst>
        </pc:grpChg>
        <pc:grpChg chg="del mod">
          <ac:chgData name="Paul Easter" userId="6549cd31feb53bc1" providerId="LiveId" clId="{4E86F411-EAE7-49CF-A249-F75D20D0101D}" dt="2022-01-25T12:13:50.070" v="27195" actId="478"/>
          <ac:grpSpMkLst>
            <pc:docMk/>
            <pc:sldMk cId="127397860" sldId="502"/>
            <ac:grpSpMk id="18" creationId="{2639CD48-42B4-44F6-8594-3B72CBEFC6C8}"/>
          </ac:grpSpMkLst>
        </pc:grpChg>
        <pc:grpChg chg="add mod">
          <ac:chgData name="Paul Easter" userId="6549cd31feb53bc1" providerId="LiveId" clId="{4E86F411-EAE7-49CF-A249-F75D20D0101D}" dt="2022-01-25T14:06:12.035" v="28053" actId="164"/>
          <ac:grpSpMkLst>
            <pc:docMk/>
            <pc:sldMk cId="127397860" sldId="502"/>
            <ac:grpSpMk id="22" creationId="{E2E1D50D-C0A1-4781-B251-6A5CA3B1B613}"/>
          </ac:grpSpMkLst>
        </pc:grpChg>
        <pc:grpChg chg="mod">
          <ac:chgData name="Paul Easter" userId="6549cd31feb53bc1" providerId="LiveId" clId="{4E86F411-EAE7-49CF-A249-F75D20D0101D}" dt="2022-01-25T14:05:49.478" v="28048"/>
          <ac:grpSpMkLst>
            <pc:docMk/>
            <pc:sldMk cId="127397860" sldId="502"/>
            <ac:grpSpMk id="23" creationId="{106D720D-9FDD-4999-99CE-116643AA7B36}"/>
          </ac:grpSpMkLst>
        </pc:grpChg>
        <pc:grpChg chg="mod">
          <ac:chgData name="Paul Easter" userId="6549cd31feb53bc1" providerId="LiveId" clId="{4E86F411-EAE7-49CF-A249-F75D20D0101D}" dt="2022-01-25T14:05:49.478" v="28048"/>
          <ac:grpSpMkLst>
            <pc:docMk/>
            <pc:sldMk cId="127397860" sldId="502"/>
            <ac:grpSpMk id="25" creationId="{FD74674B-F984-4CE9-9505-D062B2333B1F}"/>
          </ac:grpSpMkLst>
        </pc:grpChg>
        <pc:graphicFrameChg chg="del mod modGraphic">
          <ac:chgData name="Paul Easter" userId="6549cd31feb53bc1" providerId="LiveId" clId="{4E86F411-EAE7-49CF-A249-F75D20D0101D}" dt="2022-01-25T12:13:39.589" v="27192" actId="478"/>
          <ac:graphicFrameMkLst>
            <pc:docMk/>
            <pc:sldMk cId="127397860" sldId="502"/>
            <ac:graphicFrameMk id="7" creationId="{A188C39D-24E6-450F-B607-0C144D963762}"/>
          </ac:graphicFrameMkLst>
        </pc:graphicFrameChg>
        <pc:graphicFrameChg chg="add del mod modGraphic">
          <ac:chgData name="Paul Easter" userId="6549cd31feb53bc1" providerId="LiveId" clId="{4E86F411-EAE7-49CF-A249-F75D20D0101D}" dt="2022-01-27T09:27:52.987" v="30890" actId="478"/>
          <ac:graphicFrameMkLst>
            <pc:docMk/>
            <pc:sldMk cId="127397860" sldId="502"/>
            <ac:graphicFrameMk id="15" creationId="{E19D5E1A-A630-476E-9BF1-8C062A1DAF0D}"/>
          </ac:graphicFrameMkLst>
        </pc:graphicFrameChg>
        <pc:graphicFrameChg chg="add del mod">
          <ac:chgData name="Paul Easter" userId="6549cd31feb53bc1" providerId="LiveId" clId="{4E86F411-EAE7-49CF-A249-F75D20D0101D}" dt="2022-01-27T08:04:11.452" v="29924"/>
          <ac:graphicFrameMkLst>
            <pc:docMk/>
            <pc:sldMk cId="127397860" sldId="502"/>
            <ac:graphicFrameMk id="16" creationId="{D3AA67C5-5A2A-48A5-8D13-25DD22B2B138}"/>
          </ac:graphicFrameMkLst>
        </pc:graphicFrameChg>
        <pc:picChg chg="add mod topLvl">
          <ac:chgData name="Paul Easter" userId="6549cd31feb53bc1" providerId="LiveId" clId="{4E86F411-EAE7-49CF-A249-F75D20D0101D}" dt="2022-01-25T14:06:23.733" v="28055" actId="1035"/>
          <ac:picMkLst>
            <pc:docMk/>
            <pc:sldMk cId="127397860" sldId="502"/>
            <ac:picMk id="5" creationId="{1090ABB4-19C8-4313-8889-20B738AA7FE7}"/>
          </ac:picMkLst>
        </pc:picChg>
        <pc:picChg chg="mod">
          <ac:chgData name="Paul Easter" userId="6549cd31feb53bc1" providerId="LiveId" clId="{4E86F411-EAE7-49CF-A249-F75D20D0101D}" dt="2022-01-25T14:05:56.963" v="28050" actId="165"/>
          <ac:picMkLst>
            <pc:docMk/>
            <pc:sldMk cId="127397860" sldId="502"/>
            <ac:picMk id="19" creationId="{C9EC996A-D70A-461A-A1BE-52ED14689A99}"/>
          </ac:picMkLst>
        </pc:picChg>
        <pc:picChg chg="mod">
          <ac:chgData name="Paul Easter" userId="6549cd31feb53bc1" providerId="LiveId" clId="{4E86F411-EAE7-49CF-A249-F75D20D0101D}" dt="2022-01-25T14:05:56.963" v="28050" actId="165"/>
          <ac:picMkLst>
            <pc:docMk/>
            <pc:sldMk cId="127397860" sldId="502"/>
            <ac:picMk id="20" creationId="{1737AEE3-0469-403B-BE89-0653135FF595}"/>
          </ac:picMkLst>
        </pc:picChg>
        <pc:picChg chg="mod">
          <ac:chgData name="Paul Easter" userId="6549cd31feb53bc1" providerId="LiveId" clId="{4E86F411-EAE7-49CF-A249-F75D20D0101D}" dt="2022-01-25T14:05:56.963" v="28050" actId="165"/>
          <ac:picMkLst>
            <pc:docMk/>
            <pc:sldMk cId="127397860" sldId="502"/>
            <ac:picMk id="21" creationId="{0E41A40B-77E2-43F8-80B0-B57F2838693F}"/>
          </ac:picMkLst>
        </pc:picChg>
        <pc:picChg chg="mod">
          <ac:chgData name="Paul Easter" userId="6549cd31feb53bc1" providerId="LiveId" clId="{4E86F411-EAE7-49CF-A249-F75D20D0101D}" dt="2022-01-25T14:05:49.478" v="28048"/>
          <ac:picMkLst>
            <pc:docMk/>
            <pc:sldMk cId="127397860" sldId="502"/>
            <ac:picMk id="26" creationId="{0BFD238F-BA5E-4282-A463-1086DB429693}"/>
          </ac:picMkLst>
        </pc:picChg>
        <pc:picChg chg="mod">
          <ac:chgData name="Paul Easter" userId="6549cd31feb53bc1" providerId="LiveId" clId="{4E86F411-EAE7-49CF-A249-F75D20D0101D}" dt="2022-01-25T14:05:49.478" v="28048"/>
          <ac:picMkLst>
            <pc:docMk/>
            <pc:sldMk cId="127397860" sldId="502"/>
            <ac:picMk id="27" creationId="{E731C6F4-AC4A-4B90-9FFA-1B388BFC4125}"/>
          </ac:picMkLst>
        </pc:picChg>
        <pc:picChg chg="mod">
          <ac:chgData name="Paul Easter" userId="6549cd31feb53bc1" providerId="LiveId" clId="{4E86F411-EAE7-49CF-A249-F75D20D0101D}" dt="2022-01-25T14:05:49.478" v="28048"/>
          <ac:picMkLst>
            <pc:docMk/>
            <pc:sldMk cId="127397860" sldId="502"/>
            <ac:picMk id="28" creationId="{B4B08754-A4DF-4333-A4CD-8C51ED24C607}"/>
          </ac:picMkLst>
        </pc:picChg>
      </pc:sldChg>
      <pc:sldChg chg="addSp delSp modSp add mod ord">
        <pc:chgData name="Paul Easter" userId="6549cd31feb53bc1" providerId="LiveId" clId="{4E86F411-EAE7-49CF-A249-F75D20D0101D}" dt="2022-01-27T20:21:50.933" v="39994"/>
        <pc:sldMkLst>
          <pc:docMk/>
          <pc:sldMk cId="568993729" sldId="503"/>
        </pc:sldMkLst>
        <pc:spChg chg="mod">
          <ac:chgData name="Paul Easter" userId="6549cd31feb53bc1" providerId="LiveId" clId="{4E86F411-EAE7-49CF-A249-F75D20D0101D}" dt="2022-01-27T05:52:19.529" v="28839" actId="20577"/>
          <ac:spMkLst>
            <pc:docMk/>
            <pc:sldMk cId="568993729" sldId="503"/>
            <ac:spMk id="6" creationId="{5A04E985-43B8-4BAB-9FE6-02E5661048CD}"/>
          </ac:spMkLst>
        </pc:spChg>
        <pc:spChg chg="mod">
          <ac:chgData name="Paul Easter" userId="6549cd31feb53bc1" providerId="LiveId" clId="{4E86F411-EAE7-49CF-A249-F75D20D0101D}" dt="2022-01-27T20:21:50.933" v="39994"/>
          <ac:spMkLst>
            <pc:docMk/>
            <pc:sldMk cId="568993729" sldId="503"/>
            <ac:spMk id="14" creationId="{D1A264E9-38AC-47A4-83E2-D3C122E48CFC}"/>
          </ac:spMkLst>
        </pc:spChg>
        <pc:spChg chg="add del mod">
          <ac:chgData name="Paul Easter" userId="6549cd31feb53bc1" providerId="LiveId" clId="{4E86F411-EAE7-49CF-A249-F75D20D0101D}" dt="2022-01-27T05:59:39.614" v="28911" actId="478"/>
          <ac:spMkLst>
            <pc:docMk/>
            <pc:sldMk cId="568993729" sldId="503"/>
            <ac:spMk id="17" creationId="{E7398256-9799-4A8F-BB15-21BF9F85F1CD}"/>
          </ac:spMkLst>
        </pc:spChg>
        <pc:grpChg chg="del mod">
          <ac:chgData name="Paul Easter" userId="6549cd31feb53bc1" providerId="LiveId" clId="{4E86F411-EAE7-49CF-A249-F75D20D0101D}" dt="2022-01-27T03:48:04.134" v="28255" actId="478"/>
          <ac:grpSpMkLst>
            <pc:docMk/>
            <pc:sldMk cId="568993729" sldId="503"/>
            <ac:grpSpMk id="4" creationId="{6D7364D3-D35A-428A-948E-FB16C3E54E5C}"/>
          </ac:grpSpMkLst>
        </pc:grpChg>
        <pc:graphicFrameChg chg="mod modGraphic">
          <ac:chgData name="Paul Easter" userId="6549cd31feb53bc1" providerId="LiveId" clId="{4E86F411-EAE7-49CF-A249-F75D20D0101D}" dt="2022-01-27T05:55:19.290" v="28862" actId="113"/>
          <ac:graphicFrameMkLst>
            <pc:docMk/>
            <pc:sldMk cId="568993729" sldId="503"/>
            <ac:graphicFrameMk id="7" creationId="{A188C39D-24E6-450F-B607-0C144D963762}"/>
          </ac:graphicFrameMkLst>
        </pc:graphicFrameChg>
        <pc:graphicFrameChg chg="add del mod modGraphic">
          <ac:chgData name="Paul Easter" userId="6549cd31feb53bc1" providerId="LiveId" clId="{4E86F411-EAE7-49CF-A249-F75D20D0101D}" dt="2022-01-27T05:59:37.310" v="28910" actId="478"/>
          <ac:graphicFrameMkLst>
            <pc:docMk/>
            <pc:sldMk cId="568993729" sldId="503"/>
            <ac:graphicFrameMk id="18" creationId="{359EE34D-7DBC-4C16-B40A-2FBDD78F365E}"/>
          </ac:graphicFrameMkLst>
        </pc:graphicFrameChg>
      </pc:sldChg>
      <pc:sldChg chg="modSp add mod">
        <pc:chgData name="Paul Easter" userId="6549cd31feb53bc1" providerId="LiveId" clId="{4E86F411-EAE7-49CF-A249-F75D20D0101D}" dt="2022-01-27T20:21:56.997" v="39995"/>
        <pc:sldMkLst>
          <pc:docMk/>
          <pc:sldMk cId="3213515863" sldId="504"/>
        </pc:sldMkLst>
        <pc:spChg chg="mod">
          <ac:chgData name="Paul Easter" userId="6549cd31feb53bc1" providerId="LiveId" clId="{4E86F411-EAE7-49CF-A249-F75D20D0101D}" dt="2022-01-27T06:24:11.673" v="29219" actId="20577"/>
          <ac:spMkLst>
            <pc:docMk/>
            <pc:sldMk cId="3213515863" sldId="504"/>
            <ac:spMk id="6" creationId="{5A04E985-43B8-4BAB-9FE6-02E5661048CD}"/>
          </ac:spMkLst>
        </pc:spChg>
        <pc:spChg chg="mod">
          <ac:chgData name="Paul Easter" userId="6549cd31feb53bc1" providerId="LiveId" clId="{4E86F411-EAE7-49CF-A249-F75D20D0101D}" dt="2022-01-27T20:21:56.997" v="39995"/>
          <ac:spMkLst>
            <pc:docMk/>
            <pc:sldMk cId="3213515863" sldId="504"/>
            <ac:spMk id="14" creationId="{D1A264E9-38AC-47A4-83E2-D3C122E48CFC}"/>
          </ac:spMkLst>
        </pc:spChg>
        <pc:graphicFrameChg chg="mod modGraphic">
          <ac:chgData name="Paul Easter" userId="6549cd31feb53bc1" providerId="LiveId" clId="{4E86F411-EAE7-49CF-A249-F75D20D0101D}" dt="2022-01-27T05:55:34.260" v="28864" actId="113"/>
          <ac:graphicFrameMkLst>
            <pc:docMk/>
            <pc:sldMk cId="3213515863" sldId="504"/>
            <ac:graphicFrameMk id="7" creationId="{A188C39D-24E6-450F-B607-0C144D963762}"/>
          </ac:graphicFrameMkLst>
        </pc:graphicFrameChg>
      </pc:sldChg>
      <pc:sldChg chg="modSp add mod">
        <pc:chgData name="Paul Easter" userId="6549cd31feb53bc1" providerId="LiveId" clId="{4E86F411-EAE7-49CF-A249-F75D20D0101D}" dt="2022-01-27T20:21:39.261" v="39993" actId="20577"/>
        <pc:sldMkLst>
          <pc:docMk/>
          <pc:sldMk cId="1870535053" sldId="505"/>
        </pc:sldMkLst>
        <pc:spChg chg="mod">
          <ac:chgData name="Paul Easter" userId="6549cd31feb53bc1" providerId="LiveId" clId="{4E86F411-EAE7-49CF-A249-F75D20D0101D}" dt="2022-01-27T06:24:16.202" v="29220" actId="20577"/>
          <ac:spMkLst>
            <pc:docMk/>
            <pc:sldMk cId="1870535053" sldId="505"/>
            <ac:spMk id="6" creationId="{5A04E985-43B8-4BAB-9FE6-02E5661048CD}"/>
          </ac:spMkLst>
        </pc:spChg>
        <pc:spChg chg="mod">
          <ac:chgData name="Paul Easter" userId="6549cd31feb53bc1" providerId="LiveId" clId="{4E86F411-EAE7-49CF-A249-F75D20D0101D}" dt="2022-01-27T20:21:39.261" v="39993" actId="20577"/>
          <ac:spMkLst>
            <pc:docMk/>
            <pc:sldMk cId="1870535053" sldId="505"/>
            <ac:spMk id="14" creationId="{D1A264E9-38AC-47A4-83E2-D3C122E48CFC}"/>
          </ac:spMkLst>
        </pc:spChg>
        <pc:graphicFrameChg chg="mod modGraphic">
          <ac:chgData name="Paul Easter" userId="6549cd31feb53bc1" providerId="LiveId" clId="{4E86F411-EAE7-49CF-A249-F75D20D0101D}" dt="2022-01-27T05:55:06.972" v="28860" actId="113"/>
          <ac:graphicFrameMkLst>
            <pc:docMk/>
            <pc:sldMk cId="1870535053" sldId="505"/>
            <ac:graphicFrameMk id="7" creationId="{A188C39D-24E6-450F-B607-0C144D963762}"/>
          </ac:graphicFrameMkLst>
        </pc:graphicFrameChg>
      </pc:sldChg>
      <pc:sldChg chg="addSp delSp modSp add mod ord">
        <pc:chgData name="Paul Easter" userId="6549cd31feb53bc1" providerId="LiveId" clId="{4E86F411-EAE7-49CF-A249-F75D20D0101D}" dt="2022-01-27T10:38:32.223" v="31681" actId="113"/>
        <pc:sldMkLst>
          <pc:docMk/>
          <pc:sldMk cId="1598740437" sldId="506"/>
        </pc:sldMkLst>
        <pc:spChg chg="mod">
          <ac:chgData name="Paul Easter" userId="6549cd31feb53bc1" providerId="LiveId" clId="{4E86F411-EAE7-49CF-A249-F75D20D0101D}" dt="2022-01-27T10:38:32.223" v="31681" actId="113"/>
          <ac:spMkLst>
            <pc:docMk/>
            <pc:sldMk cId="1598740437" sldId="506"/>
            <ac:spMk id="6" creationId="{5A04E985-43B8-4BAB-9FE6-02E5661048CD}"/>
          </ac:spMkLst>
        </pc:spChg>
        <pc:spChg chg="add del mod">
          <ac:chgData name="Paul Easter" userId="6549cd31feb53bc1" providerId="LiveId" clId="{4E86F411-EAE7-49CF-A249-F75D20D0101D}" dt="2022-01-27T06:58:09.820" v="29518" actId="478"/>
          <ac:spMkLst>
            <pc:docMk/>
            <pc:sldMk cId="1598740437" sldId="506"/>
            <ac:spMk id="8" creationId="{37965589-FE91-4F94-8146-B5A7F2137CA2}"/>
          </ac:spMkLst>
        </pc:spChg>
        <pc:spChg chg="mod">
          <ac:chgData name="Paul Easter" userId="6549cd31feb53bc1" providerId="LiveId" clId="{4E86F411-EAE7-49CF-A249-F75D20D0101D}" dt="2022-01-27T07:08:14.529" v="29757" actId="20577"/>
          <ac:spMkLst>
            <pc:docMk/>
            <pc:sldMk cId="1598740437" sldId="506"/>
            <ac:spMk id="14" creationId="{D1A264E9-38AC-47A4-83E2-D3C122E48CFC}"/>
          </ac:spMkLst>
        </pc:spChg>
        <pc:spChg chg="mod">
          <ac:chgData name="Paul Easter" userId="6549cd31feb53bc1" providerId="LiveId" clId="{4E86F411-EAE7-49CF-A249-F75D20D0101D}" dt="2022-01-27T09:23:59.298" v="30870" actId="113"/>
          <ac:spMkLst>
            <pc:docMk/>
            <pc:sldMk cId="1598740437" sldId="506"/>
            <ac:spMk id="17" creationId="{E7398256-9799-4A8F-BB15-21BF9F85F1CD}"/>
          </ac:spMkLst>
        </pc:spChg>
        <pc:graphicFrameChg chg="mod modGraphic">
          <ac:chgData name="Paul Easter" userId="6549cd31feb53bc1" providerId="LiveId" clId="{4E86F411-EAE7-49CF-A249-F75D20D0101D}" dt="2022-01-27T09:24:08.628" v="30872" actId="1036"/>
          <ac:graphicFrameMkLst>
            <pc:docMk/>
            <pc:sldMk cId="1598740437" sldId="506"/>
            <ac:graphicFrameMk id="7" creationId="{A188C39D-24E6-450F-B607-0C144D963762}"/>
          </ac:graphicFrameMkLst>
        </pc:graphicFrameChg>
        <pc:graphicFrameChg chg="mod ord modGraphic">
          <ac:chgData name="Paul Easter" userId="6549cd31feb53bc1" providerId="LiveId" clId="{4E86F411-EAE7-49CF-A249-F75D20D0101D}" dt="2022-01-27T10:37:33.975" v="31677" actId="1036"/>
          <ac:graphicFrameMkLst>
            <pc:docMk/>
            <pc:sldMk cId="1598740437" sldId="506"/>
            <ac:graphicFrameMk id="18" creationId="{359EE34D-7DBC-4C16-B40A-2FBDD78F365E}"/>
          </ac:graphicFrameMkLst>
        </pc:graphicFrameChg>
      </pc:sldChg>
      <pc:sldChg chg="addSp delSp modSp add mod">
        <pc:chgData name="Paul Easter" userId="6549cd31feb53bc1" providerId="LiveId" clId="{4E86F411-EAE7-49CF-A249-F75D20D0101D}" dt="2022-01-27T09:24:27.123" v="30874" actId="113"/>
        <pc:sldMkLst>
          <pc:docMk/>
          <pc:sldMk cId="952687141" sldId="507"/>
        </pc:sldMkLst>
        <pc:spChg chg="del">
          <ac:chgData name="Paul Easter" userId="6549cd31feb53bc1" providerId="LiveId" clId="{4E86F411-EAE7-49CF-A249-F75D20D0101D}" dt="2022-01-27T06:58:18.609" v="29519" actId="478"/>
          <ac:spMkLst>
            <pc:docMk/>
            <pc:sldMk cId="952687141" sldId="507"/>
            <ac:spMk id="6" creationId="{5A04E985-43B8-4BAB-9FE6-02E5661048CD}"/>
          </ac:spMkLst>
        </pc:spChg>
        <pc:spChg chg="mod">
          <ac:chgData name="Paul Easter" userId="6549cd31feb53bc1" providerId="LiveId" clId="{4E86F411-EAE7-49CF-A249-F75D20D0101D}" dt="2022-01-27T08:58:20.894" v="30495" actId="20577"/>
          <ac:spMkLst>
            <pc:docMk/>
            <pc:sldMk cId="952687141" sldId="507"/>
            <ac:spMk id="8" creationId="{37965589-FE91-4F94-8146-B5A7F2137CA2}"/>
          </ac:spMkLst>
        </pc:spChg>
        <pc:spChg chg="add mod">
          <ac:chgData name="Paul Easter" userId="6549cd31feb53bc1" providerId="LiveId" clId="{4E86F411-EAE7-49CF-A249-F75D20D0101D}" dt="2022-01-27T09:24:27.123" v="30874" actId="113"/>
          <ac:spMkLst>
            <pc:docMk/>
            <pc:sldMk cId="952687141" sldId="507"/>
            <ac:spMk id="10" creationId="{750F2511-01FA-4A6A-8826-6557C858B312}"/>
          </ac:spMkLst>
        </pc:spChg>
        <pc:spChg chg="mod">
          <ac:chgData name="Paul Easter" userId="6549cd31feb53bc1" providerId="LiveId" clId="{4E86F411-EAE7-49CF-A249-F75D20D0101D}" dt="2022-01-27T07:08:46.915" v="29788" actId="20577"/>
          <ac:spMkLst>
            <pc:docMk/>
            <pc:sldMk cId="952687141" sldId="507"/>
            <ac:spMk id="14" creationId="{D1A264E9-38AC-47A4-83E2-D3C122E48CFC}"/>
          </ac:spMkLst>
        </pc:spChg>
        <pc:spChg chg="del">
          <ac:chgData name="Paul Easter" userId="6549cd31feb53bc1" providerId="LiveId" clId="{4E86F411-EAE7-49CF-A249-F75D20D0101D}" dt="2022-01-27T06:58:18.609" v="29519" actId="478"/>
          <ac:spMkLst>
            <pc:docMk/>
            <pc:sldMk cId="952687141" sldId="507"/>
            <ac:spMk id="17" creationId="{E7398256-9799-4A8F-BB15-21BF9F85F1CD}"/>
          </ac:spMkLst>
        </pc:spChg>
        <pc:graphicFrameChg chg="del">
          <ac:chgData name="Paul Easter" userId="6549cd31feb53bc1" providerId="LiveId" clId="{4E86F411-EAE7-49CF-A249-F75D20D0101D}" dt="2022-01-27T06:58:18.609" v="29519" actId="478"/>
          <ac:graphicFrameMkLst>
            <pc:docMk/>
            <pc:sldMk cId="952687141" sldId="507"/>
            <ac:graphicFrameMk id="7" creationId="{A188C39D-24E6-450F-B607-0C144D963762}"/>
          </ac:graphicFrameMkLst>
        </pc:graphicFrameChg>
        <pc:graphicFrameChg chg="add mod modGraphic">
          <ac:chgData name="Paul Easter" userId="6549cd31feb53bc1" providerId="LiveId" clId="{4E86F411-EAE7-49CF-A249-F75D20D0101D}" dt="2022-01-27T08:15:49.748" v="30211" actId="1035"/>
          <ac:graphicFrameMkLst>
            <pc:docMk/>
            <pc:sldMk cId="952687141" sldId="507"/>
            <ac:graphicFrameMk id="9" creationId="{431B01B1-23F3-4269-8E5A-484AC05739A0}"/>
          </ac:graphicFrameMkLst>
        </pc:graphicFrameChg>
        <pc:graphicFrameChg chg="del">
          <ac:chgData name="Paul Easter" userId="6549cd31feb53bc1" providerId="LiveId" clId="{4E86F411-EAE7-49CF-A249-F75D20D0101D}" dt="2022-01-27T06:58:18.609" v="29519" actId="478"/>
          <ac:graphicFrameMkLst>
            <pc:docMk/>
            <pc:sldMk cId="952687141" sldId="507"/>
            <ac:graphicFrameMk id="18" creationId="{359EE34D-7DBC-4C16-B40A-2FBDD78F365E}"/>
          </ac:graphicFrameMkLst>
        </pc:graphicFrameChg>
      </pc:sldChg>
      <pc:sldChg chg="addSp modSp add mod">
        <pc:chgData name="Paul Easter" userId="6549cd31feb53bc1" providerId="LiveId" clId="{4E86F411-EAE7-49CF-A249-F75D20D0101D}" dt="2022-01-27T17:12:11.714" v="37395" actId="1076"/>
        <pc:sldMkLst>
          <pc:docMk/>
          <pc:sldMk cId="1356587862" sldId="508"/>
        </pc:sldMkLst>
        <pc:spChg chg="mod">
          <ac:chgData name="Paul Easter" userId="6549cd31feb53bc1" providerId="LiveId" clId="{4E86F411-EAE7-49CF-A249-F75D20D0101D}" dt="2022-01-27T09:25:46.219" v="30885" actId="20577"/>
          <ac:spMkLst>
            <pc:docMk/>
            <pc:sldMk cId="1356587862" sldId="508"/>
            <ac:spMk id="2" creationId="{E2A1D5C5-CB5B-48E4-AFA7-E25E678F1276}"/>
          </ac:spMkLst>
        </pc:spChg>
        <pc:spChg chg="mod">
          <ac:chgData name="Paul Easter" userId="6549cd31feb53bc1" providerId="LiveId" clId="{4E86F411-EAE7-49CF-A249-F75D20D0101D}" dt="2022-01-27T09:01:01.060" v="30517" actId="20577"/>
          <ac:spMkLst>
            <pc:docMk/>
            <pc:sldMk cId="1356587862" sldId="508"/>
            <ac:spMk id="6" creationId="{5A04E985-43B8-4BAB-9FE6-02E5661048CD}"/>
          </ac:spMkLst>
        </pc:spChg>
        <pc:spChg chg="add mod">
          <ac:chgData name="Paul Easter" userId="6549cd31feb53bc1" providerId="LiveId" clId="{4E86F411-EAE7-49CF-A249-F75D20D0101D}" dt="2022-01-27T17:12:11.714" v="37395" actId="1076"/>
          <ac:spMkLst>
            <pc:docMk/>
            <pc:sldMk cId="1356587862" sldId="508"/>
            <ac:spMk id="9" creationId="{218B4A17-9457-4930-954C-9932A6EE8FB6}"/>
          </ac:spMkLst>
        </pc:spChg>
        <pc:graphicFrameChg chg="mod">
          <ac:chgData name="Paul Easter" userId="6549cd31feb53bc1" providerId="LiveId" clId="{4E86F411-EAE7-49CF-A249-F75D20D0101D}" dt="2022-01-27T09:00:32.835" v="30512" actId="1036"/>
          <ac:graphicFrameMkLst>
            <pc:docMk/>
            <pc:sldMk cId="1356587862" sldId="508"/>
            <ac:graphicFrameMk id="7" creationId="{A188C39D-24E6-450F-B607-0C144D963762}"/>
          </ac:graphicFrameMkLst>
        </pc:graphicFrameChg>
        <pc:picChg chg="mod">
          <ac:chgData name="Paul Easter" userId="6549cd31feb53bc1" providerId="LiveId" clId="{4E86F411-EAE7-49CF-A249-F75D20D0101D}" dt="2022-01-27T09:01:45.218" v="30519" actId="1076"/>
          <ac:picMkLst>
            <pc:docMk/>
            <pc:sldMk cId="1356587862" sldId="508"/>
            <ac:picMk id="11" creationId="{E6B07DB2-539C-452E-B7CB-8FDC960A920E}"/>
          </ac:picMkLst>
        </pc:picChg>
      </pc:sldChg>
      <pc:sldChg chg="addSp delSp modSp add mod">
        <pc:chgData name="Paul Easter" userId="6549cd31feb53bc1" providerId="LiveId" clId="{4E86F411-EAE7-49CF-A249-F75D20D0101D}" dt="2022-01-27T09:22:55.997" v="30864" actId="6549"/>
        <pc:sldMkLst>
          <pc:docMk/>
          <pc:sldMk cId="1158307561" sldId="509"/>
        </pc:sldMkLst>
        <pc:spChg chg="mod">
          <ac:chgData name="Paul Easter" userId="6549cd31feb53bc1" providerId="LiveId" clId="{4E86F411-EAE7-49CF-A249-F75D20D0101D}" dt="2022-01-27T09:22:55.997" v="30864" actId="6549"/>
          <ac:spMkLst>
            <pc:docMk/>
            <pc:sldMk cId="1158307561" sldId="509"/>
            <ac:spMk id="6" creationId="{5A04E985-43B8-4BAB-9FE6-02E5661048CD}"/>
          </ac:spMkLst>
        </pc:spChg>
        <pc:spChg chg="mod">
          <ac:chgData name="Paul Easter" userId="6549cd31feb53bc1" providerId="LiveId" clId="{4E86F411-EAE7-49CF-A249-F75D20D0101D}" dt="2022-01-27T09:20:41.507" v="30860" actId="20577"/>
          <ac:spMkLst>
            <pc:docMk/>
            <pc:sldMk cId="1158307561" sldId="509"/>
            <ac:spMk id="14" creationId="{D1A264E9-38AC-47A4-83E2-D3C122E48CFC}"/>
          </ac:spMkLst>
        </pc:spChg>
        <pc:grpChg chg="add del mod">
          <ac:chgData name="Paul Easter" userId="6549cd31feb53bc1" providerId="LiveId" clId="{4E86F411-EAE7-49CF-A249-F75D20D0101D}" dt="2022-01-27T09:18:00.784" v="30809" actId="165"/>
          <ac:grpSpMkLst>
            <pc:docMk/>
            <pc:sldMk cId="1158307561" sldId="509"/>
            <ac:grpSpMk id="2" creationId="{BE6B588B-EE65-4330-960C-F87C32DFACC4}"/>
          </ac:grpSpMkLst>
        </pc:grpChg>
        <pc:grpChg chg="del mod">
          <ac:chgData name="Paul Easter" userId="6549cd31feb53bc1" providerId="LiveId" clId="{4E86F411-EAE7-49CF-A249-F75D20D0101D}" dt="2022-01-27T09:16:14.620" v="30787" actId="165"/>
          <ac:grpSpMkLst>
            <pc:docMk/>
            <pc:sldMk cId="1158307561" sldId="509"/>
            <ac:grpSpMk id="4" creationId="{6D7364D3-D35A-428A-948E-FB16C3E54E5C}"/>
          </ac:grpSpMkLst>
        </pc:grpChg>
        <pc:grpChg chg="add mod">
          <ac:chgData name="Paul Easter" userId="6549cd31feb53bc1" providerId="LiveId" clId="{4E86F411-EAE7-49CF-A249-F75D20D0101D}" dt="2022-01-27T09:18:58.002" v="30824" actId="1035"/>
          <ac:grpSpMkLst>
            <pc:docMk/>
            <pc:sldMk cId="1158307561" sldId="509"/>
            <ac:grpSpMk id="5" creationId="{9DC24D03-4F7B-421C-B7AF-F2AFA6E2765A}"/>
          </ac:grpSpMkLst>
        </pc:grpChg>
        <pc:graphicFrameChg chg="del mod">
          <ac:chgData name="Paul Easter" userId="6549cd31feb53bc1" providerId="LiveId" clId="{4E86F411-EAE7-49CF-A249-F75D20D0101D}" dt="2022-01-27T09:10:12.196" v="30668" actId="478"/>
          <ac:graphicFrameMkLst>
            <pc:docMk/>
            <pc:sldMk cId="1158307561" sldId="509"/>
            <ac:graphicFrameMk id="7" creationId="{A188C39D-24E6-450F-B607-0C144D963762}"/>
          </ac:graphicFrameMkLst>
        </pc:graphicFrameChg>
        <pc:picChg chg="mod topLvl">
          <ac:chgData name="Paul Easter" userId="6549cd31feb53bc1" providerId="LiveId" clId="{4E86F411-EAE7-49CF-A249-F75D20D0101D}" dt="2022-01-27T09:18:14.149" v="30812" actId="164"/>
          <ac:picMkLst>
            <pc:docMk/>
            <pc:sldMk cId="1158307561" sldId="509"/>
            <ac:picMk id="3" creationId="{69E5589C-F2CB-4FA1-9021-F17A07F78B70}"/>
          </ac:picMkLst>
        </pc:picChg>
        <pc:picChg chg="mod topLvl">
          <ac:chgData name="Paul Easter" userId="6549cd31feb53bc1" providerId="LiveId" clId="{4E86F411-EAE7-49CF-A249-F75D20D0101D}" dt="2022-01-27T09:18:45.446" v="30816" actId="1036"/>
          <ac:picMkLst>
            <pc:docMk/>
            <pc:sldMk cId="1158307561" sldId="509"/>
            <ac:picMk id="11" creationId="{03CA09DA-661C-4387-87C9-B24EEA1E19ED}"/>
          </ac:picMkLst>
        </pc:picChg>
        <pc:picChg chg="mod topLvl">
          <ac:chgData name="Paul Easter" userId="6549cd31feb53bc1" providerId="LiveId" clId="{4E86F411-EAE7-49CF-A249-F75D20D0101D}" dt="2022-01-27T09:18:54.549" v="30822" actId="1036"/>
          <ac:picMkLst>
            <pc:docMk/>
            <pc:sldMk cId="1158307561" sldId="509"/>
            <ac:picMk id="12" creationId="{82F0A2A3-12D5-4820-B5BE-F0B32105C893}"/>
          </ac:picMkLst>
        </pc:picChg>
        <pc:picChg chg="mod topLvl">
          <ac:chgData name="Paul Easter" userId="6549cd31feb53bc1" providerId="LiveId" clId="{4E86F411-EAE7-49CF-A249-F75D20D0101D}" dt="2022-01-27T09:18:52.134" v="30820" actId="1036"/>
          <ac:picMkLst>
            <pc:docMk/>
            <pc:sldMk cId="1158307561" sldId="509"/>
            <ac:picMk id="15" creationId="{F7F26FCB-C066-44BB-A26D-189653ED372C}"/>
          </ac:picMkLst>
        </pc:picChg>
        <pc:picChg chg="mod topLvl">
          <ac:chgData name="Paul Easter" userId="6549cd31feb53bc1" providerId="LiveId" clId="{4E86F411-EAE7-49CF-A249-F75D20D0101D}" dt="2022-01-27T09:18:49.244" v="30818" actId="1036"/>
          <ac:picMkLst>
            <pc:docMk/>
            <pc:sldMk cId="1158307561" sldId="509"/>
            <ac:picMk id="16" creationId="{8C06C0F4-4AA9-4C1F-9773-3A12CB7884D4}"/>
          </ac:picMkLst>
        </pc:picChg>
        <pc:picChg chg="add mod topLvl">
          <ac:chgData name="Paul Easter" userId="6549cd31feb53bc1" providerId="LiveId" clId="{4E86F411-EAE7-49CF-A249-F75D20D0101D}" dt="2022-01-27T09:19:00.878" v="30826" actId="1036"/>
          <ac:picMkLst>
            <pc:docMk/>
            <pc:sldMk cId="1158307561" sldId="509"/>
            <ac:picMk id="17" creationId="{DB5BD865-10AB-4745-A35F-3B6C6679AC5F}"/>
          </ac:picMkLst>
        </pc:picChg>
      </pc:sldChg>
      <pc:sldChg chg="addSp delSp modSp add mod ord">
        <pc:chgData name="Paul Easter" userId="6549cd31feb53bc1" providerId="LiveId" clId="{4E86F411-EAE7-49CF-A249-F75D20D0101D}" dt="2022-01-27T12:05:05.396" v="32190" actId="20577"/>
        <pc:sldMkLst>
          <pc:docMk/>
          <pc:sldMk cId="3561962561" sldId="510"/>
        </pc:sldMkLst>
        <pc:spChg chg="mod">
          <ac:chgData name="Paul Easter" userId="6549cd31feb53bc1" providerId="LiveId" clId="{4E86F411-EAE7-49CF-A249-F75D20D0101D}" dt="2022-01-27T12:02:59.748" v="32151" actId="164"/>
          <ac:spMkLst>
            <pc:docMk/>
            <pc:sldMk cId="3561962561" sldId="510"/>
            <ac:spMk id="2" creationId="{4B18B819-2A97-4EFD-87F5-DFD5B02E99E4}"/>
          </ac:spMkLst>
        </pc:spChg>
        <pc:spChg chg="mod">
          <ac:chgData name="Paul Easter" userId="6549cd31feb53bc1" providerId="LiveId" clId="{4E86F411-EAE7-49CF-A249-F75D20D0101D}" dt="2022-01-27T12:05:05.396" v="32190" actId="20577"/>
          <ac:spMkLst>
            <pc:docMk/>
            <pc:sldMk cId="3561962561" sldId="510"/>
            <ac:spMk id="8" creationId="{E2F794A7-8C4C-4A3F-A33D-B76FD77934A3}"/>
          </ac:spMkLst>
        </pc:spChg>
        <pc:spChg chg="add mod">
          <ac:chgData name="Paul Easter" userId="6549cd31feb53bc1" providerId="LiveId" clId="{4E86F411-EAE7-49CF-A249-F75D20D0101D}" dt="2022-01-27T12:02:16.161" v="32140" actId="1037"/>
          <ac:spMkLst>
            <pc:docMk/>
            <pc:sldMk cId="3561962561" sldId="510"/>
            <ac:spMk id="10" creationId="{7018D376-4EAC-4B7E-BFA5-37A0AE90D68E}"/>
          </ac:spMkLst>
        </pc:spChg>
        <pc:spChg chg="mod">
          <ac:chgData name="Paul Easter" userId="6549cd31feb53bc1" providerId="LiveId" clId="{4E86F411-EAE7-49CF-A249-F75D20D0101D}" dt="2022-01-27T11:42:40.956" v="31720" actId="20577"/>
          <ac:spMkLst>
            <pc:docMk/>
            <pc:sldMk cId="3561962561" sldId="510"/>
            <ac:spMk id="13" creationId="{00000000-0000-0000-0000-000000000000}"/>
          </ac:spMkLst>
        </pc:spChg>
        <pc:spChg chg="mod">
          <ac:chgData name="Paul Easter" userId="6549cd31feb53bc1" providerId="LiveId" clId="{4E86F411-EAE7-49CF-A249-F75D20D0101D}" dt="2022-01-27T12:03:54.644" v="32181" actId="20577"/>
          <ac:spMkLst>
            <pc:docMk/>
            <pc:sldMk cId="3561962561" sldId="510"/>
            <ac:spMk id="14" creationId="{D1A264E9-38AC-47A4-83E2-D3C122E48CFC}"/>
          </ac:spMkLst>
        </pc:spChg>
        <pc:grpChg chg="add mod">
          <ac:chgData name="Paul Easter" userId="6549cd31feb53bc1" providerId="LiveId" clId="{4E86F411-EAE7-49CF-A249-F75D20D0101D}" dt="2022-01-27T12:03:02.567" v="32152" actId="164"/>
          <ac:grpSpMkLst>
            <pc:docMk/>
            <pc:sldMk cId="3561962561" sldId="510"/>
            <ac:grpSpMk id="5" creationId="{C3D204EC-2BEA-4C4C-B1DA-B9FC58137422}"/>
          </ac:grpSpMkLst>
        </pc:grpChg>
        <pc:grpChg chg="add mod">
          <ac:chgData name="Paul Easter" userId="6549cd31feb53bc1" providerId="LiveId" clId="{4E86F411-EAE7-49CF-A249-F75D20D0101D}" dt="2022-01-27T12:03:02.567" v="32152" actId="164"/>
          <ac:grpSpMkLst>
            <pc:docMk/>
            <pc:sldMk cId="3561962561" sldId="510"/>
            <ac:grpSpMk id="6" creationId="{91445130-43C0-4257-AAA6-C6468D5797AF}"/>
          </ac:grpSpMkLst>
        </pc:grpChg>
        <pc:grpChg chg="add mod">
          <ac:chgData name="Paul Easter" userId="6549cd31feb53bc1" providerId="LiveId" clId="{4E86F411-EAE7-49CF-A249-F75D20D0101D}" dt="2022-01-27T12:03:02.567" v="32152" actId="164"/>
          <ac:grpSpMkLst>
            <pc:docMk/>
            <pc:sldMk cId="3561962561" sldId="510"/>
            <ac:grpSpMk id="7" creationId="{C992B275-35E3-48C3-9C9F-A3FF20A4820D}"/>
          </ac:grpSpMkLst>
        </pc:grpChg>
        <pc:picChg chg="mod">
          <ac:chgData name="Paul Easter" userId="6549cd31feb53bc1" providerId="LiveId" clId="{4E86F411-EAE7-49CF-A249-F75D20D0101D}" dt="2022-01-27T12:02:59.748" v="32151" actId="164"/>
          <ac:picMkLst>
            <pc:docMk/>
            <pc:sldMk cId="3561962561" sldId="510"/>
            <ac:picMk id="3" creationId="{6A4ED051-BB3F-4542-B2DF-1177683648BE}"/>
          </ac:picMkLst>
        </pc:picChg>
        <pc:picChg chg="del">
          <ac:chgData name="Paul Easter" userId="6549cd31feb53bc1" providerId="LiveId" clId="{4E86F411-EAE7-49CF-A249-F75D20D0101D}" dt="2022-01-27T11:45:53.587" v="31815" actId="478"/>
          <ac:picMkLst>
            <pc:docMk/>
            <pc:sldMk cId="3561962561" sldId="510"/>
            <ac:picMk id="4" creationId="{67F092D7-7A20-455A-8E2D-DA84D9333100}"/>
          </ac:picMkLst>
        </pc:picChg>
        <pc:picChg chg="add mod">
          <ac:chgData name="Paul Easter" userId="6549cd31feb53bc1" providerId="LiveId" clId="{4E86F411-EAE7-49CF-A249-F75D20D0101D}" dt="2022-01-27T12:01:52.541" v="32133" actId="164"/>
          <ac:picMkLst>
            <pc:docMk/>
            <pc:sldMk cId="3561962561" sldId="510"/>
            <ac:picMk id="9" creationId="{6C9DCD4B-F930-411E-B36A-2F398D38DABF}"/>
          </ac:picMkLst>
        </pc:picChg>
      </pc:sldChg>
      <pc:sldChg chg="modSp add del mod">
        <pc:chgData name="Paul Easter" userId="6549cd31feb53bc1" providerId="LiveId" clId="{4E86F411-EAE7-49CF-A249-F75D20D0101D}" dt="2022-01-27T10:33:07.228" v="31385" actId="2696"/>
        <pc:sldMkLst>
          <pc:docMk/>
          <pc:sldMk cId="3682513148" sldId="510"/>
        </pc:sldMkLst>
        <pc:spChg chg="mod">
          <ac:chgData name="Paul Easter" userId="6549cd31feb53bc1" providerId="LiveId" clId="{4E86F411-EAE7-49CF-A249-F75D20D0101D}" dt="2022-01-27T10:30:56.812" v="31338" actId="20577"/>
          <ac:spMkLst>
            <pc:docMk/>
            <pc:sldMk cId="3682513148" sldId="510"/>
            <ac:spMk id="8" creationId="{E2F794A7-8C4C-4A3F-A33D-B76FD77934A3}"/>
          </ac:spMkLst>
        </pc:spChg>
        <pc:spChg chg="mod">
          <ac:chgData name="Paul Easter" userId="6549cd31feb53bc1" providerId="LiveId" clId="{4E86F411-EAE7-49CF-A249-F75D20D0101D}" dt="2022-01-27T10:13:05.965" v="31127" actId="1035"/>
          <ac:spMkLst>
            <pc:docMk/>
            <pc:sldMk cId="3682513148" sldId="510"/>
            <ac:spMk id="14" creationId="{D1A264E9-38AC-47A4-83E2-D3C122E48CFC}"/>
          </ac:spMkLst>
        </pc:spChg>
        <pc:spChg chg="mod">
          <ac:chgData name="Paul Easter" userId="6549cd31feb53bc1" providerId="LiveId" clId="{4E86F411-EAE7-49CF-A249-F75D20D0101D}" dt="2022-01-27T10:16:34.094" v="31209" actId="113"/>
          <ac:spMkLst>
            <pc:docMk/>
            <pc:sldMk cId="3682513148" sldId="510"/>
            <ac:spMk id="44" creationId="{652B81FA-3259-4911-82A0-5799FCDA358C}"/>
          </ac:spMkLst>
        </pc:spChg>
        <pc:spChg chg="mod">
          <ac:chgData name="Paul Easter" userId="6549cd31feb53bc1" providerId="LiveId" clId="{4E86F411-EAE7-49CF-A249-F75D20D0101D}" dt="2022-01-27T10:24:25.554" v="31256" actId="20577"/>
          <ac:spMkLst>
            <pc:docMk/>
            <pc:sldMk cId="3682513148" sldId="510"/>
            <ac:spMk id="53" creationId="{06C42E52-F1CB-43BF-BC47-CB6407B58960}"/>
          </ac:spMkLst>
        </pc:spChg>
      </pc:sldChg>
      <pc:sldChg chg="modSp add mod ord">
        <pc:chgData name="Paul Easter" userId="6549cd31feb53bc1" providerId="LiveId" clId="{4E86F411-EAE7-49CF-A249-F75D20D0101D}" dt="2022-01-27T12:03:18.179" v="32157" actId="6549"/>
        <pc:sldMkLst>
          <pc:docMk/>
          <pc:sldMk cId="298837915" sldId="511"/>
        </pc:sldMkLst>
        <pc:spChg chg="mod">
          <ac:chgData name="Paul Easter" userId="6549cd31feb53bc1" providerId="LiveId" clId="{4E86F411-EAE7-49CF-A249-F75D20D0101D}" dt="2022-01-27T11:42:32.559" v="31707" actId="20577"/>
          <ac:spMkLst>
            <pc:docMk/>
            <pc:sldMk cId="298837915" sldId="511"/>
            <ac:spMk id="13" creationId="{00000000-0000-0000-0000-000000000000}"/>
          </ac:spMkLst>
        </pc:spChg>
        <pc:spChg chg="mod">
          <ac:chgData name="Paul Easter" userId="6549cd31feb53bc1" providerId="LiveId" clId="{4E86F411-EAE7-49CF-A249-F75D20D0101D}" dt="2022-01-27T12:03:18.179" v="32157" actId="6549"/>
          <ac:spMkLst>
            <pc:docMk/>
            <pc:sldMk cId="298837915" sldId="511"/>
            <ac:spMk id="14" creationId="{D1A264E9-38AC-47A4-83E2-D3C122E48CFC}"/>
          </ac:spMkLst>
        </pc:spChg>
      </pc:sldChg>
      <pc:sldChg chg="addSp delSp modSp add mod">
        <pc:chgData name="Paul Easter" userId="6549cd31feb53bc1" providerId="LiveId" clId="{4E86F411-EAE7-49CF-A249-F75D20D0101D}" dt="2022-01-27T13:11:56.606" v="33458" actId="20577"/>
        <pc:sldMkLst>
          <pc:docMk/>
          <pc:sldMk cId="2486995857" sldId="512"/>
        </pc:sldMkLst>
        <pc:spChg chg="del mod ord topLvl">
          <ac:chgData name="Paul Easter" userId="6549cd31feb53bc1" providerId="LiveId" clId="{4E86F411-EAE7-49CF-A249-F75D20D0101D}" dt="2022-01-27T11:51:19.095" v="31936" actId="478"/>
          <ac:spMkLst>
            <pc:docMk/>
            <pc:sldMk cId="2486995857" sldId="512"/>
            <ac:spMk id="2" creationId="{4B18B819-2A97-4EFD-87F5-DFD5B02E99E4}"/>
          </ac:spMkLst>
        </pc:spChg>
        <pc:spChg chg="mod topLvl">
          <ac:chgData name="Paul Easter" userId="6549cd31feb53bc1" providerId="LiveId" clId="{4E86F411-EAE7-49CF-A249-F75D20D0101D}" dt="2022-01-27T11:52:09.343" v="31947" actId="165"/>
          <ac:spMkLst>
            <pc:docMk/>
            <pc:sldMk cId="2486995857" sldId="512"/>
            <ac:spMk id="6" creationId="{5F76D2EA-3D39-49DA-AD0C-21CC9ED091F5}"/>
          </ac:spMkLst>
        </pc:spChg>
        <pc:spChg chg="del">
          <ac:chgData name="Paul Easter" userId="6549cd31feb53bc1" providerId="LiveId" clId="{4E86F411-EAE7-49CF-A249-F75D20D0101D}" dt="2022-01-27T11:48:29.965" v="31902" actId="478"/>
          <ac:spMkLst>
            <pc:docMk/>
            <pc:sldMk cId="2486995857" sldId="512"/>
            <ac:spMk id="8" creationId="{E2F794A7-8C4C-4A3F-A33D-B76FD77934A3}"/>
          </ac:spMkLst>
        </pc:spChg>
        <pc:spChg chg="mod">
          <ac:chgData name="Paul Easter" userId="6549cd31feb53bc1" providerId="LiveId" clId="{4E86F411-EAE7-49CF-A249-F75D20D0101D}" dt="2022-01-27T13:03:55.932" v="33396" actId="20577"/>
          <ac:spMkLst>
            <pc:docMk/>
            <pc:sldMk cId="2486995857" sldId="512"/>
            <ac:spMk id="14" creationId="{D1A264E9-38AC-47A4-83E2-D3C122E48CFC}"/>
          </ac:spMkLst>
        </pc:spChg>
        <pc:spChg chg="mod topLvl">
          <ac:chgData name="Paul Easter" userId="6549cd31feb53bc1" providerId="LiveId" clId="{4E86F411-EAE7-49CF-A249-F75D20D0101D}" dt="2022-01-27T12:36:17.370" v="32788" actId="20577"/>
          <ac:spMkLst>
            <pc:docMk/>
            <pc:sldMk cId="2486995857" sldId="512"/>
            <ac:spMk id="15" creationId="{FA111F4C-C514-45EA-84B3-A28A20103D71}"/>
          </ac:spMkLst>
        </pc:spChg>
        <pc:spChg chg="del mod topLvl">
          <ac:chgData name="Paul Easter" userId="6549cd31feb53bc1" providerId="LiveId" clId="{4E86F411-EAE7-49CF-A249-F75D20D0101D}" dt="2022-01-27T11:52:21.009" v="31949" actId="478"/>
          <ac:spMkLst>
            <pc:docMk/>
            <pc:sldMk cId="2486995857" sldId="512"/>
            <ac:spMk id="16" creationId="{DC76CA10-100D-4933-9F8D-E00765D1FDAC}"/>
          </ac:spMkLst>
        </pc:spChg>
        <pc:spChg chg="del mod topLvl">
          <ac:chgData name="Paul Easter" userId="6549cd31feb53bc1" providerId="LiveId" clId="{4E86F411-EAE7-49CF-A249-F75D20D0101D}" dt="2022-01-27T11:52:27.942" v="31951" actId="478"/>
          <ac:spMkLst>
            <pc:docMk/>
            <pc:sldMk cId="2486995857" sldId="512"/>
            <ac:spMk id="17" creationId="{7C69416C-95BF-4968-98A4-903136BBB38F}"/>
          </ac:spMkLst>
        </pc:spChg>
        <pc:spChg chg="add mod">
          <ac:chgData name="Paul Easter" userId="6549cd31feb53bc1" providerId="LiveId" clId="{4E86F411-EAE7-49CF-A249-F75D20D0101D}" dt="2022-01-27T12:50:15.996" v="32937" actId="20577"/>
          <ac:spMkLst>
            <pc:docMk/>
            <pc:sldMk cId="2486995857" sldId="512"/>
            <ac:spMk id="19" creationId="{7E74EBF6-5161-4A4B-B294-2B6659507095}"/>
          </ac:spMkLst>
        </pc:spChg>
        <pc:spChg chg="add mod">
          <ac:chgData name="Paul Easter" userId="6549cd31feb53bc1" providerId="LiveId" clId="{4E86F411-EAE7-49CF-A249-F75D20D0101D}" dt="2022-01-27T13:11:56.606" v="33458" actId="20577"/>
          <ac:spMkLst>
            <pc:docMk/>
            <pc:sldMk cId="2486995857" sldId="512"/>
            <ac:spMk id="20" creationId="{F1E3DDA7-F0C7-41B0-B7D4-5256B279C992}"/>
          </ac:spMkLst>
        </pc:spChg>
        <pc:grpChg chg="add del mod">
          <ac:chgData name="Paul Easter" userId="6549cd31feb53bc1" providerId="LiveId" clId="{4E86F411-EAE7-49CF-A249-F75D20D0101D}" dt="2022-01-27T11:51:19.095" v="31936" actId="478"/>
          <ac:grpSpMkLst>
            <pc:docMk/>
            <pc:sldMk cId="2486995857" sldId="512"/>
            <ac:grpSpMk id="4" creationId="{926B91CC-BA82-452A-8084-E0BA83AAFD8A}"/>
          </ac:grpSpMkLst>
        </pc:grpChg>
        <pc:grpChg chg="del mod">
          <ac:chgData name="Paul Easter" userId="6549cd31feb53bc1" providerId="LiveId" clId="{4E86F411-EAE7-49CF-A249-F75D20D0101D}" dt="2022-01-27T11:52:09.343" v="31947" actId="165"/>
          <ac:grpSpMkLst>
            <pc:docMk/>
            <pc:sldMk cId="2486995857" sldId="512"/>
            <ac:grpSpMk id="5" creationId="{DE1715D9-4396-4182-AB76-AB931DE3F718}"/>
          </ac:grpSpMkLst>
        </pc:grpChg>
        <pc:grpChg chg="add del mod">
          <ac:chgData name="Paul Easter" userId="6549cd31feb53bc1" providerId="LiveId" clId="{4E86F411-EAE7-49CF-A249-F75D20D0101D}" dt="2022-01-27T11:51:43.297" v="31938" actId="165"/>
          <ac:grpSpMkLst>
            <pc:docMk/>
            <pc:sldMk cId="2486995857" sldId="512"/>
            <ac:grpSpMk id="9" creationId="{9E82F8BB-B4A0-4FCF-803A-33AB34CE2BFA}"/>
          </ac:grpSpMkLst>
        </pc:grpChg>
        <pc:grpChg chg="del mod topLvl">
          <ac:chgData name="Paul Easter" userId="6549cd31feb53bc1" providerId="LiveId" clId="{4E86F411-EAE7-49CF-A249-F75D20D0101D}" dt="2022-01-27T11:51:50.529" v="31941" actId="165"/>
          <ac:grpSpMkLst>
            <pc:docMk/>
            <pc:sldMk cId="2486995857" sldId="512"/>
            <ac:grpSpMk id="11" creationId="{A9E3868C-590C-4D05-BF69-C2725C67628C}"/>
          </ac:grpSpMkLst>
        </pc:grpChg>
        <pc:grpChg chg="add mod">
          <ac:chgData name="Paul Easter" userId="6549cd31feb53bc1" providerId="LiveId" clId="{4E86F411-EAE7-49CF-A249-F75D20D0101D}" dt="2022-01-27T11:54:00.408" v="31984" actId="1076"/>
          <ac:grpSpMkLst>
            <pc:docMk/>
            <pc:sldMk cId="2486995857" sldId="512"/>
            <ac:grpSpMk id="18" creationId="{BE1E8DBA-5121-455D-82A5-2EB8F136BF2D}"/>
          </ac:grpSpMkLst>
        </pc:grpChg>
        <pc:graphicFrameChg chg="del mod topLvl">
          <ac:chgData name="Paul Easter" userId="6549cd31feb53bc1" providerId="LiveId" clId="{4E86F411-EAE7-49CF-A249-F75D20D0101D}" dt="2022-01-27T11:52:07.015" v="31946" actId="18245"/>
          <ac:graphicFrameMkLst>
            <pc:docMk/>
            <pc:sldMk cId="2486995857" sldId="512"/>
            <ac:graphicFrameMk id="10" creationId="{BB292937-7521-42F0-9CC8-FC95CD6BCD56}"/>
          </ac:graphicFrameMkLst>
        </pc:graphicFrameChg>
        <pc:picChg chg="mod">
          <ac:chgData name="Paul Easter" userId="6549cd31feb53bc1" providerId="LiveId" clId="{4E86F411-EAE7-49CF-A249-F75D20D0101D}" dt="2022-01-27T11:50:54.071" v="31931" actId="208"/>
          <ac:picMkLst>
            <pc:docMk/>
            <pc:sldMk cId="2486995857" sldId="512"/>
            <ac:picMk id="3" creationId="{6A4ED051-BB3F-4542-B2DF-1177683648BE}"/>
          </ac:picMkLst>
        </pc:picChg>
        <pc:picChg chg="add mod topLvl">
          <ac:chgData name="Paul Easter" userId="6549cd31feb53bc1" providerId="LiveId" clId="{4E86F411-EAE7-49CF-A249-F75D20D0101D}" dt="2022-01-27T12:48:43.565" v="32860" actId="1076"/>
          <ac:picMkLst>
            <pc:docMk/>
            <pc:sldMk cId="2486995857" sldId="512"/>
            <ac:picMk id="7" creationId="{8A5521B8-42FE-40CB-936E-CA47EEC13887}"/>
          </ac:picMkLst>
        </pc:picChg>
        <pc:cxnChg chg="mod topLvl">
          <ac:chgData name="Paul Easter" userId="6549cd31feb53bc1" providerId="LiveId" clId="{4E86F411-EAE7-49CF-A249-F75D20D0101D}" dt="2022-01-27T11:52:45.843" v="31955" actId="164"/>
          <ac:cxnSpMkLst>
            <pc:docMk/>
            <pc:sldMk cId="2486995857" sldId="512"/>
            <ac:cxnSpMk id="12" creationId="{B103A8C4-BD8E-4C83-9D82-B1F863469220}"/>
          </ac:cxnSpMkLst>
        </pc:cxnChg>
      </pc:sldChg>
      <pc:sldChg chg="addSp delSp modSp add mod">
        <pc:chgData name="Paul Easter" userId="6549cd31feb53bc1" providerId="LiveId" clId="{4E86F411-EAE7-49CF-A249-F75D20D0101D}" dt="2022-01-27T13:12:20.411" v="33466" actId="20577"/>
        <pc:sldMkLst>
          <pc:docMk/>
          <pc:sldMk cId="2697192417" sldId="513"/>
        </pc:sldMkLst>
        <pc:spChg chg="add del mod">
          <ac:chgData name="Paul Easter" userId="6549cd31feb53bc1" providerId="LiveId" clId="{4E86F411-EAE7-49CF-A249-F75D20D0101D}" dt="2022-01-27T12:49:17.893" v="32866" actId="478"/>
          <ac:spMkLst>
            <pc:docMk/>
            <pc:sldMk cId="2697192417" sldId="513"/>
            <ac:spMk id="2" creationId="{AAFBE2BC-F69B-4D13-A546-EB57BFAB9127}"/>
          </ac:spMkLst>
        </pc:spChg>
        <pc:spChg chg="add mod">
          <ac:chgData name="Paul Easter" userId="6549cd31feb53bc1" providerId="LiveId" clId="{4E86F411-EAE7-49CF-A249-F75D20D0101D}" dt="2022-01-27T12:49:30.248" v="32883" actId="20577"/>
          <ac:spMkLst>
            <pc:docMk/>
            <pc:sldMk cId="2697192417" sldId="513"/>
            <ac:spMk id="11" creationId="{BB5CC081-AC4C-4B60-9053-4EC3BFD0DA93}"/>
          </ac:spMkLst>
        </pc:spChg>
        <pc:spChg chg="mod">
          <ac:chgData name="Paul Easter" userId="6549cd31feb53bc1" providerId="LiveId" clId="{4E86F411-EAE7-49CF-A249-F75D20D0101D}" dt="2022-01-27T13:04:04.206" v="33397"/>
          <ac:spMkLst>
            <pc:docMk/>
            <pc:sldMk cId="2697192417" sldId="513"/>
            <ac:spMk id="14" creationId="{D1A264E9-38AC-47A4-83E2-D3C122E48CFC}"/>
          </ac:spMkLst>
        </pc:spChg>
        <pc:spChg chg="mod">
          <ac:chgData name="Paul Easter" userId="6549cd31feb53bc1" providerId="LiveId" clId="{4E86F411-EAE7-49CF-A249-F75D20D0101D}" dt="2022-01-27T12:36:25.962" v="32792" actId="20577"/>
          <ac:spMkLst>
            <pc:docMk/>
            <pc:sldMk cId="2697192417" sldId="513"/>
            <ac:spMk id="15" creationId="{FA111F4C-C514-45EA-84B3-A28A20103D71}"/>
          </ac:spMkLst>
        </pc:spChg>
        <pc:spChg chg="add mod">
          <ac:chgData name="Paul Easter" userId="6549cd31feb53bc1" providerId="LiveId" clId="{4E86F411-EAE7-49CF-A249-F75D20D0101D}" dt="2022-01-27T13:12:20.411" v="33466" actId="20577"/>
          <ac:spMkLst>
            <pc:docMk/>
            <pc:sldMk cId="2697192417" sldId="513"/>
            <ac:spMk id="16" creationId="{DB76CC56-53EC-4546-84BF-2A055BAF6AB6}"/>
          </ac:spMkLst>
        </pc:spChg>
        <pc:grpChg chg="mod">
          <ac:chgData name="Paul Easter" userId="6549cd31feb53bc1" providerId="LiveId" clId="{4E86F411-EAE7-49CF-A249-F75D20D0101D}" dt="2022-01-27T13:10:45.322" v="33448" actId="1035"/>
          <ac:grpSpMkLst>
            <pc:docMk/>
            <pc:sldMk cId="2697192417" sldId="513"/>
            <ac:grpSpMk id="18" creationId="{BE1E8DBA-5121-455D-82A5-2EB8F136BF2D}"/>
          </ac:grpSpMkLst>
        </pc:grpChg>
        <pc:picChg chg="mod">
          <ac:chgData name="Paul Easter" userId="6549cd31feb53bc1" providerId="LiveId" clId="{4E86F411-EAE7-49CF-A249-F75D20D0101D}" dt="2022-01-27T11:54:48.693" v="31997" actId="14826"/>
          <ac:picMkLst>
            <pc:docMk/>
            <pc:sldMk cId="2697192417" sldId="513"/>
            <ac:picMk id="3" creationId="{6A4ED051-BB3F-4542-B2DF-1177683648BE}"/>
          </ac:picMkLst>
        </pc:picChg>
        <pc:picChg chg="mod">
          <ac:chgData name="Paul Easter" userId="6549cd31feb53bc1" providerId="LiveId" clId="{4E86F411-EAE7-49CF-A249-F75D20D0101D}" dt="2022-01-27T12:49:04.302" v="32864" actId="1038"/>
          <ac:picMkLst>
            <pc:docMk/>
            <pc:sldMk cId="2697192417" sldId="513"/>
            <ac:picMk id="7" creationId="{8A5521B8-42FE-40CB-936E-CA47EEC13887}"/>
          </ac:picMkLst>
        </pc:picChg>
      </pc:sldChg>
      <pc:sldChg chg="addSp delSp modSp add mod">
        <pc:chgData name="Paul Easter" userId="6549cd31feb53bc1" providerId="LiveId" clId="{4E86F411-EAE7-49CF-A249-F75D20D0101D}" dt="2022-01-27T12:46:21.862" v="32836" actId="1035"/>
        <pc:sldMkLst>
          <pc:docMk/>
          <pc:sldMk cId="4052267311" sldId="514"/>
        </pc:sldMkLst>
        <pc:spChg chg="del">
          <ac:chgData name="Paul Easter" userId="6549cd31feb53bc1" providerId="LiveId" clId="{4E86F411-EAE7-49CF-A249-F75D20D0101D}" dt="2022-01-27T12:00:01.904" v="32121" actId="478"/>
          <ac:spMkLst>
            <pc:docMk/>
            <pc:sldMk cId="4052267311" sldId="514"/>
            <ac:spMk id="2" creationId="{4B18B819-2A97-4EFD-87F5-DFD5B02E99E4}"/>
          </ac:spMkLst>
        </pc:spChg>
        <pc:spChg chg="add mod">
          <ac:chgData name="Paul Easter" userId="6549cd31feb53bc1" providerId="LiveId" clId="{4E86F411-EAE7-49CF-A249-F75D20D0101D}" dt="2022-01-27T12:45:41.947" v="32828" actId="1076"/>
          <ac:spMkLst>
            <pc:docMk/>
            <pc:sldMk cId="4052267311" sldId="514"/>
            <ac:spMk id="4" creationId="{B81F4FE5-F2E6-4398-9D9C-7A56FACA4651}"/>
          </ac:spMkLst>
        </pc:spChg>
        <pc:spChg chg="add mod">
          <ac:chgData name="Paul Easter" userId="6549cd31feb53bc1" providerId="LiveId" clId="{4E86F411-EAE7-49CF-A249-F75D20D0101D}" dt="2022-01-27T12:46:21.862" v="32836" actId="1035"/>
          <ac:spMkLst>
            <pc:docMk/>
            <pc:sldMk cId="4052267311" sldId="514"/>
            <ac:spMk id="7" creationId="{D35883E4-9118-465D-B187-1A6BD9144B01}"/>
          </ac:spMkLst>
        </pc:spChg>
        <pc:spChg chg="mod">
          <ac:chgData name="Paul Easter" userId="6549cd31feb53bc1" providerId="LiveId" clId="{4E86F411-EAE7-49CF-A249-F75D20D0101D}" dt="2022-01-27T12:45:58.983" v="32831" actId="20577"/>
          <ac:spMkLst>
            <pc:docMk/>
            <pc:sldMk cId="4052267311" sldId="514"/>
            <ac:spMk id="8" creationId="{E2F794A7-8C4C-4A3F-A33D-B76FD77934A3}"/>
          </ac:spMkLst>
        </pc:spChg>
        <pc:spChg chg="mod">
          <ac:chgData name="Paul Easter" userId="6549cd31feb53bc1" providerId="LiveId" clId="{4E86F411-EAE7-49CF-A249-F75D20D0101D}" dt="2022-01-27T12:20:37.217" v="32215" actId="20577"/>
          <ac:spMkLst>
            <pc:docMk/>
            <pc:sldMk cId="4052267311" sldId="514"/>
            <ac:spMk id="14" creationId="{D1A264E9-38AC-47A4-83E2-D3C122E48CFC}"/>
          </ac:spMkLst>
        </pc:spChg>
        <pc:picChg chg="del">
          <ac:chgData name="Paul Easter" userId="6549cd31feb53bc1" providerId="LiveId" clId="{4E86F411-EAE7-49CF-A249-F75D20D0101D}" dt="2022-01-27T11:59:59.465" v="32120" actId="478"/>
          <ac:picMkLst>
            <pc:docMk/>
            <pc:sldMk cId="4052267311" sldId="514"/>
            <ac:picMk id="3" creationId="{6A4ED051-BB3F-4542-B2DF-1177683648BE}"/>
          </ac:picMkLst>
        </pc:picChg>
        <pc:picChg chg="add mod">
          <ac:chgData name="Paul Easter" userId="6549cd31feb53bc1" providerId="LiveId" clId="{4E86F411-EAE7-49CF-A249-F75D20D0101D}" dt="2022-01-27T12:45:10.997" v="32824" actId="1076"/>
          <ac:picMkLst>
            <pc:docMk/>
            <pc:sldMk cId="4052267311" sldId="514"/>
            <ac:picMk id="9" creationId="{22B981C7-4BE7-49DD-823B-13A81A9F86E1}"/>
          </ac:picMkLst>
        </pc:picChg>
        <pc:picChg chg="add mod">
          <ac:chgData name="Paul Easter" userId="6549cd31feb53bc1" providerId="LiveId" clId="{4E86F411-EAE7-49CF-A249-F75D20D0101D}" dt="2022-01-27T12:45:15.229" v="32825" actId="1076"/>
          <ac:picMkLst>
            <pc:docMk/>
            <pc:sldMk cId="4052267311" sldId="514"/>
            <ac:picMk id="10" creationId="{AB469D8C-0A37-4E62-8856-70628756345B}"/>
          </ac:picMkLst>
        </pc:picChg>
      </pc:sldChg>
      <pc:sldChg chg="addSp delSp modSp add mod">
        <pc:chgData name="Paul Easter" userId="6549cd31feb53bc1" providerId="LiveId" clId="{4E86F411-EAE7-49CF-A249-F75D20D0101D}" dt="2022-01-27T12:59:49.673" v="33342" actId="20577"/>
        <pc:sldMkLst>
          <pc:docMk/>
          <pc:sldMk cId="3420358435" sldId="515"/>
        </pc:sldMkLst>
        <pc:spChg chg="add mod">
          <ac:chgData name="Paul Easter" userId="6549cd31feb53bc1" providerId="LiveId" clId="{4E86F411-EAE7-49CF-A249-F75D20D0101D}" dt="2022-01-27T12:46:37.677" v="32838"/>
          <ac:spMkLst>
            <pc:docMk/>
            <pc:sldMk cId="3420358435" sldId="515"/>
            <ac:spMk id="6" creationId="{C3AF70CF-9B99-4554-ADF2-9DFC21975D0A}"/>
          </ac:spMkLst>
        </pc:spChg>
        <pc:spChg chg="del">
          <ac:chgData name="Paul Easter" userId="6549cd31feb53bc1" providerId="LiveId" clId="{4E86F411-EAE7-49CF-A249-F75D20D0101D}" dt="2022-01-27T12:46:36.518" v="32837" actId="478"/>
          <ac:spMkLst>
            <pc:docMk/>
            <pc:sldMk cId="3420358435" sldId="515"/>
            <ac:spMk id="7" creationId="{D35883E4-9118-465D-B187-1A6BD9144B01}"/>
          </ac:spMkLst>
        </pc:spChg>
        <pc:spChg chg="mod">
          <ac:chgData name="Paul Easter" userId="6549cd31feb53bc1" providerId="LiveId" clId="{4E86F411-EAE7-49CF-A249-F75D20D0101D}" dt="2022-01-27T12:59:49.673" v="33342" actId="20577"/>
          <ac:spMkLst>
            <pc:docMk/>
            <pc:sldMk cId="3420358435" sldId="515"/>
            <ac:spMk id="8" creationId="{E2F794A7-8C4C-4A3F-A33D-B76FD77934A3}"/>
          </ac:spMkLst>
        </pc:spChg>
        <pc:spChg chg="add del mod">
          <ac:chgData name="Paul Easter" userId="6549cd31feb53bc1" providerId="LiveId" clId="{4E86F411-EAE7-49CF-A249-F75D20D0101D}" dt="2022-01-27T12:53:02.192" v="33050" actId="478"/>
          <ac:spMkLst>
            <pc:docMk/>
            <pc:sldMk cId="3420358435" sldId="515"/>
            <ac:spMk id="9" creationId="{AD11542B-AC81-4C34-8BAC-1F91195383E3}"/>
          </ac:spMkLst>
        </pc:spChg>
        <pc:picChg chg="add mod">
          <ac:chgData name="Paul Easter" userId="6549cd31feb53bc1" providerId="LiveId" clId="{4E86F411-EAE7-49CF-A249-F75D20D0101D}" dt="2022-01-27T12:53:38.314" v="33058" actId="1076"/>
          <ac:picMkLst>
            <pc:docMk/>
            <pc:sldMk cId="3420358435" sldId="515"/>
            <ac:picMk id="10" creationId="{C5FE77E3-C4C5-4620-92AC-7ED2456B006C}"/>
          </ac:picMkLst>
        </pc:picChg>
        <pc:picChg chg="add mod">
          <ac:chgData name="Paul Easter" userId="6549cd31feb53bc1" providerId="LiveId" clId="{4E86F411-EAE7-49CF-A249-F75D20D0101D}" dt="2022-01-27T12:54:29.213" v="33070" actId="1076"/>
          <ac:picMkLst>
            <pc:docMk/>
            <pc:sldMk cId="3420358435" sldId="515"/>
            <ac:picMk id="11" creationId="{714FDDFB-9CFF-4192-9A65-B6D448E53568}"/>
          </ac:picMkLst>
        </pc:picChg>
      </pc:sldChg>
      <pc:sldChg chg="addSp delSp modSp add mod ord">
        <pc:chgData name="Paul Easter" userId="6549cd31feb53bc1" providerId="LiveId" clId="{4E86F411-EAE7-49CF-A249-F75D20D0101D}" dt="2022-01-27T13:04:14.794" v="33405" actId="20577"/>
        <pc:sldMkLst>
          <pc:docMk/>
          <pc:sldMk cId="2095983914" sldId="516"/>
        </pc:sldMkLst>
        <pc:spChg chg="mod">
          <ac:chgData name="Paul Easter" userId="6549cd31feb53bc1" providerId="LiveId" clId="{4E86F411-EAE7-49CF-A249-F75D20D0101D}" dt="2022-01-27T13:04:14.794" v="33405" actId="20577"/>
          <ac:spMkLst>
            <pc:docMk/>
            <pc:sldMk cId="2095983914" sldId="516"/>
            <ac:spMk id="14" creationId="{D1A264E9-38AC-47A4-83E2-D3C122E48CFC}"/>
          </ac:spMkLst>
        </pc:spChg>
        <pc:spChg chg="add mod">
          <ac:chgData name="Paul Easter" userId="6549cd31feb53bc1" providerId="LiveId" clId="{4E86F411-EAE7-49CF-A249-F75D20D0101D}" dt="2022-01-27T13:02:44.639" v="33355" actId="1076"/>
          <ac:spMkLst>
            <pc:docMk/>
            <pc:sldMk cId="2095983914" sldId="516"/>
            <ac:spMk id="17" creationId="{7076DBA7-1335-496B-8668-2201C4FA1232}"/>
          </ac:spMkLst>
        </pc:spChg>
        <pc:spChg chg="del mod topLvl">
          <ac:chgData name="Paul Easter" userId="6549cd31feb53bc1" providerId="LiveId" clId="{4E86F411-EAE7-49CF-A249-F75D20D0101D}" dt="2022-01-27T13:02:40.498" v="33354" actId="478"/>
          <ac:spMkLst>
            <pc:docMk/>
            <pc:sldMk cId="2095983914" sldId="516"/>
            <ac:spMk id="23" creationId="{A993FAF8-9698-4434-B725-B6E71E715381}"/>
          </ac:spMkLst>
        </pc:spChg>
        <pc:grpChg chg="del">
          <ac:chgData name="Paul Easter" userId="6549cd31feb53bc1" providerId="LiveId" clId="{4E86F411-EAE7-49CF-A249-F75D20D0101D}" dt="2022-01-27T13:01:21.714" v="33346" actId="478"/>
          <ac:grpSpMkLst>
            <pc:docMk/>
            <pc:sldMk cId="2095983914" sldId="516"/>
            <ac:grpSpMk id="18" creationId="{BE1E8DBA-5121-455D-82A5-2EB8F136BF2D}"/>
          </ac:grpSpMkLst>
        </pc:grpChg>
        <pc:grpChg chg="add del mod">
          <ac:chgData name="Paul Easter" userId="6549cd31feb53bc1" providerId="LiveId" clId="{4E86F411-EAE7-49CF-A249-F75D20D0101D}" dt="2022-01-27T13:02:40.498" v="33354" actId="478"/>
          <ac:grpSpMkLst>
            <pc:docMk/>
            <pc:sldMk cId="2095983914" sldId="516"/>
            <ac:grpSpMk id="21" creationId="{03382114-2689-4BA3-90F7-7D60E4E0D4ED}"/>
          </ac:grpSpMkLst>
        </pc:grpChg>
        <pc:picChg chg="mod">
          <ac:chgData name="Paul Easter" userId="6549cd31feb53bc1" providerId="LiveId" clId="{4E86F411-EAE7-49CF-A249-F75D20D0101D}" dt="2022-01-27T13:01:28.677" v="33347" actId="14826"/>
          <ac:picMkLst>
            <pc:docMk/>
            <pc:sldMk cId="2095983914" sldId="516"/>
            <ac:picMk id="3" creationId="{6A4ED051-BB3F-4542-B2DF-1177683648BE}"/>
          </ac:picMkLst>
        </pc:picChg>
        <pc:picChg chg="mod">
          <ac:chgData name="Paul Easter" userId="6549cd31feb53bc1" providerId="LiveId" clId="{4E86F411-EAE7-49CF-A249-F75D20D0101D}" dt="2022-01-27T13:01:37.500" v="33348" actId="14826"/>
          <ac:picMkLst>
            <pc:docMk/>
            <pc:sldMk cId="2095983914" sldId="516"/>
            <ac:picMk id="7" creationId="{8A5521B8-42FE-40CB-936E-CA47EEC13887}"/>
          </ac:picMkLst>
        </pc:picChg>
        <pc:cxnChg chg="add del mod">
          <ac:chgData name="Paul Easter" userId="6549cd31feb53bc1" providerId="LiveId" clId="{4E86F411-EAE7-49CF-A249-F75D20D0101D}" dt="2022-01-27T13:02:01.988" v="33350"/>
          <ac:cxnSpMkLst>
            <pc:docMk/>
            <pc:sldMk cId="2095983914" sldId="516"/>
            <ac:cxnSpMk id="16" creationId="{43F7A392-428B-4FF3-936A-546F519950B0}"/>
          </ac:cxnSpMkLst>
        </pc:cxnChg>
        <pc:cxnChg chg="mod topLvl">
          <ac:chgData name="Paul Easter" userId="6549cd31feb53bc1" providerId="LiveId" clId="{4E86F411-EAE7-49CF-A249-F75D20D0101D}" dt="2022-01-27T13:02:40.498" v="33354" actId="478"/>
          <ac:cxnSpMkLst>
            <pc:docMk/>
            <pc:sldMk cId="2095983914" sldId="516"/>
            <ac:cxnSpMk id="22" creationId="{D30373BA-D24D-44B6-A13F-ADF03E65522C}"/>
          </ac:cxnSpMkLst>
        </pc:cxnChg>
      </pc:sldChg>
      <pc:sldChg chg="modSp add mod ord">
        <pc:chgData name="Paul Easter" userId="6549cd31feb53bc1" providerId="LiveId" clId="{4E86F411-EAE7-49CF-A249-F75D20D0101D}" dt="2022-01-27T13:04:21.412" v="33413" actId="20577"/>
        <pc:sldMkLst>
          <pc:docMk/>
          <pc:sldMk cId="2650742419" sldId="517"/>
        </pc:sldMkLst>
        <pc:spChg chg="mod">
          <ac:chgData name="Paul Easter" userId="6549cd31feb53bc1" providerId="LiveId" clId="{4E86F411-EAE7-49CF-A249-F75D20D0101D}" dt="2022-01-27T13:04:21.412" v="33413" actId="20577"/>
          <ac:spMkLst>
            <pc:docMk/>
            <pc:sldMk cId="2650742419" sldId="517"/>
            <ac:spMk id="14" creationId="{D1A264E9-38AC-47A4-83E2-D3C122E48CFC}"/>
          </ac:spMkLst>
        </pc:spChg>
        <pc:spChg chg="mod">
          <ac:chgData name="Paul Easter" userId="6549cd31feb53bc1" providerId="LiveId" clId="{4E86F411-EAE7-49CF-A249-F75D20D0101D}" dt="2022-01-27T13:03:15.343" v="33360" actId="1076"/>
          <ac:spMkLst>
            <pc:docMk/>
            <pc:sldMk cId="2650742419" sldId="517"/>
            <ac:spMk id="15" creationId="{FA111F4C-C514-45EA-84B3-A28A20103D71}"/>
          </ac:spMkLst>
        </pc:spChg>
        <pc:picChg chg="mod">
          <ac:chgData name="Paul Easter" userId="6549cd31feb53bc1" providerId="LiveId" clId="{4E86F411-EAE7-49CF-A249-F75D20D0101D}" dt="2022-01-27T13:03:08.688" v="33359" actId="14826"/>
          <ac:picMkLst>
            <pc:docMk/>
            <pc:sldMk cId="2650742419" sldId="517"/>
            <ac:picMk id="3" creationId="{6A4ED051-BB3F-4542-B2DF-1177683648BE}"/>
          </ac:picMkLst>
        </pc:picChg>
      </pc:sldChg>
      <pc:sldChg chg="delSp modSp add mod ord">
        <pc:chgData name="Paul Easter" userId="6549cd31feb53bc1" providerId="LiveId" clId="{4E86F411-EAE7-49CF-A249-F75D20D0101D}" dt="2022-01-27T13:09:47.191" v="33445" actId="20577"/>
        <pc:sldMkLst>
          <pc:docMk/>
          <pc:sldMk cId="2492900279" sldId="518"/>
        </pc:sldMkLst>
        <pc:spChg chg="del">
          <ac:chgData name="Paul Easter" userId="6549cd31feb53bc1" providerId="LiveId" clId="{4E86F411-EAE7-49CF-A249-F75D20D0101D}" dt="2022-01-27T13:06:24.987" v="33427" actId="478"/>
          <ac:spMkLst>
            <pc:docMk/>
            <pc:sldMk cId="2492900279" sldId="518"/>
            <ac:spMk id="4" creationId="{B81F4FE5-F2E6-4398-9D9C-7A56FACA4651}"/>
          </ac:spMkLst>
        </pc:spChg>
        <pc:spChg chg="mod">
          <ac:chgData name="Paul Easter" userId="6549cd31feb53bc1" providerId="LiveId" clId="{4E86F411-EAE7-49CF-A249-F75D20D0101D}" dt="2022-01-27T13:09:47.191" v="33445" actId="20577"/>
          <ac:spMkLst>
            <pc:docMk/>
            <pc:sldMk cId="2492900279" sldId="518"/>
            <ac:spMk id="8" creationId="{E2F794A7-8C4C-4A3F-A33D-B76FD77934A3}"/>
          </ac:spMkLst>
        </pc:spChg>
        <pc:spChg chg="mod">
          <ac:chgData name="Paul Easter" userId="6549cd31feb53bc1" providerId="LiveId" clId="{4E86F411-EAE7-49CF-A249-F75D20D0101D}" dt="2022-01-27T13:05:06.293" v="33426" actId="20577"/>
          <ac:spMkLst>
            <pc:docMk/>
            <pc:sldMk cId="2492900279" sldId="518"/>
            <ac:spMk id="14" creationId="{D1A264E9-38AC-47A4-83E2-D3C122E48CFC}"/>
          </ac:spMkLst>
        </pc:spChg>
        <pc:picChg chg="del mod">
          <ac:chgData name="Paul Easter" userId="6549cd31feb53bc1" providerId="LiveId" clId="{4E86F411-EAE7-49CF-A249-F75D20D0101D}" dt="2022-01-27T13:06:35.981" v="33430" actId="478"/>
          <ac:picMkLst>
            <pc:docMk/>
            <pc:sldMk cId="2492900279" sldId="518"/>
            <ac:picMk id="9" creationId="{22B981C7-4BE7-49DD-823B-13A81A9F86E1}"/>
          </ac:picMkLst>
        </pc:picChg>
        <pc:picChg chg="mod">
          <ac:chgData name="Paul Easter" userId="6549cd31feb53bc1" providerId="LiveId" clId="{4E86F411-EAE7-49CF-A249-F75D20D0101D}" dt="2022-01-27T13:06:48.010" v="33436" actId="1076"/>
          <ac:picMkLst>
            <pc:docMk/>
            <pc:sldMk cId="2492900279" sldId="518"/>
            <ac:picMk id="10" creationId="{AB469D8C-0A37-4E62-8856-70628756345B}"/>
          </ac:picMkLst>
        </pc:picChg>
      </pc:sldChg>
      <pc:sldChg chg="modSp add mod">
        <pc:chgData name="Paul Easter" userId="6549cd31feb53bc1" providerId="LiveId" clId="{4E86F411-EAE7-49CF-A249-F75D20D0101D}" dt="2022-01-27T16:58:55.178" v="37299" actId="20577"/>
        <pc:sldMkLst>
          <pc:docMk/>
          <pc:sldMk cId="279222482" sldId="519"/>
        </pc:sldMkLst>
        <pc:spChg chg="mod">
          <ac:chgData name="Paul Easter" userId="6549cd31feb53bc1" providerId="LiveId" clId="{4E86F411-EAE7-49CF-A249-F75D20D0101D}" dt="2022-01-27T16:58:55.178" v="37299" actId="20577"/>
          <ac:spMkLst>
            <pc:docMk/>
            <pc:sldMk cId="279222482" sldId="519"/>
            <ac:spMk id="8" creationId="{E2F794A7-8C4C-4A3F-A33D-B76FD77934A3}"/>
          </ac:spMkLst>
        </pc:spChg>
        <pc:picChg chg="mod">
          <ac:chgData name="Paul Easter" userId="6549cd31feb53bc1" providerId="LiveId" clId="{4E86F411-EAE7-49CF-A249-F75D20D0101D}" dt="2022-01-27T13:19:28.502" v="33708" actId="1076"/>
          <ac:picMkLst>
            <pc:docMk/>
            <pc:sldMk cId="279222482" sldId="519"/>
            <ac:picMk id="10" creationId="{AB469D8C-0A37-4E62-8856-70628756345B}"/>
          </ac:picMkLst>
        </pc:picChg>
      </pc:sldChg>
      <pc:sldChg chg="addSp modSp add del mod ord">
        <pc:chgData name="Paul Easter" userId="6549cd31feb53bc1" providerId="LiveId" clId="{4E86F411-EAE7-49CF-A249-F75D20D0101D}" dt="2022-01-27T17:19:30.659" v="37507" actId="2696"/>
        <pc:sldMkLst>
          <pc:docMk/>
          <pc:sldMk cId="4037443359" sldId="520"/>
        </pc:sldMkLst>
        <pc:spChg chg="mod">
          <ac:chgData name="Paul Easter" userId="6549cd31feb53bc1" providerId="LiveId" clId="{4E86F411-EAE7-49CF-A249-F75D20D0101D}" dt="2022-01-27T15:33:38.443" v="35587" actId="20577"/>
          <ac:spMkLst>
            <pc:docMk/>
            <pc:sldMk cId="4037443359" sldId="520"/>
            <ac:spMk id="8" creationId="{E2F794A7-8C4C-4A3F-A33D-B76FD77934A3}"/>
          </ac:spMkLst>
        </pc:spChg>
        <pc:spChg chg="add mod">
          <ac:chgData name="Paul Easter" userId="6549cd31feb53bc1" providerId="LiveId" clId="{4E86F411-EAE7-49CF-A249-F75D20D0101D}" dt="2022-01-27T15:32:14.171" v="35579"/>
          <ac:spMkLst>
            <pc:docMk/>
            <pc:sldMk cId="4037443359" sldId="520"/>
            <ac:spMk id="10" creationId="{731EFCD7-6FDC-4629-9C7C-E7C0685BC3F1}"/>
          </ac:spMkLst>
        </pc:spChg>
      </pc:sldChg>
      <pc:sldChg chg="addSp modSp add del mod ord">
        <pc:chgData name="Paul Easter" userId="6549cd31feb53bc1" providerId="LiveId" clId="{4E86F411-EAE7-49CF-A249-F75D20D0101D}" dt="2022-01-27T17:19:49.222" v="37511" actId="2696"/>
        <pc:sldMkLst>
          <pc:docMk/>
          <pc:sldMk cId="2943273675" sldId="521"/>
        </pc:sldMkLst>
        <pc:spChg chg="mod">
          <ac:chgData name="Paul Easter" userId="6549cd31feb53bc1" providerId="LiveId" clId="{4E86F411-EAE7-49CF-A249-F75D20D0101D}" dt="2022-01-27T15:59:06.082" v="36606" actId="20577"/>
          <ac:spMkLst>
            <pc:docMk/>
            <pc:sldMk cId="2943273675" sldId="521"/>
            <ac:spMk id="8" creationId="{E2F794A7-8C4C-4A3F-A33D-B76FD77934A3}"/>
          </ac:spMkLst>
        </pc:spChg>
        <pc:spChg chg="add mod">
          <ac:chgData name="Paul Easter" userId="6549cd31feb53bc1" providerId="LiveId" clId="{4E86F411-EAE7-49CF-A249-F75D20D0101D}" dt="2022-01-27T15:32:16.308" v="35580"/>
          <ac:spMkLst>
            <pc:docMk/>
            <pc:sldMk cId="2943273675" sldId="521"/>
            <ac:spMk id="10" creationId="{3FFEA169-A2E7-406D-BB72-13728AA9B4CD}"/>
          </ac:spMkLst>
        </pc:spChg>
      </pc:sldChg>
      <pc:sldChg chg="modSp add del mod">
        <pc:chgData name="Paul Easter" userId="6549cd31feb53bc1" providerId="LiveId" clId="{4E86F411-EAE7-49CF-A249-F75D20D0101D}" dt="2022-01-27T17:21:02.672" v="37527" actId="2696"/>
        <pc:sldMkLst>
          <pc:docMk/>
          <pc:sldMk cId="1873844703" sldId="522"/>
        </pc:sldMkLst>
        <pc:spChg chg="mod">
          <ac:chgData name="Paul Easter" userId="6549cd31feb53bc1" providerId="LiveId" clId="{4E86F411-EAE7-49CF-A249-F75D20D0101D}" dt="2022-01-27T16:00:46.293" v="36640" actId="5793"/>
          <ac:spMkLst>
            <pc:docMk/>
            <pc:sldMk cId="1873844703" sldId="522"/>
            <ac:spMk id="8" creationId="{E2F794A7-8C4C-4A3F-A33D-B76FD77934A3}"/>
          </ac:spMkLst>
        </pc:spChg>
      </pc:sldChg>
      <pc:sldChg chg="add del">
        <pc:chgData name="Paul Easter" userId="6549cd31feb53bc1" providerId="LiveId" clId="{4E86F411-EAE7-49CF-A249-F75D20D0101D}" dt="2022-01-27T16:39:52.974" v="36811" actId="2696"/>
        <pc:sldMkLst>
          <pc:docMk/>
          <pc:sldMk cId="58803995" sldId="523"/>
        </pc:sldMkLst>
      </pc:sldChg>
      <pc:sldChg chg="modSp add mod">
        <pc:chgData name="Paul Easter" userId="6549cd31feb53bc1" providerId="LiveId" clId="{4E86F411-EAE7-49CF-A249-F75D20D0101D}" dt="2022-01-27T16:57:53.774" v="37285" actId="20577"/>
        <pc:sldMkLst>
          <pc:docMk/>
          <pc:sldMk cId="2013433729" sldId="523"/>
        </pc:sldMkLst>
        <pc:spChg chg="mod">
          <ac:chgData name="Paul Easter" userId="6549cd31feb53bc1" providerId="LiveId" clId="{4E86F411-EAE7-49CF-A249-F75D20D0101D}" dt="2022-01-27T16:57:53.774" v="37285" actId="20577"/>
          <ac:spMkLst>
            <pc:docMk/>
            <pc:sldMk cId="2013433729" sldId="523"/>
            <ac:spMk id="8" creationId="{E2F794A7-8C4C-4A3F-A33D-B76FD77934A3}"/>
          </ac:spMkLst>
        </pc:spChg>
        <pc:spChg chg="mod">
          <ac:chgData name="Paul Easter" userId="6549cd31feb53bc1" providerId="LiveId" clId="{4E86F411-EAE7-49CF-A249-F75D20D0101D}" dt="2022-01-27T16:40:09.749" v="36821" actId="20577"/>
          <ac:spMkLst>
            <pc:docMk/>
            <pc:sldMk cId="2013433729" sldId="523"/>
            <ac:spMk id="13" creationId="{00000000-0000-0000-0000-000000000000}"/>
          </ac:spMkLst>
        </pc:spChg>
        <pc:spChg chg="mod">
          <ac:chgData name="Paul Easter" userId="6549cd31feb53bc1" providerId="LiveId" clId="{4E86F411-EAE7-49CF-A249-F75D20D0101D}" dt="2022-01-27T16:45:56.291" v="36898" actId="20577"/>
          <ac:spMkLst>
            <pc:docMk/>
            <pc:sldMk cId="2013433729" sldId="523"/>
            <ac:spMk id="14" creationId="{D1A264E9-38AC-47A4-83E2-D3C122E48CFC}"/>
          </ac:spMkLst>
        </pc:spChg>
        <pc:picChg chg="mod">
          <ac:chgData name="Paul Easter" userId="6549cd31feb53bc1" providerId="LiveId" clId="{4E86F411-EAE7-49CF-A249-F75D20D0101D}" dt="2022-01-27T16:41:58.783" v="36862" actId="14826"/>
          <ac:picMkLst>
            <pc:docMk/>
            <pc:sldMk cId="2013433729" sldId="523"/>
            <ac:picMk id="3" creationId="{6A4ED051-BB3F-4542-B2DF-1177683648BE}"/>
          </ac:picMkLst>
        </pc:picChg>
        <pc:picChg chg="mod modCrop">
          <ac:chgData name="Paul Easter" userId="6549cd31feb53bc1" providerId="LiveId" clId="{4E86F411-EAE7-49CF-A249-F75D20D0101D}" dt="2022-01-27T16:42:32.682" v="36865" actId="18131"/>
          <ac:picMkLst>
            <pc:docMk/>
            <pc:sldMk cId="2013433729" sldId="523"/>
            <ac:picMk id="6" creationId="{F30FEE80-5EEE-40E5-992F-4A906473B43C}"/>
          </ac:picMkLst>
        </pc:picChg>
      </pc:sldChg>
      <pc:sldChg chg="add del">
        <pc:chgData name="Paul Easter" userId="6549cd31feb53bc1" providerId="LiveId" clId="{4E86F411-EAE7-49CF-A249-F75D20D0101D}" dt="2022-01-27T17:18:18.218" v="37486" actId="2696"/>
        <pc:sldMkLst>
          <pc:docMk/>
          <pc:sldMk cId="3408496327" sldId="524"/>
        </pc:sldMkLst>
      </pc:sldChg>
      <pc:sldChg chg="modSp add mod">
        <pc:chgData name="Paul Easter" userId="6549cd31feb53bc1" providerId="LiveId" clId="{4E86F411-EAE7-49CF-A249-F75D20D0101D}" dt="2022-01-27T17:20:43.444" v="37521" actId="27636"/>
        <pc:sldMkLst>
          <pc:docMk/>
          <pc:sldMk cId="4034834177" sldId="524"/>
        </pc:sldMkLst>
        <pc:spChg chg="mod">
          <ac:chgData name="Paul Easter" userId="6549cd31feb53bc1" providerId="LiveId" clId="{4E86F411-EAE7-49CF-A249-F75D20D0101D}" dt="2022-01-27T17:20:43.444" v="37521" actId="27636"/>
          <ac:spMkLst>
            <pc:docMk/>
            <pc:sldMk cId="4034834177" sldId="524"/>
            <ac:spMk id="7" creationId="{3BF22CDA-23C2-4F7D-BAFE-CC4006CC4CFB}"/>
          </ac:spMkLst>
        </pc:spChg>
        <pc:spChg chg="mod">
          <ac:chgData name="Paul Easter" userId="6549cd31feb53bc1" providerId="LiveId" clId="{4E86F411-EAE7-49CF-A249-F75D20D0101D}" dt="2022-01-27T17:19:05.725" v="37505" actId="20577"/>
          <ac:spMkLst>
            <pc:docMk/>
            <pc:sldMk cId="4034834177" sldId="524"/>
            <ac:spMk id="13" creationId="{00000000-0000-0000-0000-000000000000}"/>
          </ac:spMkLst>
        </pc:spChg>
      </pc:sldChg>
      <pc:sldChg chg="modSp add mod">
        <pc:chgData name="Paul Easter" userId="6549cd31feb53bc1" providerId="LiveId" clId="{4E86F411-EAE7-49CF-A249-F75D20D0101D}" dt="2022-01-27T17:21:21.073" v="37529" actId="27636"/>
        <pc:sldMkLst>
          <pc:docMk/>
          <pc:sldMk cId="3524019225" sldId="525"/>
        </pc:sldMkLst>
        <pc:spChg chg="mod">
          <ac:chgData name="Paul Easter" userId="6549cd31feb53bc1" providerId="LiveId" clId="{4E86F411-EAE7-49CF-A249-F75D20D0101D}" dt="2022-01-27T17:21:21.073" v="37529" actId="27636"/>
          <ac:spMkLst>
            <pc:docMk/>
            <pc:sldMk cId="3524019225" sldId="525"/>
            <ac:spMk id="7" creationId="{3BF22CDA-23C2-4F7D-BAFE-CC4006CC4CFB}"/>
          </ac:spMkLst>
        </pc:spChg>
      </pc:sldChg>
      <pc:sldChg chg="modSp add mod">
        <pc:chgData name="Paul Easter" userId="6549cd31feb53bc1" providerId="LiveId" clId="{4E86F411-EAE7-49CF-A249-F75D20D0101D}" dt="2022-01-27T17:21:29.569" v="37531" actId="27636"/>
        <pc:sldMkLst>
          <pc:docMk/>
          <pc:sldMk cId="2584741372" sldId="526"/>
        </pc:sldMkLst>
        <pc:spChg chg="mod">
          <ac:chgData name="Paul Easter" userId="6549cd31feb53bc1" providerId="LiveId" clId="{4E86F411-EAE7-49CF-A249-F75D20D0101D}" dt="2022-01-27T17:21:29.569" v="37531" actId="27636"/>
          <ac:spMkLst>
            <pc:docMk/>
            <pc:sldMk cId="2584741372" sldId="526"/>
            <ac:spMk id="7" creationId="{3BF22CDA-23C2-4F7D-BAFE-CC4006CC4CFB}"/>
          </ac:spMkLst>
        </pc:spChg>
      </pc:sldChg>
      <pc:sldChg chg="add del ord">
        <pc:chgData name="Paul Easter" userId="6549cd31feb53bc1" providerId="LiveId" clId="{4E86F411-EAE7-49CF-A249-F75D20D0101D}" dt="2022-01-27T18:00:46.585" v="37732" actId="2696"/>
        <pc:sldMkLst>
          <pc:docMk/>
          <pc:sldMk cId="1216027376" sldId="527"/>
        </pc:sldMkLst>
      </pc:sldChg>
      <pc:sldChg chg="addSp delSp modSp add del mod ord">
        <pc:chgData name="Paul Easter" userId="6549cd31feb53bc1" providerId="LiveId" clId="{4E86F411-EAE7-49CF-A249-F75D20D0101D}" dt="2022-01-27T17:59:46.738" v="37728" actId="2696"/>
        <pc:sldMkLst>
          <pc:docMk/>
          <pc:sldMk cId="1382591496" sldId="527"/>
        </pc:sldMkLst>
        <pc:spChg chg="mod">
          <ac:chgData name="Paul Easter" userId="6549cd31feb53bc1" providerId="LiveId" clId="{4E86F411-EAE7-49CF-A249-F75D20D0101D}" dt="2022-01-27T17:49:09.438" v="37659" actId="20577"/>
          <ac:spMkLst>
            <pc:docMk/>
            <pc:sldMk cId="1382591496" sldId="527"/>
            <ac:spMk id="4" creationId="{39741C53-2467-468B-9E36-1732F66F8B6A}"/>
          </ac:spMkLst>
        </pc:spChg>
        <pc:spChg chg="mod">
          <ac:chgData name="Paul Easter" userId="6549cd31feb53bc1" providerId="LiveId" clId="{4E86F411-EAE7-49CF-A249-F75D20D0101D}" dt="2022-01-27T17:58:46.584" v="37717" actId="20577"/>
          <ac:spMkLst>
            <pc:docMk/>
            <pc:sldMk cId="1382591496" sldId="527"/>
            <ac:spMk id="6" creationId="{949C56B4-337A-4D3D-8C26-5C191AB7B904}"/>
          </ac:spMkLst>
        </pc:spChg>
        <pc:spChg chg="mod">
          <ac:chgData name="Paul Easter" userId="6549cd31feb53bc1" providerId="LiveId" clId="{4E86F411-EAE7-49CF-A249-F75D20D0101D}" dt="2022-01-27T17:59:05.083" v="37726" actId="20577"/>
          <ac:spMkLst>
            <pc:docMk/>
            <pc:sldMk cId="1382591496" sldId="527"/>
            <ac:spMk id="10" creationId="{7ABA4F06-3158-415E-9E37-745FF5D8751C}"/>
          </ac:spMkLst>
        </pc:spChg>
        <pc:spChg chg="mod">
          <ac:chgData name="Paul Easter" userId="6549cd31feb53bc1" providerId="LiveId" clId="{4E86F411-EAE7-49CF-A249-F75D20D0101D}" dt="2022-01-27T17:48:58.064" v="37628" actId="20577"/>
          <ac:spMkLst>
            <pc:docMk/>
            <pc:sldMk cId="1382591496" sldId="527"/>
            <ac:spMk id="13" creationId="{954F11B9-771B-42F7-99DA-778ED20308AB}"/>
          </ac:spMkLst>
        </pc:spChg>
        <pc:picChg chg="add del mod">
          <ac:chgData name="Paul Easter" userId="6549cd31feb53bc1" providerId="LiveId" clId="{4E86F411-EAE7-49CF-A249-F75D20D0101D}" dt="2022-01-27T17:57:20.291" v="37691" actId="478"/>
          <ac:picMkLst>
            <pc:docMk/>
            <pc:sldMk cId="1382591496" sldId="527"/>
            <ac:picMk id="8" creationId="{034E103A-2B96-4C63-ABD1-CECA3F41E03D}"/>
          </ac:picMkLst>
        </pc:picChg>
        <pc:picChg chg="add mod">
          <ac:chgData name="Paul Easter" userId="6549cd31feb53bc1" providerId="LiveId" clId="{4E86F411-EAE7-49CF-A249-F75D20D0101D}" dt="2022-01-27T17:57:39.674" v="37694" actId="1076"/>
          <ac:picMkLst>
            <pc:docMk/>
            <pc:sldMk cId="1382591496" sldId="527"/>
            <ac:picMk id="9" creationId="{07773C74-FB54-4727-94A7-FC4CE9C5BD0C}"/>
          </ac:picMkLst>
        </pc:picChg>
        <pc:picChg chg="add mod">
          <ac:chgData name="Paul Easter" userId="6549cd31feb53bc1" providerId="LiveId" clId="{4E86F411-EAE7-49CF-A249-F75D20D0101D}" dt="2022-01-27T17:57:44.596" v="37695" actId="1076"/>
          <ac:picMkLst>
            <pc:docMk/>
            <pc:sldMk cId="1382591496" sldId="527"/>
            <ac:picMk id="11" creationId="{95BDA331-C7B0-464A-8F7F-EF9B4DCC8C1E}"/>
          </ac:picMkLst>
        </pc:picChg>
        <pc:picChg chg="del mod">
          <ac:chgData name="Paul Easter" userId="6549cd31feb53bc1" providerId="LiveId" clId="{4E86F411-EAE7-49CF-A249-F75D20D0101D}" dt="2022-01-27T17:54:49.348" v="37666" actId="478"/>
          <ac:picMkLst>
            <pc:docMk/>
            <pc:sldMk cId="1382591496" sldId="527"/>
            <ac:picMk id="14" creationId="{D0A8C123-DDD2-4994-B1FC-42D89C8058D2}"/>
          </ac:picMkLst>
        </pc:picChg>
        <pc:picChg chg="del">
          <ac:chgData name="Paul Easter" userId="6549cd31feb53bc1" providerId="LiveId" clId="{4E86F411-EAE7-49CF-A249-F75D20D0101D}" dt="2022-01-27T17:55:07.606" v="37668" actId="478"/>
          <ac:picMkLst>
            <pc:docMk/>
            <pc:sldMk cId="1382591496" sldId="527"/>
            <ac:picMk id="16" creationId="{4AA70098-52E7-4088-A192-7A9A3E7FAE4B}"/>
          </ac:picMkLst>
        </pc:picChg>
      </pc:sldChg>
      <pc:sldChg chg="addSp modSp add mod">
        <pc:chgData name="Paul Easter" userId="6549cd31feb53bc1" providerId="LiveId" clId="{4E86F411-EAE7-49CF-A249-F75D20D0101D}" dt="2022-01-27T18:30:46.469" v="37810"/>
        <pc:sldMkLst>
          <pc:docMk/>
          <pc:sldMk cId="3203031557" sldId="527"/>
        </pc:sldMkLst>
        <pc:spChg chg="mod">
          <ac:chgData name="Paul Easter" userId="6549cd31feb53bc1" providerId="LiveId" clId="{4E86F411-EAE7-49CF-A249-F75D20D0101D}" dt="2022-01-27T18:01:57.565" v="37743" actId="20577"/>
          <ac:spMkLst>
            <pc:docMk/>
            <pc:sldMk cId="3203031557" sldId="527"/>
            <ac:spMk id="4" creationId="{39741C53-2467-468B-9E36-1732F66F8B6A}"/>
          </ac:spMkLst>
        </pc:spChg>
        <pc:spChg chg="add mod">
          <ac:chgData name="Paul Easter" userId="6549cd31feb53bc1" providerId="LiveId" clId="{4E86F411-EAE7-49CF-A249-F75D20D0101D}" dt="2022-01-27T18:30:46.469" v="37810"/>
          <ac:spMkLst>
            <pc:docMk/>
            <pc:sldMk cId="3203031557" sldId="527"/>
            <ac:spMk id="8" creationId="{4831F6CB-C9AB-49BD-85A6-19651CE53A5E}"/>
          </ac:spMkLst>
        </pc:spChg>
      </pc:sldChg>
      <pc:sldChg chg="modSp add del mod ord">
        <pc:chgData name="Paul Easter" userId="6549cd31feb53bc1" providerId="LiveId" clId="{4E86F411-EAE7-49CF-A249-F75D20D0101D}" dt="2022-01-27T18:36:52.973" v="37832" actId="2696"/>
        <pc:sldMkLst>
          <pc:docMk/>
          <pc:sldMk cId="393003646" sldId="528"/>
        </pc:sldMkLst>
        <pc:spChg chg="mod">
          <ac:chgData name="Paul Easter" userId="6549cd31feb53bc1" providerId="LiveId" clId="{4E86F411-EAE7-49CF-A249-F75D20D0101D}" dt="2022-01-27T18:06:31.405" v="37771" actId="20577"/>
          <ac:spMkLst>
            <pc:docMk/>
            <pc:sldMk cId="393003646" sldId="528"/>
            <ac:spMk id="6" creationId="{949C56B4-337A-4D3D-8C26-5C191AB7B904}"/>
          </ac:spMkLst>
        </pc:spChg>
      </pc:sldChg>
      <pc:sldChg chg="modSp add mod ord">
        <pc:chgData name="Paul Easter" userId="6549cd31feb53bc1" providerId="LiveId" clId="{4E86F411-EAE7-49CF-A249-F75D20D0101D}" dt="2022-01-27T18:36:36.489" v="37831" actId="113"/>
        <pc:sldMkLst>
          <pc:docMk/>
          <pc:sldMk cId="1605966584" sldId="529"/>
        </pc:sldMkLst>
        <pc:spChg chg="mod">
          <ac:chgData name="Paul Easter" userId="6549cd31feb53bc1" providerId="LiveId" clId="{4E86F411-EAE7-49CF-A249-F75D20D0101D}" dt="2022-01-27T18:36:36.489" v="37831" actId="113"/>
          <ac:spMkLst>
            <pc:docMk/>
            <pc:sldMk cId="1605966584" sldId="529"/>
            <ac:spMk id="8" creationId="{E2F794A7-8C4C-4A3F-A33D-B76FD77934A3}"/>
          </ac:spMkLst>
        </pc:spChg>
        <pc:spChg chg="mod">
          <ac:chgData name="Paul Easter" userId="6549cd31feb53bc1" providerId="LiveId" clId="{4E86F411-EAE7-49CF-A249-F75D20D0101D}" dt="2022-01-27T18:28:13.080" v="37786" actId="20577"/>
          <ac:spMkLst>
            <pc:docMk/>
            <pc:sldMk cId="1605966584" sldId="529"/>
            <ac:spMk id="13" creationId="{00000000-0000-0000-0000-000000000000}"/>
          </ac:spMkLst>
        </pc:spChg>
        <pc:spChg chg="mod">
          <ac:chgData name="Paul Easter" userId="6549cd31feb53bc1" providerId="LiveId" clId="{4E86F411-EAE7-49CF-A249-F75D20D0101D}" dt="2022-01-27T18:28:17.267" v="37791" actId="20577"/>
          <ac:spMkLst>
            <pc:docMk/>
            <pc:sldMk cId="1605966584" sldId="529"/>
            <ac:spMk id="14" creationId="{D1A264E9-38AC-47A4-83E2-D3C122E48CFC}"/>
          </ac:spMkLst>
        </pc:spChg>
        <pc:picChg chg="mod">
          <ac:chgData name="Paul Easter" userId="6549cd31feb53bc1" providerId="LiveId" clId="{4E86F411-EAE7-49CF-A249-F75D20D0101D}" dt="2022-01-27T18:34:24.511" v="37811" actId="14826"/>
          <ac:picMkLst>
            <pc:docMk/>
            <pc:sldMk cId="1605966584" sldId="529"/>
            <ac:picMk id="10" creationId="{AB469D8C-0A37-4E62-8856-70628756345B}"/>
          </ac:picMkLst>
        </pc:picChg>
      </pc:sldChg>
      <pc:sldChg chg="addSp delSp modSp add mod ord">
        <pc:chgData name="Paul Easter" userId="6549cd31feb53bc1" providerId="LiveId" clId="{4E86F411-EAE7-49CF-A249-F75D20D0101D}" dt="2022-01-27T19:38:23.128" v="39077" actId="20577"/>
        <pc:sldMkLst>
          <pc:docMk/>
          <pc:sldMk cId="1094509272" sldId="530"/>
        </pc:sldMkLst>
        <pc:spChg chg="mod">
          <ac:chgData name="Paul Easter" userId="6549cd31feb53bc1" providerId="LiveId" clId="{4E86F411-EAE7-49CF-A249-F75D20D0101D}" dt="2022-01-27T18:53:09.176" v="38544" actId="1076"/>
          <ac:spMkLst>
            <pc:docMk/>
            <pc:sldMk cId="1094509272" sldId="530"/>
            <ac:spMk id="6" creationId="{5F76D2EA-3D39-49DA-AD0C-21CC9ED091F5}"/>
          </ac:spMkLst>
        </pc:spChg>
        <pc:spChg chg="mod">
          <ac:chgData name="Paul Easter" userId="6549cd31feb53bc1" providerId="LiveId" clId="{4E86F411-EAE7-49CF-A249-F75D20D0101D}" dt="2022-01-27T18:37:24.746" v="37843" actId="20577"/>
          <ac:spMkLst>
            <pc:docMk/>
            <pc:sldMk cId="1094509272" sldId="530"/>
            <ac:spMk id="13" creationId="{00000000-0000-0000-0000-000000000000}"/>
          </ac:spMkLst>
        </pc:spChg>
        <pc:spChg chg="mod">
          <ac:chgData name="Paul Easter" userId="6549cd31feb53bc1" providerId="LiveId" clId="{4E86F411-EAE7-49CF-A249-F75D20D0101D}" dt="2022-01-27T18:37:55.095" v="37861" actId="20577"/>
          <ac:spMkLst>
            <pc:docMk/>
            <pc:sldMk cId="1094509272" sldId="530"/>
            <ac:spMk id="14" creationId="{D1A264E9-38AC-47A4-83E2-D3C122E48CFC}"/>
          </ac:spMkLst>
        </pc:spChg>
        <pc:spChg chg="del topLvl">
          <ac:chgData name="Paul Easter" userId="6549cd31feb53bc1" providerId="LiveId" clId="{4E86F411-EAE7-49CF-A249-F75D20D0101D}" dt="2022-01-27T18:38:23.333" v="37863" actId="478"/>
          <ac:spMkLst>
            <pc:docMk/>
            <pc:sldMk cId="1094509272" sldId="530"/>
            <ac:spMk id="15" creationId="{FA111F4C-C514-45EA-84B3-A28A20103D71}"/>
          </ac:spMkLst>
        </pc:spChg>
        <pc:spChg chg="del">
          <ac:chgData name="Paul Easter" userId="6549cd31feb53bc1" providerId="LiveId" clId="{4E86F411-EAE7-49CF-A249-F75D20D0101D}" dt="2022-01-27T18:38:37.074" v="37866" actId="478"/>
          <ac:spMkLst>
            <pc:docMk/>
            <pc:sldMk cId="1094509272" sldId="530"/>
            <ac:spMk id="19" creationId="{7E74EBF6-5161-4A4B-B294-2B6659507095}"/>
          </ac:spMkLst>
        </pc:spChg>
        <pc:spChg chg="add del mod">
          <ac:chgData name="Paul Easter" userId="6549cd31feb53bc1" providerId="LiveId" clId="{4E86F411-EAE7-49CF-A249-F75D20D0101D}" dt="2022-01-27T19:38:23.128" v="39077" actId="20577"/>
          <ac:spMkLst>
            <pc:docMk/>
            <pc:sldMk cId="1094509272" sldId="530"/>
            <ac:spMk id="20" creationId="{F1E3DDA7-F0C7-41B0-B7D4-5256B279C992}"/>
          </ac:spMkLst>
        </pc:spChg>
        <pc:grpChg chg="del">
          <ac:chgData name="Paul Easter" userId="6549cd31feb53bc1" providerId="LiveId" clId="{4E86F411-EAE7-49CF-A249-F75D20D0101D}" dt="2022-01-27T18:38:23.333" v="37863" actId="478"/>
          <ac:grpSpMkLst>
            <pc:docMk/>
            <pc:sldMk cId="1094509272" sldId="530"/>
            <ac:grpSpMk id="18" creationId="{BE1E8DBA-5121-455D-82A5-2EB8F136BF2D}"/>
          </ac:grpSpMkLst>
        </pc:grpChg>
        <pc:picChg chg="mod modCrop">
          <ac:chgData name="Paul Easter" userId="6549cd31feb53bc1" providerId="LiveId" clId="{4E86F411-EAE7-49CF-A249-F75D20D0101D}" dt="2022-01-27T19:01:25.833" v="38644" actId="1037"/>
          <ac:picMkLst>
            <pc:docMk/>
            <pc:sldMk cId="1094509272" sldId="530"/>
            <ac:picMk id="3" creationId="{6A4ED051-BB3F-4542-B2DF-1177683648BE}"/>
          </ac:picMkLst>
        </pc:picChg>
        <pc:picChg chg="del">
          <ac:chgData name="Paul Easter" userId="6549cd31feb53bc1" providerId="LiveId" clId="{4E86F411-EAE7-49CF-A249-F75D20D0101D}" dt="2022-01-27T18:38:33.573" v="37865" actId="478"/>
          <ac:picMkLst>
            <pc:docMk/>
            <pc:sldMk cId="1094509272" sldId="530"/>
            <ac:picMk id="7" creationId="{8A5521B8-42FE-40CB-936E-CA47EEC13887}"/>
          </ac:picMkLst>
        </pc:picChg>
        <pc:picChg chg="add mod">
          <ac:chgData name="Paul Easter" userId="6549cd31feb53bc1" providerId="LiveId" clId="{4E86F411-EAE7-49CF-A249-F75D20D0101D}" dt="2022-01-27T19:01:29.803" v="38647" actId="1037"/>
          <ac:picMkLst>
            <pc:docMk/>
            <pc:sldMk cId="1094509272" sldId="530"/>
            <ac:picMk id="16" creationId="{58911EAD-F55A-4F04-97D6-F1BC25444793}"/>
          </ac:picMkLst>
        </pc:picChg>
        <pc:cxnChg chg="del topLvl">
          <ac:chgData name="Paul Easter" userId="6549cd31feb53bc1" providerId="LiveId" clId="{4E86F411-EAE7-49CF-A249-F75D20D0101D}" dt="2022-01-27T18:38:24.334" v="37864" actId="478"/>
          <ac:cxnSpMkLst>
            <pc:docMk/>
            <pc:sldMk cId="1094509272" sldId="530"/>
            <ac:cxnSpMk id="12" creationId="{B103A8C4-BD8E-4C83-9D82-B1F863469220}"/>
          </ac:cxnSpMkLst>
        </pc:cxnChg>
      </pc:sldChg>
      <pc:sldChg chg="addSp modSp add mod">
        <pc:chgData name="Paul Easter" userId="6549cd31feb53bc1" providerId="LiveId" clId="{4E86F411-EAE7-49CF-A249-F75D20D0101D}" dt="2022-01-27T19:01:18.382" v="38639" actId="1076"/>
        <pc:sldMkLst>
          <pc:docMk/>
          <pc:sldMk cId="4167165808" sldId="531"/>
        </pc:sldMkLst>
        <pc:spChg chg="mod">
          <ac:chgData name="Paul Easter" userId="6549cd31feb53bc1" providerId="LiveId" clId="{4E86F411-EAE7-49CF-A249-F75D20D0101D}" dt="2022-01-27T18:55:14.188" v="38572" actId="20577"/>
          <ac:spMkLst>
            <pc:docMk/>
            <pc:sldMk cId="4167165808" sldId="531"/>
            <ac:spMk id="14" creationId="{D1A264E9-38AC-47A4-83E2-D3C122E48CFC}"/>
          </ac:spMkLst>
        </pc:spChg>
        <pc:spChg chg="mod">
          <ac:chgData name="Paul Easter" userId="6549cd31feb53bc1" providerId="LiveId" clId="{4E86F411-EAE7-49CF-A249-F75D20D0101D}" dt="2022-01-27T18:58:20.833" v="38627" actId="113"/>
          <ac:spMkLst>
            <pc:docMk/>
            <pc:sldMk cId="4167165808" sldId="531"/>
            <ac:spMk id="20" creationId="{F1E3DDA7-F0C7-41B0-B7D4-5256B279C992}"/>
          </ac:spMkLst>
        </pc:spChg>
        <pc:picChg chg="mod modCrop">
          <ac:chgData name="Paul Easter" userId="6549cd31feb53bc1" providerId="LiveId" clId="{4E86F411-EAE7-49CF-A249-F75D20D0101D}" dt="2022-01-27T18:59:18.899" v="38630" actId="14826"/>
          <ac:picMkLst>
            <pc:docMk/>
            <pc:sldMk cId="4167165808" sldId="531"/>
            <ac:picMk id="3" creationId="{6A4ED051-BB3F-4542-B2DF-1177683648BE}"/>
          </ac:picMkLst>
        </pc:picChg>
        <pc:picChg chg="add mod">
          <ac:chgData name="Paul Easter" userId="6549cd31feb53bc1" providerId="LiveId" clId="{4E86F411-EAE7-49CF-A249-F75D20D0101D}" dt="2022-01-27T19:01:18.382" v="38639" actId="1076"/>
          <ac:picMkLst>
            <pc:docMk/>
            <pc:sldMk cId="4167165808" sldId="531"/>
            <ac:picMk id="7" creationId="{5D06A0A9-F442-4A6A-B905-E5E05B1286DE}"/>
          </ac:picMkLst>
        </pc:picChg>
      </pc:sldChg>
      <pc:sldChg chg="addSp modSp add mod ord">
        <pc:chgData name="Paul Easter" userId="6549cd31feb53bc1" providerId="LiveId" clId="{4E86F411-EAE7-49CF-A249-F75D20D0101D}" dt="2022-01-27T20:36:58.707" v="40020" actId="113"/>
        <pc:sldMkLst>
          <pc:docMk/>
          <pc:sldMk cId="2511420026" sldId="532"/>
        </pc:sldMkLst>
        <pc:spChg chg="add mod">
          <ac:chgData name="Paul Easter" userId="6549cd31feb53bc1" providerId="LiveId" clId="{4E86F411-EAE7-49CF-A249-F75D20D0101D}" dt="2022-01-27T19:11:10.258" v="38859" actId="164"/>
          <ac:spMkLst>
            <pc:docMk/>
            <pc:sldMk cId="2511420026" sldId="532"/>
            <ac:spMk id="2" creationId="{20090023-F08E-4140-86C4-F785F9B72A48}"/>
          </ac:spMkLst>
        </pc:spChg>
        <pc:spChg chg="add mod">
          <ac:chgData name="Paul Easter" userId="6549cd31feb53bc1" providerId="LiveId" clId="{4E86F411-EAE7-49CF-A249-F75D20D0101D}" dt="2022-01-27T19:13:10.020" v="38877"/>
          <ac:spMkLst>
            <pc:docMk/>
            <pc:sldMk cId="2511420026" sldId="532"/>
            <ac:spMk id="10" creationId="{03505385-1C7C-40C6-9032-C8D638E3F185}"/>
          </ac:spMkLst>
        </pc:spChg>
        <pc:spChg chg="mod">
          <ac:chgData name="Paul Easter" userId="6549cd31feb53bc1" providerId="LiveId" clId="{4E86F411-EAE7-49CF-A249-F75D20D0101D}" dt="2022-01-27T19:17:13.588" v="38904" actId="20577"/>
          <ac:spMkLst>
            <pc:docMk/>
            <pc:sldMk cId="2511420026" sldId="532"/>
            <ac:spMk id="14" creationId="{D1A264E9-38AC-47A4-83E2-D3C122E48CFC}"/>
          </ac:spMkLst>
        </pc:spChg>
        <pc:spChg chg="mod">
          <ac:chgData name="Paul Easter" userId="6549cd31feb53bc1" providerId="LiveId" clId="{4E86F411-EAE7-49CF-A249-F75D20D0101D}" dt="2022-01-27T20:36:58.707" v="40020" actId="113"/>
          <ac:spMkLst>
            <pc:docMk/>
            <pc:sldMk cId="2511420026" sldId="532"/>
            <ac:spMk id="20" creationId="{F1E3DDA7-F0C7-41B0-B7D4-5256B279C992}"/>
          </ac:spMkLst>
        </pc:spChg>
        <pc:grpChg chg="add mod">
          <ac:chgData name="Paul Easter" userId="6549cd31feb53bc1" providerId="LiveId" clId="{4E86F411-EAE7-49CF-A249-F75D20D0101D}" dt="2022-01-27T19:11:10.258" v="38859" actId="164"/>
          <ac:grpSpMkLst>
            <pc:docMk/>
            <pc:sldMk cId="2511420026" sldId="532"/>
            <ac:grpSpMk id="4" creationId="{9F2929EF-2467-483B-A58E-075AF58C1EE1}"/>
          </ac:grpSpMkLst>
        </pc:grpChg>
        <pc:picChg chg="mod">
          <ac:chgData name="Paul Easter" userId="6549cd31feb53bc1" providerId="LiveId" clId="{4E86F411-EAE7-49CF-A249-F75D20D0101D}" dt="2022-01-27T19:11:10.258" v="38859" actId="164"/>
          <ac:picMkLst>
            <pc:docMk/>
            <pc:sldMk cId="2511420026" sldId="532"/>
            <ac:picMk id="3" creationId="{6A4ED051-BB3F-4542-B2DF-1177683648BE}"/>
          </ac:picMkLst>
        </pc:picChg>
        <pc:picChg chg="mod">
          <ac:chgData name="Paul Easter" userId="6549cd31feb53bc1" providerId="LiveId" clId="{4E86F411-EAE7-49CF-A249-F75D20D0101D}" dt="2022-01-27T19:11:10.258" v="38859" actId="164"/>
          <ac:picMkLst>
            <pc:docMk/>
            <pc:sldMk cId="2511420026" sldId="532"/>
            <ac:picMk id="16" creationId="{58911EAD-F55A-4F04-97D6-F1BC25444793}"/>
          </ac:picMkLst>
        </pc:picChg>
      </pc:sldChg>
      <pc:sldChg chg="addSp modSp add mod">
        <pc:chgData name="Paul Easter" userId="6549cd31feb53bc1" providerId="LiveId" clId="{4E86F411-EAE7-49CF-A249-F75D20D0101D}" dt="2022-01-27T19:30:48.766" v="38999" actId="113"/>
        <pc:sldMkLst>
          <pc:docMk/>
          <pc:sldMk cId="3935317663" sldId="533"/>
        </pc:sldMkLst>
        <pc:spChg chg="mod">
          <ac:chgData name="Paul Easter" userId="6549cd31feb53bc1" providerId="LiveId" clId="{4E86F411-EAE7-49CF-A249-F75D20D0101D}" dt="2022-01-27T19:30:18.091" v="38994"/>
          <ac:spMkLst>
            <pc:docMk/>
            <pc:sldMk cId="3935317663" sldId="533"/>
            <ac:spMk id="2" creationId="{20090023-F08E-4140-86C4-F785F9B72A48}"/>
          </ac:spMkLst>
        </pc:spChg>
        <pc:spChg chg="add mod">
          <ac:chgData name="Paul Easter" userId="6549cd31feb53bc1" providerId="LiveId" clId="{4E86F411-EAE7-49CF-A249-F75D20D0101D}" dt="2022-01-27T19:13:40.558" v="38878"/>
          <ac:spMkLst>
            <pc:docMk/>
            <pc:sldMk cId="3935317663" sldId="533"/>
            <ac:spMk id="9" creationId="{1F1F7BC8-6D86-484D-A91D-9635A1C4C2D8}"/>
          </ac:spMkLst>
        </pc:spChg>
        <pc:spChg chg="mod">
          <ac:chgData name="Paul Easter" userId="6549cd31feb53bc1" providerId="LiveId" clId="{4E86F411-EAE7-49CF-A249-F75D20D0101D}" dt="2022-01-27T19:17:19.945" v="38906" actId="20577"/>
          <ac:spMkLst>
            <pc:docMk/>
            <pc:sldMk cId="3935317663" sldId="533"/>
            <ac:spMk id="14" creationId="{D1A264E9-38AC-47A4-83E2-D3C122E48CFC}"/>
          </ac:spMkLst>
        </pc:spChg>
        <pc:spChg chg="mod">
          <ac:chgData name="Paul Easter" userId="6549cd31feb53bc1" providerId="LiveId" clId="{4E86F411-EAE7-49CF-A249-F75D20D0101D}" dt="2022-01-27T19:30:48.766" v="38999" actId="113"/>
          <ac:spMkLst>
            <pc:docMk/>
            <pc:sldMk cId="3935317663" sldId="533"/>
            <ac:spMk id="20" creationId="{F1E3DDA7-F0C7-41B0-B7D4-5256B279C992}"/>
          </ac:spMkLst>
        </pc:spChg>
        <pc:grpChg chg="add mod">
          <ac:chgData name="Paul Easter" userId="6549cd31feb53bc1" providerId="LiveId" clId="{4E86F411-EAE7-49CF-A249-F75D20D0101D}" dt="2022-01-27T19:15:50.998" v="38881" actId="1076"/>
          <ac:grpSpMkLst>
            <pc:docMk/>
            <pc:sldMk cId="3935317663" sldId="533"/>
            <ac:grpSpMk id="4" creationId="{0A2A6B57-CA45-4941-A60E-A6BF17F04FEF}"/>
          </ac:grpSpMkLst>
        </pc:grpChg>
        <pc:picChg chg="mod">
          <ac:chgData name="Paul Easter" userId="6549cd31feb53bc1" providerId="LiveId" clId="{4E86F411-EAE7-49CF-A249-F75D20D0101D}" dt="2022-01-27T19:15:44.185" v="38880" actId="164"/>
          <ac:picMkLst>
            <pc:docMk/>
            <pc:sldMk cId="3935317663" sldId="533"/>
            <ac:picMk id="3" creationId="{6A4ED051-BB3F-4542-B2DF-1177683648BE}"/>
          </ac:picMkLst>
        </pc:picChg>
        <pc:picChg chg="mod">
          <ac:chgData name="Paul Easter" userId="6549cd31feb53bc1" providerId="LiveId" clId="{4E86F411-EAE7-49CF-A249-F75D20D0101D}" dt="2022-01-27T19:15:44.185" v="38880" actId="164"/>
          <ac:picMkLst>
            <pc:docMk/>
            <pc:sldMk cId="3935317663" sldId="533"/>
            <ac:picMk id="16" creationId="{58911EAD-F55A-4F04-97D6-F1BC25444793}"/>
          </ac:picMkLst>
        </pc:picChg>
      </pc:sldChg>
      <pc:sldChg chg="delSp modSp add mod">
        <pc:chgData name="Paul Easter" userId="6549cd31feb53bc1" providerId="LiveId" clId="{4E86F411-EAE7-49CF-A249-F75D20D0101D}" dt="2022-01-27T19:46:00.421" v="39140" actId="113"/>
        <pc:sldMkLst>
          <pc:docMk/>
          <pc:sldMk cId="420582714" sldId="534"/>
        </pc:sldMkLst>
        <pc:spChg chg="mod topLvl">
          <ac:chgData name="Paul Easter" userId="6549cd31feb53bc1" providerId="LiveId" clId="{4E86F411-EAE7-49CF-A249-F75D20D0101D}" dt="2022-01-27T19:21:36.023" v="38967" actId="688"/>
          <ac:spMkLst>
            <pc:docMk/>
            <pc:sldMk cId="420582714" sldId="534"/>
            <ac:spMk id="2" creationId="{20090023-F08E-4140-86C4-F785F9B72A48}"/>
          </ac:spMkLst>
        </pc:spChg>
        <pc:spChg chg="mod">
          <ac:chgData name="Paul Easter" userId="6549cd31feb53bc1" providerId="LiveId" clId="{4E86F411-EAE7-49CF-A249-F75D20D0101D}" dt="2022-01-27T19:17:39.278" v="38918" actId="20577"/>
          <ac:spMkLst>
            <pc:docMk/>
            <pc:sldMk cId="420582714" sldId="534"/>
            <ac:spMk id="14" creationId="{D1A264E9-38AC-47A4-83E2-D3C122E48CFC}"/>
          </ac:spMkLst>
        </pc:spChg>
        <pc:spChg chg="mod">
          <ac:chgData name="Paul Easter" userId="6549cd31feb53bc1" providerId="LiveId" clId="{4E86F411-EAE7-49CF-A249-F75D20D0101D}" dt="2022-01-27T19:46:00.421" v="39140" actId="113"/>
          <ac:spMkLst>
            <pc:docMk/>
            <pc:sldMk cId="420582714" sldId="534"/>
            <ac:spMk id="20" creationId="{F1E3DDA7-F0C7-41B0-B7D4-5256B279C992}"/>
          </ac:spMkLst>
        </pc:spChg>
        <pc:grpChg chg="del">
          <ac:chgData name="Paul Easter" userId="6549cd31feb53bc1" providerId="LiveId" clId="{4E86F411-EAE7-49CF-A249-F75D20D0101D}" dt="2022-01-27T19:21:01.101" v="38955" actId="165"/>
          <ac:grpSpMkLst>
            <pc:docMk/>
            <pc:sldMk cId="420582714" sldId="534"/>
            <ac:grpSpMk id="4" creationId="{9F2929EF-2467-483B-A58E-075AF58C1EE1}"/>
          </ac:grpSpMkLst>
        </pc:grpChg>
        <pc:picChg chg="mod topLvl">
          <ac:chgData name="Paul Easter" userId="6549cd31feb53bc1" providerId="LiveId" clId="{4E86F411-EAE7-49CF-A249-F75D20D0101D}" dt="2022-01-27T19:21:18.959" v="38957" actId="14826"/>
          <ac:picMkLst>
            <pc:docMk/>
            <pc:sldMk cId="420582714" sldId="534"/>
            <ac:picMk id="3" creationId="{6A4ED051-BB3F-4542-B2DF-1177683648BE}"/>
          </ac:picMkLst>
        </pc:picChg>
        <pc:picChg chg="mod topLvl modCrop">
          <ac:chgData name="Paul Easter" userId="6549cd31feb53bc1" providerId="LiveId" clId="{4E86F411-EAE7-49CF-A249-F75D20D0101D}" dt="2022-01-27T19:22:40.962" v="38977" actId="18131"/>
          <ac:picMkLst>
            <pc:docMk/>
            <pc:sldMk cId="420582714" sldId="534"/>
            <ac:picMk id="16" creationId="{58911EAD-F55A-4F04-97D6-F1BC25444793}"/>
          </ac:picMkLst>
        </pc:picChg>
      </pc:sldChg>
      <pc:sldChg chg="addSp delSp modSp add mod">
        <pc:chgData name="Paul Easter" userId="6549cd31feb53bc1" providerId="LiveId" clId="{4E86F411-EAE7-49CF-A249-F75D20D0101D}" dt="2022-01-27T19:45:34.632" v="39139" actId="113"/>
        <pc:sldMkLst>
          <pc:docMk/>
          <pc:sldMk cId="834032023" sldId="535"/>
        </pc:sldMkLst>
        <pc:spChg chg="del mod topLvl">
          <ac:chgData name="Paul Easter" userId="6549cd31feb53bc1" providerId="LiveId" clId="{4E86F411-EAE7-49CF-A249-F75D20D0101D}" dt="2022-01-27T19:33:39.196" v="39032" actId="478"/>
          <ac:spMkLst>
            <pc:docMk/>
            <pc:sldMk cId="834032023" sldId="535"/>
            <ac:spMk id="2" creationId="{20090023-F08E-4140-86C4-F785F9B72A48}"/>
          </ac:spMkLst>
        </pc:spChg>
        <pc:spChg chg="add mod">
          <ac:chgData name="Paul Easter" userId="6549cd31feb53bc1" providerId="LiveId" clId="{4E86F411-EAE7-49CF-A249-F75D20D0101D}" dt="2022-01-27T19:37:18.623" v="39069" actId="164"/>
          <ac:spMkLst>
            <pc:docMk/>
            <pc:sldMk cId="834032023" sldId="535"/>
            <ac:spMk id="5" creationId="{BBDBFA89-2FB6-4DDF-A291-6041F108F5BC}"/>
          </ac:spMkLst>
        </pc:spChg>
        <pc:spChg chg="add mod">
          <ac:chgData name="Paul Easter" userId="6549cd31feb53bc1" providerId="LiveId" clId="{4E86F411-EAE7-49CF-A249-F75D20D0101D}" dt="2022-01-27T19:37:18.623" v="39069" actId="164"/>
          <ac:spMkLst>
            <pc:docMk/>
            <pc:sldMk cId="834032023" sldId="535"/>
            <ac:spMk id="7" creationId="{CA86EA6E-1043-40D6-BF70-F57BA980C389}"/>
          </ac:spMkLst>
        </pc:spChg>
        <pc:spChg chg="mod">
          <ac:chgData name="Paul Easter" userId="6549cd31feb53bc1" providerId="LiveId" clId="{4E86F411-EAE7-49CF-A249-F75D20D0101D}" dt="2022-01-27T19:36:45.107" v="39066" actId="20577"/>
          <ac:spMkLst>
            <pc:docMk/>
            <pc:sldMk cId="834032023" sldId="535"/>
            <ac:spMk id="14" creationId="{D1A264E9-38AC-47A4-83E2-D3C122E48CFC}"/>
          </ac:spMkLst>
        </pc:spChg>
        <pc:spChg chg="del mod topLvl">
          <ac:chgData name="Paul Easter" userId="6549cd31feb53bc1" providerId="LiveId" clId="{4E86F411-EAE7-49CF-A249-F75D20D0101D}" dt="2022-01-27T19:35:51.959" v="39051" actId="478"/>
          <ac:spMkLst>
            <pc:docMk/>
            <pc:sldMk cId="834032023" sldId="535"/>
            <ac:spMk id="17" creationId="{36182821-FD62-4241-A006-9F185DC432DA}"/>
          </ac:spMkLst>
        </pc:spChg>
        <pc:spChg chg="mod">
          <ac:chgData name="Paul Easter" userId="6549cd31feb53bc1" providerId="LiveId" clId="{4E86F411-EAE7-49CF-A249-F75D20D0101D}" dt="2022-01-27T19:45:34.632" v="39139" actId="113"/>
          <ac:spMkLst>
            <pc:docMk/>
            <pc:sldMk cId="834032023" sldId="535"/>
            <ac:spMk id="20" creationId="{F1E3DDA7-F0C7-41B0-B7D4-5256B279C992}"/>
          </ac:spMkLst>
        </pc:spChg>
        <pc:grpChg chg="del">
          <ac:chgData name="Paul Easter" userId="6549cd31feb53bc1" providerId="LiveId" clId="{4E86F411-EAE7-49CF-A249-F75D20D0101D}" dt="2022-01-27T19:33:14.400" v="39030" actId="165"/>
          <ac:grpSpMkLst>
            <pc:docMk/>
            <pc:sldMk cId="834032023" sldId="535"/>
            <ac:grpSpMk id="4" creationId="{0A2A6B57-CA45-4941-A60E-A6BF17F04FEF}"/>
          </ac:grpSpMkLst>
        </pc:grpChg>
        <pc:grpChg chg="add mod">
          <ac:chgData name="Paul Easter" userId="6549cd31feb53bc1" providerId="LiveId" clId="{4E86F411-EAE7-49CF-A249-F75D20D0101D}" dt="2022-01-27T19:37:35.611" v="39074" actId="164"/>
          <ac:grpSpMkLst>
            <pc:docMk/>
            <pc:sldMk cId="834032023" sldId="535"/>
            <ac:grpSpMk id="8" creationId="{AE183F0A-AD4D-4DCE-9B14-21702139A544}"/>
          </ac:grpSpMkLst>
        </pc:grpChg>
        <pc:grpChg chg="add mod">
          <ac:chgData name="Paul Easter" userId="6549cd31feb53bc1" providerId="LiveId" clId="{4E86F411-EAE7-49CF-A249-F75D20D0101D}" dt="2022-01-27T19:37:35.611" v="39074" actId="164"/>
          <ac:grpSpMkLst>
            <pc:docMk/>
            <pc:sldMk cId="834032023" sldId="535"/>
            <ac:grpSpMk id="10" creationId="{8FCB47AC-0C44-4BD9-AD7F-0AC8B89AF0EC}"/>
          </ac:grpSpMkLst>
        </pc:grpChg>
        <pc:grpChg chg="add del mod">
          <ac:chgData name="Paul Easter" userId="6549cd31feb53bc1" providerId="LiveId" clId="{4E86F411-EAE7-49CF-A249-F75D20D0101D}" dt="2022-01-27T19:33:46.770" v="39034" actId="165"/>
          <ac:grpSpMkLst>
            <pc:docMk/>
            <pc:sldMk cId="834032023" sldId="535"/>
            <ac:grpSpMk id="11" creationId="{DD72EA76-180C-41E0-AE9F-101BE8878DB5}"/>
          </ac:grpSpMkLst>
        </pc:grpChg>
        <pc:picChg chg="del mod topLvl">
          <ac:chgData name="Paul Easter" userId="6549cd31feb53bc1" providerId="LiveId" clId="{4E86F411-EAE7-49CF-A249-F75D20D0101D}" dt="2022-01-27T19:33:39.196" v="39032" actId="478"/>
          <ac:picMkLst>
            <pc:docMk/>
            <pc:sldMk cId="834032023" sldId="535"/>
            <ac:picMk id="3" creationId="{6A4ED051-BB3F-4542-B2DF-1177683648BE}"/>
          </ac:picMkLst>
        </pc:picChg>
        <pc:picChg chg="mod topLvl">
          <ac:chgData name="Paul Easter" userId="6549cd31feb53bc1" providerId="LiveId" clId="{4E86F411-EAE7-49CF-A249-F75D20D0101D}" dt="2022-01-27T19:37:18.623" v="39069" actId="164"/>
          <ac:picMkLst>
            <pc:docMk/>
            <pc:sldMk cId="834032023" sldId="535"/>
            <ac:picMk id="12" creationId="{ED3E5A06-78A5-4F41-94D0-B678240D66BB}"/>
          </ac:picMkLst>
        </pc:picChg>
        <pc:picChg chg="mod ord topLvl">
          <ac:chgData name="Paul Easter" userId="6549cd31feb53bc1" providerId="LiveId" clId="{4E86F411-EAE7-49CF-A249-F75D20D0101D}" dt="2022-01-27T19:37:35.611" v="39074" actId="164"/>
          <ac:picMkLst>
            <pc:docMk/>
            <pc:sldMk cId="834032023" sldId="535"/>
            <ac:picMk id="15" creationId="{90DC45AC-DA08-45BD-91B2-0B0345739E3B}"/>
          </ac:picMkLst>
        </pc:picChg>
        <pc:picChg chg="del mod topLvl">
          <ac:chgData name="Paul Easter" userId="6549cd31feb53bc1" providerId="LiveId" clId="{4E86F411-EAE7-49CF-A249-F75D20D0101D}" dt="2022-01-27T19:33:39.196" v="39032" actId="478"/>
          <ac:picMkLst>
            <pc:docMk/>
            <pc:sldMk cId="834032023" sldId="535"/>
            <ac:picMk id="16" creationId="{58911EAD-F55A-4F04-97D6-F1BC25444793}"/>
          </ac:picMkLst>
        </pc:picChg>
      </pc:sldChg>
      <pc:sldChg chg="delSp modSp add mod">
        <pc:chgData name="Paul Easter" userId="6549cd31feb53bc1" providerId="LiveId" clId="{4E86F411-EAE7-49CF-A249-F75D20D0101D}" dt="2022-01-27T19:45:22.936" v="39138" actId="113"/>
        <pc:sldMkLst>
          <pc:docMk/>
          <pc:sldMk cId="61534678" sldId="536"/>
        </pc:sldMkLst>
        <pc:spChg chg="mod topLvl">
          <ac:chgData name="Paul Easter" userId="6549cd31feb53bc1" providerId="LiveId" clId="{4E86F411-EAE7-49CF-A249-F75D20D0101D}" dt="2022-01-27T19:40:59.108" v="39106" actId="1036"/>
          <ac:spMkLst>
            <pc:docMk/>
            <pc:sldMk cId="61534678" sldId="536"/>
            <ac:spMk id="5" creationId="{BBDBFA89-2FB6-4DDF-A291-6041F108F5BC}"/>
          </ac:spMkLst>
        </pc:spChg>
        <pc:spChg chg="mod topLvl">
          <ac:chgData name="Paul Easter" userId="6549cd31feb53bc1" providerId="LiveId" clId="{4E86F411-EAE7-49CF-A249-F75D20D0101D}" dt="2022-01-27T19:42:45.163" v="39109"/>
          <ac:spMkLst>
            <pc:docMk/>
            <pc:sldMk cId="61534678" sldId="536"/>
            <ac:spMk id="7" creationId="{CA86EA6E-1043-40D6-BF70-F57BA980C389}"/>
          </ac:spMkLst>
        </pc:spChg>
        <pc:spChg chg="mod">
          <ac:chgData name="Paul Easter" userId="6549cd31feb53bc1" providerId="LiveId" clId="{4E86F411-EAE7-49CF-A249-F75D20D0101D}" dt="2022-01-27T19:42:42.396" v="39108"/>
          <ac:spMkLst>
            <pc:docMk/>
            <pc:sldMk cId="61534678" sldId="536"/>
            <ac:spMk id="14" creationId="{D1A264E9-38AC-47A4-83E2-D3C122E48CFC}"/>
          </ac:spMkLst>
        </pc:spChg>
        <pc:spChg chg="mod">
          <ac:chgData name="Paul Easter" userId="6549cd31feb53bc1" providerId="LiveId" clId="{4E86F411-EAE7-49CF-A249-F75D20D0101D}" dt="2022-01-27T19:45:22.936" v="39138" actId="113"/>
          <ac:spMkLst>
            <pc:docMk/>
            <pc:sldMk cId="61534678" sldId="536"/>
            <ac:spMk id="20" creationId="{F1E3DDA7-F0C7-41B0-B7D4-5256B279C992}"/>
          </ac:spMkLst>
        </pc:spChg>
        <pc:grpChg chg="del mod topLvl">
          <ac:chgData name="Paul Easter" userId="6549cd31feb53bc1" providerId="LiveId" clId="{4E86F411-EAE7-49CF-A249-F75D20D0101D}" dt="2022-01-27T19:39:58.560" v="39087" actId="165"/>
          <ac:grpSpMkLst>
            <pc:docMk/>
            <pc:sldMk cId="61534678" sldId="536"/>
            <ac:grpSpMk id="8" creationId="{AE183F0A-AD4D-4DCE-9B14-21702139A544}"/>
          </ac:grpSpMkLst>
        </pc:grpChg>
        <pc:grpChg chg="del">
          <ac:chgData name="Paul Easter" userId="6549cd31feb53bc1" providerId="LiveId" clId="{4E86F411-EAE7-49CF-A249-F75D20D0101D}" dt="2022-01-27T19:39:54.637" v="39086" actId="165"/>
          <ac:grpSpMkLst>
            <pc:docMk/>
            <pc:sldMk cId="61534678" sldId="536"/>
            <ac:grpSpMk id="10" creationId="{8FCB47AC-0C44-4BD9-AD7F-0AC8B89AF0EC}"/>
          </ac:grpSpMkLst>
        </pc:grpChg>
        <pc:picChg chg="mod topLvl">
          <ac:chgData name="Paul Easter" userId="6549cd31feb53bc1" providerId="LiveId" clId="{4E86F411-EAE7-49CF-A249-F75D20D0101D}" dt="2022-01-27T19:40:26.870" v="39092" actId="1076"/>
          <ac:picMkLst>
            <pc:docMk/>
            <pc:sldMk cId="61534678" sldId="536"/>
            <ac:picMk id="12" creationId="{ED3E5A06-78A5-4F41-94D0-B678240D66BB}"/>
          </ac:picMkLst>
        </pc:picChg>
        <pc:picChg chg="mod topLvl">
          <ac:chgData name="Paul Easter" userId="6549cd31feb53bc1" providerId="LiveId" clId="{4E86F411-EAE7-49CF-A249-F75D20D0101D}" dt="2022-01-27T19:40:40.641" v="39095" actId="1076"/>
          <ac:picMkLst>
            <pc:docMk/>
            <pc:sldMk cId="61534678" sldId="536"/>
            <ac:picMk id="15" creationId="{90DC45AC-DA08-45BD-91B2-0B0345739E3B}"/>
          </ac:picMkLst>
        </pc:picChg>
      </pc:sldChg>
      <pc:sldChg chg="addSp delSp modSp add mod">
        <pc:chgData name="Paul Easter" userId="6549cd31feb53bc1" providerId="LiveId" clId="{4E86F411-EAE7-49CF-A249-F75D20D0101D}" dt="2022-01-27T20:01:36.927" v="39950" actId="1076"/>
        <pc:sldMkLst>
          <pc:docMk/>
          <pc:sldMk cId="1339222111" sldId="537"/>
        </pc:sldMkLst>
        <pc:spChg chg="del">
          <ac:chgData name="Paul Easter" userId="6549cd31feb53bc1" providerId="LiveId" clId="{4E86F411-EAE7-49CF-A249-F75D20D0101D}" dt="2022-01-27T19:47:26.011" v="39158" actId="478"/>
          <ac:spMkLst>
            <pc:docMk/>
            <pc:sldMk cId="1339222111" sldId="537"/>
            <ac:spMk id="5" creationId="{BBDBFA89-2FB6-4DDF-A291-6041F108F5BC}"/>
          </ac:spMkLst>
        </pc:spChg>
        <pc:spChg chg="del mod">
          <ac:chgData name="Paul Easter" userId="6549cd31feb53bc1" providerId="LiveId" clId="{4E86F411-EAE7-49CF-A249-F75D20D0101D}" dt="2022-01-27T19:58:45.866" v="39858" actId="478"/>
          <ac:spMkLst>
            <pc:docMk/>
            <pc:sldMk cId="1339222111" sldId="537"/>
            <ac:spMk id="7" creationId="{CA86EA6E-1043-40D6-BF70-F57BA980C389}"/>
          </ac:spMkLst>
        </pc:spChg>
        <pc:spChg chg="del">
          <ac:chgData name="Paul Easter" userId="6549cd31feb53bc1" providerId="LiveId" clId="{4E86F411-EAE7-49CF-A249-F75D20D0101D}" dt="2022-01-27T19:47:30.309" v="39159" actId="478"/>
          <ac:spMkLst>
            <pc:docMk/>
            <pc:sldMk cId="1339222111" sldId="537"/>
            <ac:spMk id="9" creationId="{1F1F7BC8-6D86-484D-A91D-9635A1C4C2D8}"/>
          </ac:spMkLst>
        </pc:spChg>
        <pc:spChg chg="mod">
          <ac:chgData name="Paul Easter" userId="6549cd31feb53bc1" providerId="LiveId" clId="{4E86F411-EAE7-49CF-A249-F75D20D0101D}" dt="2022-01-27T20:01:36.927" v="39950" actId="1076"/>
          <ac:spMkLst>
            <pc:docMk/>
            <pc:sldMk cId="1339222111" sldId="537"/>
            <ac:spMk id="13" creationId="{00000000-0000-0000-0000-000000000000}"/>
          </ac:spMkLst>
        </pc:spChg>
        <pc:spChg chg="mod">
          <ac:chgData name="Paul Easter" userId="6549cd31feb53bc1" providerId="LiveId" clId="{4E86F411-EAE7-49CF-A249-F75D20D0101D}" dt="2022-01-27T19:47:20.294" v="39155" actId="20577"/>
          <ac:spMkLst>
            <pc:docMk/>
            <pc:sldMk cId="1339222111" sldId="537"/>
            <ac:spMk id="14" creationId="{D1A264E9-38AC-47A4-83E2-D3C122E48CFC}"/>
          </ac:spMkLst>
        </pc:spChg>
        <pc:spChg chg="mod">
          <ac:chgData name="Paul Easter" userId="6549cd31feb53bc1" providerId="LiveId" clId="{4E86F411-EAE7-49CF-A249-F75D20D0101D}" dt="2022-01-27T20:01:11.588" v="39948" actId="27636"/>
          <ac:spMkLst>
            <pc:docMk/>
            <pc:sldMk cId="1339222111" sldId="537"/>
            <ac:spMk id="20" creationId="{F1E3DDA7-F0C7-41B0-B7D4-5256B279C992}"/>
          </ac:spMkLst>
        </pc:spChg>
        <pc:picChg chg="add mod">
          <ac:chgData name="Paul Easter" userId="6549cd31feb53bc1" providerId="LiveId" clId="{4E86F411-EAE7-49CF-A249-F75D20D0101D}" dt="2022-01-27T19:51:52.885" v="39408" actId="1076"/>
          <ac:picMkLst>
            <pc:docMk/>
            <pc:sldMk cId="1339222111" sldId="537"/>
            <ac:picMk id="11" creationId="{AB7D814F-82B6-4227-9C30-853E712BAC9A}"/>
          </ac:picMkLst>
        </pc:picChg>
        <pc:picChg chg="del">
          <ac:chgData name="Paul Easter" userId="6549cd31feb53bc1" providerId="LiveId" clId="{4E86F411-EAE7-49CF-A249-F75D20D0101D}" dt="2022-01-27T19:47:23.979" v="39157" actId="478"/>
          <ac:picMkLst>
            <pc:docMk/>
            <pc:sldMk cId="1339222111" sldId="537"/>
            <ac:picMk id="12" creationId="{ED3E5A06-78A5-4F41-94D0-B678240D66BB}"/>
          </ac:picMkLst>
        </pc:picChg>
        <pc:picChg chg="del">
          <ac:chgData name="Paul Easter" userId="6549cd31feb53bc1" providerId="LiveId" clId="{4E86F411-EAE7-49CF-A249-F75D20D0101D}" dt="2022-01-27T19:47:23.119" v="39156" actId="478"/>
          <ac:picMkLst>
            <pc:docMk/>
            <pc:sldMk cId="1339222111" sldId="537"/>
            <ac:picMk id="15" creationId="{90DC45AC-DA08-45BD-91B2-0B0345739E3B}"/>
          </ac:picMkLst>
        </pc:picChg>
      </pc:sldChg>
    </pc:docChg>
  </pc:docChgLst>
  <pc:docChgLst>
    <pc:chgData name="Paul Easter" userId="6549cd31feb53bc1" providerId="LiveId" clId="{E19B617E-EE3F-4AAA-9381-36BBE1B8C7A2}"/>
    <pc:docChg chg="undo redo custSel addSld delSld modSld sldOrd">
      <pc:chgData name="Paul Easter" userId="6549cd31feb53bc1" providerId="LiveId" clId="{E19B617E-EE3F-4AAA-9381-36BBE1B8C7A2}" dt="2022-03-15T02:54:23.236" v="83959"/>
      <pc:docMkLst>
        <pc:docMk/>
      </pc:docMkLst>
      <pc:sldChg chg="addSp delSp modSp mod">
        <pc:chgData name="Paul Easter" userId="6549cd31feb53bc1" providerId="LiveId" clId="{E19B617E-EE3F-4AAA-9381-36BBE1B8C7A2}" dt="2022-03-12T20:46:59.836" v="75454" actId="20577"/>
        <pc:sldMkLst>
          <pc:docMk/>
          <pc:sldMk cId="506761459" sldId="256"/>
        </pc:sldMkLst>
        <pc:spChg chg="mod">
          <ac:chgData name="Paul Easter" userId="6549cd31feb53bc1" providerId="LiveId" clId="{E19B617E-EE3F-4AAA-9381-36BBE1B8C7A2}" dt="2022-01-27T21:46:02.106" v="37" actId="1035"/>
          <ac:spMkLst>
            <pc:docMk/>
            <pc:sldMk cId="506761459" sldId="256"/>
            <ac:spMk id="2" creationId="{00000000-0000-0000-0000-000000000000}"/>
          </ac:spMkLst>
        </pc:spChg>
        <pc:spChg chg="mod">
          <ac:chgData name="Paul Easter" userId="6549cd31feb53bc1" providerId="LiveId" clId="{E19B617E-EE3F-4AAA-9381-36BBE1B8C7A2}" dt="2022-03-12T20:46:59.836" v="75454" actId="20577"/>
          <ac:spMkLst>
            <pc:docMk/>
            <pc:sldMk cId="506761459" sldId="256"/>
            <ac:spMk id="3" creationId="{00000000-0000-0000-0000-000000000000}"/>
          </ac:spMkLst>
        </pc:spChg>
        <pc:spChg chg="add mod topLvl">
          <ac:chgData name="Paul Easter" userId="6549cd31feb53bc1" providerId="LiveId" clId="{E19B617E-EE3F-4AAA-9381-36BBE1B8C7A2}" dt="2022-03-07T08:58:53.936" v="47108" actId="1076"/>
          <ac:spMkLst>
            <pc:docMk/>
            <pc:sldMk cId="506761459" sldId="256"/>
            <ac:spMk id="5" creationId="{EFDF9A45-3588-43D8-973D-931BED20F2BF}"/>
          </ac:spMkLst>
        </pc:spChg>
        <pc:spChg chg="add mod">
          <ac:chgData name="Paul Easter" userId="6549cd31feb53bc1" providerId="LiveId" clId="{E19B617E-EE3F-4AAA-9381-36BBE1B8C7A2}" dt="2022-02-25T04:52:05.433" v="6468" actId="20577"/>
          <ac:spMkLst>
            <pc:docMk/>
            <pc:sldMk cId="506761459" sldId="256"/>
            <ac:spMk id="11" creationId="{C0F17278-AB53-4CC0-AF80-1C1CC756996A}"/>
          </ac:spMkLst>
        </pc:spChg>
        <pc:grpChg chg="add del mod">
          <ac:chgData name="Paul Easter" userId="6549cd31feb53bc1" providerId="LiveId" clId="{E19B617E-EE3F-4AAA-9381-36BBE1B8C7A2}" dt="2022-03-03T11:07:35.075" v="23088" actId="165"/>
          <ac:grpSpMkLst>
            <pc:docMk/>
            <pc:sldMk cId="506761459" sldId="256"/>
            <ac:grpSpMk id="6" creationId="{3F1430EE-789A-43DF-AB65-5DF87DD77F02}"/>
          </ac:grpSpMkLst>
        </pc:grpChg>
        <pc:grpChg chg="add del mod">
          <ac:chgData name="Paul Easter" userId="6549cd31feb53bc1" providerId="LiveId" clId="{E19B617E-EE3F-4AAA-9381-36BBE1B8C7A2}" dt="2022-03-07T08:58:55.045" v="47109" actId="21"/>
          <ac:grpSpMkLst>
            <pc:docMk/>
            <pc:sldMk cId="506761459" sldId="256"/>
            <ac:grpSpMk id="9" creationId="{659616D3-D2B4-4261-AC59-F80F1E3750E7}"/>
          </ac:grpSpMkLst>
        </pc:grpChg>
        <pc:grpChg chg="add mod">
          <ac:chgData name="Paul Easter" userId="6549cd31feb53bc1" providerId="LiveId" clId="{E19B617E-EE3F-4AAA-9381-36BBE1B8C7A2}" dt="2022-03-07T09:07:41.802" v="47138" actId="1076"/>
          <ac:grpSpMkLst>
            <pc:docMk/>
            <pc:sldMk cId="506761459" sldId="256"/>
            <ac:grpSpMk id="19" creationId="{EFBBA8FC-E47E-470C-9EF2-BA5E2ACF5BAC}"/>
          </ac:grpSpMkLst>
        </pc:grpChg>
        <pc:grpChg chg="del mod">
          <ac:chgData name="Paul Easter" userId="6549cd31feb53bc1" providerId="LiveId" clId="{E19B617E-EE3F-4AAA-9381-36BBE1B8C7A2}" dt="2022-01-27T21:45:41.361" v="21" actId="478"/>
          <ac:grpSpMkLst>
            <pc:docMk/>
            <pc:sldMk cId="506761459" sldId="256"/>
            <ac:grpSpMk id="35" creationId="{38147595-3D43-4E1D-9385-E5B43F81BBE3}"/>
          </ac:grpSpMkLst>
        </pc:grpChg>
        <pc:picChg chg="add mod">
          <ac:chgData name="Paul Easter" userId="6549cd31feb53bc1" providerId="LiveId" clId="{E19B617E-EE3F-4AAA-9381-36BBE1B8C7A2}" dt="2022-03-07T12:44:12.170" v="47186"/>
          <ac:picMkLst>
            <pc:docMk/>
            <pc:sldMk cId="506761459" sldId="256"/>
            <ac:picMk id="7" creationId="{3927826B-DCA5-495D-B3A4-49757ABBD112}"/>
          </ac:picMkLst>
        </pc:picChg>
        <pc:picChg chg="add mod topLvl">
          <ac:chgData name="Paul Easter" userId="6549cd31feb53bc1" providerId="LiveId" clId="{E19B617E-EE3F-4AAA-9381-36BBE1B8C7A2}" dt="2022-03-07T08:58:53.936" v="47108" actId="1076"/>
          <ac:picMkLst>
            <pc:docMk/>
            <pc:sldMk cId="506761459" sldId="256"/>
            <ac:picMk id="8" creationId="{5040A31F-908E-4CFA-BABC-155A49BF1B44}"/>
          </ac:picMkLst>
        </pc:picChg>
        <pc:picChg chg="add del mod">
          <ac:chgData name="Paul Easter" userId="6549cd31feb53bc1" providerId="LiveId" clId="{E19B617E-EE3F-4AAA-9381-36BBE1B8C7A2}" dt="2022-03-07T09:06:55.692" v="47132" actId="478"/>
          <ac:picMkLst>
            <pc:docMk/>
            <pc:sldMk cId="506761459" sldId="256"/>
            <ac:picMk id="12" creationId="{9ECA8E19-E78B-492D-9EA3-EC0C9123A2A5}"/>
          </ac:picMkLst>
        </pc:picChg>
        <pc:picChg chg="add del mod">
          <ac:chgData name="Paul Easter" userId="6549cd31feb53bc1" providerId="LiveId" clId="{E19B617E-EE3F-4AAA-9381-36BBE1B8C7A2}" dt="2022-03-07T09:06:55.692" v="47132" actId="478"/>
          <ac:picMkLst>
            <pc:docMk/>
            <pc:sldMk cId="506761459" sldId="256"/>
            <ac:picMk id="14" creationId="{BEDCCFB9-D201-4AF9-A5DC-12AABBA928CE}"/>
          </ac:picMkLst>
        </pc:picChg>
        <pc:picChg chg="add del mod">
          <ac:chgData name="Paul Easter" userId="6549cd31feb53bc1" providerId="LiveId" clId="{E19B617E-EE3F-4AAA-9381-36BBE1B8C7A2}" dt="2022-03-07T09:06:55.692" v="47132" actId="478"/>
          <ac:picMkLst>
            <pc:docMk/>
            <pc:sldMk cId="506761459" sldId="256"/>
            <ac:picMk id="16" creationId="{2D821A55-2D5C-4FD8-9AE4-D3F7C701FC4F}"/>
          </ac:picMkLst>
        </pc:picChg>
        <pc:picChg chg="add mod">
          <ac:chgData name="Paul Easter" userId="6549cd31feb53bc1" providerId="LiveId" clId="{E19B617E-EE3F-4AAA-9381-36BBE1B8C7A2}" dt="2022-03-07T09:07:26" v="47136" actId="164"/>
          <ac:picMkLst>
            <pc:docMk/>
            <pc:sldMk cId="506761459" sldId="256"/>
            <ac:picMk id="18" creationId="{7F9ECB41-F588-4CF3-8285-C423843C37DA}"/>
          </ac:picMkLst>
        </pc:picChg>
        <pc:picChg chg="add del mod">
          <ac:chgData name="Paul Easter" userId="6549cd31feb53bc1" providerId="LiveId" clId="{E19B617E-EE3F-4AAA-9381-36BBE1B8C7A2}" dt="2022-02-24T18:34:32.303" v="1536" actId="478"/>
          <ac:picMkLst>
            <pc:docMk/>
            <pc:sldMk cId="506761459" sldId="256"/>
            <ac:picMk id="1026" creationId="{46F8380D-172E-4DF5-AF85-453680644933}"/>
          </ac:picMkLst>
        </pc:picChg>
        <pc:picChg chg="add del mod">
          <ac:chgData name="Paul Easter" userId="6549cd31feb53bc1" providerId="LiveId" clId="{E19B617E-EE3F-4AAA-9381-36BBE1B8C7A2}" dt="2022-02-24T18:34:31.660" v="1535" actId="478"/>
          <ac:picMkLst>
            <pc:docMk/>
            <pc:sldMk cId="506761459" sldId="256"/>
            <ac:picMk id="1028" creationId="{23FF723B-ACF0-401F-8520-471D07E31B91}"/>
          </ac:picMkLst>
        </pc:picChg>
        <pc:picChg chg="add del mod">
          <ac:chgData name="Paul Easter" userId="6549cd31feb53bc1" providerId="LiveId" clId="{E19B617E-EE3F-4AAA-9381-36BBE1B8C7A2}" dt="2022-02-24T18:33:31.215" v="1529" actId="478"/>
          <ac:picMkLst>
            <pc:docMk/>
            <pc:sldMk cId="506761459" sldId="256"/>
            <ac:picMk id="1030" creationId="{768F4731-3CA1-42DF-B821-E120015DE630}"/>
          </ac:picMkLst>
        </pc:picChg>
        <pc:picChg chg="add del mod">
          <ac:chgData name="Paul Easter" userId="6549cd31feb53bc1" providerId="LiveId" clId="{E19B617E-EE3F-4AAA-9381-36BBE1B8C7A2}" dt="2022-02-24T18:42:38.856" v="1583" actId="21"/>
          <ac:picMkLst>
            <pc:docMk/>
            <pc:sldMk cId="506761459" sldId="256"/>
            <ac:picMk id="1032" creationId="{612A78CC-587B-4270-AD2F-57804006B9FD}"/>
          </ac:picMkLst>
        </pc:picChg>
        <pc:picChg chg="add del mod">
          <ac:chgData name="Paul Easter" userId="6549cd31feb53bc1" providerId="LiveId" clId="{E19B617E-EE3F-4AAA-9381-36BBE1B8C7A2}" dt="2022-03-03T11:02:47.923" v="23033" actId="478"/>
          <ac:picMkLst>
            <pc:docMk/>
            <pc:sldMk cId="506761459" sldId="256"/>
            <ac:picMk id="1034" creationId="{7D8D942E-EB6E-4F93-A556-6FE62C974763}"/>
          </ac:picMkLst>
        </pc:picChg>
        <pc:cxnChg chg="mod">
          <ac:chgData name="Paul Easter" userId="6549cd31feb53bc1" providerId="LiveId" clId="{E19B617E-EE3F-4AAA-9381-36BBE1B8C7A2}" dt="2022-03-03T11:10:06.276" v="23119" actId="14100"/>
          <ac:cxnSpMkLst>
            <pc:docMk/>
            <pc:sldMk cId="506761459" sldId="256"/>
            <ac:cxnSpMk id="25" creationId="{1DE332D6-B64C-4520-A6FD-85B0241C1475}"/>
          </ac:cxnSpMkLst>
        </pc:cxnChg>
      </pc:sldChg>
      <pc:sldChg chg="modSp add del mod">
        <pc:chgData name="Paul Easter" userId="6549cd31feb53bc1" providerId="LiveId" clId="{E19B617E-EE3F-4AAA-9381-36BBE1B8C7A2}" dt="2022-02-24T05:37:17.990" v="541" actId="113"/>
        <pc:sldMkLst>
          <pc:docMk/>
          <pc:sldMk cId="611475392" sldId="290"/>
        </pc:sldMkLst>
        <pc:spChg chg="mod">
          <ac:chgData name="Paul Easter" userId="6549cd31feb53bc1" providerId="LiveId" clId="{E19B617E-EE3F-4AAA-9381-36BBE1B8C7A2}" dt="2022-02-24T05:37:17.990" v="541" actId="113"/>
          <ac:spMkLst>
            <pc:docMk/>
            <pc:sldMk cId="611475392" sldId="290"/>
            <ac:spMk id="8" creationId="{E2F794A7-8C4C-4A3F-A33D-B76FD77934A3}"/>
          </ac:spMkLst>
        </pc:spChg>
        <pc:spChg chg="mod">
          <ac:chgData name="Paul Easter" userId="6549cd31feb53bc1" providerId="LiveId" clId="{E19B617E-EE3F-4AAA-9381-36BBE1B8C7A2}" dt="2022-02-24T05:25:44.269" v="302"/>
          <ac:spMkLst>
            <pc:docMk/>
            <pc:sldMk cId="611475392" sldId="290"/>
            <ac:spMk id="13" creationId="{00000000-0000-0000-0000-000000000000}"/>
          </ac:spMkLst>
        </pc:spChg>
        <pc:spChg chg="mod">
          <ac:chgData name="Paul Easter" userId="6549cd31feb53bc1" providerId="LiveId" clId="{E19B617E-EE3F-4AAA-9381-36BBE1B8C7A2}" dt="2022-02-24T05:28:12.887" v="440" actId="20577"/>
          <ac:spMkLst>
            <pc:docMk/>
            <pc:sldMk cId="611475392" sldId="290"/>
            <ac:spMk id="14" creationId="{D1A264E9-38AC-47A4-83E2-D3C122E48CFC}"/>
          </ac:spMkLst>
        </pc:spChg>
      </pc:sldChg>
      <pc:sldChg chg="addSp delSp modSp mod">
        <pc:chgData name="Paul Easter" userId="6549cd31feb53bc1" providerId="LiveId" clId="{E19B617E-EE3F-4AAA-9381-36BBE1B8C7A2}" dt="2022-03-09T19:45:23.363" v="60671" actId="1037"/>
        <pc:sldMkLst>
          <pc:docMk/>
          <pc:sldMk cId="2204889171" sldId="413"/>
        </pc:sldMkLst>
        <pc:spChg chg="mod">
          <ac:chgData name="Paul Easter" userId="6549cd31feb53bc1" providerId="LiveId" clId="{E19B617E-EE3F-4AAA-9381-36BBE1B8C7A2}" dt="2022-03-07T08:59:03.006" v="47111" actId="1076"/>
          <ac:spMkLst>
            <pc:docMk/>
            <pc:sldMk cId="2204889171" sldId="413"/>
            <ac:spMk id="8" creationId="{4397432D-E491-4627-A755-190BEA207595}"/>
          </ac:spMkLst>
        </pc:spChg>
        <pc:spChg chg="mod ord">
          <ac:chgData name="Paul Easter" userId="6549cd31feb53bc1" providerId="LiveId" clId="{E19B617E-EE3F-4AAA-9381-36BBE1B8C7A2}" dt="2022-02-24T18:43:06.011" v="1589" actId="26606"/>
          <ac:spMkLst>
            <pc:docMk/>
            <pc:sldMk cId="2204889171" sldId="413"/>
            <ac:spMk id="9" creationId="{0B0F51D2-61D2-422A-9FBF-C5B38693E426}"/>
          </ac:spMkLst>
        </pc:spChg>
        <pc:spChg chg="del">
          <ac:chgData name="Paul Easter" userId="6549cd31feb53bc1" providerId="LiveId" clId="{E19B617E-EE3F-4AAA-9381-36BBE1B8C7A2}" dt="2022-01-27T21:47:32.267" v="57" actId="478"/>
          <ac:spMkLst>
            <pc:docMk/>
            <pc:sldMk cId="2204889171" sldId="413"/>
            <ac:spMk id="12" creationId="{AC332E9B-316C-42D3-9EF3-4AB9A9BB67D6}"/>
          </ac:spMkLst>
        </pc:spChg>
        <pc:spChg chg="mod">
          <ac:chgData name="Paul Easter" userId="6549cd31feb53bc1" providerId="LiveId" clId="{E19B617E-EE3F-4AAA-9381-36BBE1B8C7A2}" dt="2022-02-24T18:43:06.011" v="1589" actId="26606"/>
          <ac:spMkLst>
            <pc:docMk/>
            <pc:sldMk cId="2204889171" sldId="413"/>
            <ac:spMk id="13" creationId="{00000000-0000-0000-0000-000000000000}"/>
          </ac:spMkLst>
        </pc:spChg>
        <pc:spChg chg="ord">
          <ac:chgData name="Paul Easter" userId="6549cd31feb53bc1" providerId="LiveId" clId="{E19B617E-EE3F-4AAA-9381-36BBE1B8C7A2}" dt="2022-02-24T18:43:06.011" v="1589" actId="26606"/>
          <ac:spMkLst>
            <pc:docMk/>
            <pc:sldMk cId="2204889171" sldId="413"/>
            <ac:spMk id="15" creationId="{43FE38A8-D460-49B2-8B31-57D331409A6D}"/>
          </ac:spMkLst>
        </pc:spChg>
        <pc:grpChg chg="add del mod">
          <ac:chgData name="Paul Easter" userId="6549cd31feb53bc1" providerId="LiveId" clId="{E19B617E-EE3F-4AAA-9381-36BBE1B8C7A2}" dt="2022-03-09T19:44:56.896" v="60659" actId="478"/>
          <ac:grpSpMkLst>
            <pc:docMk/>
            <pc:sldMk cId="2204889171" sldId="413"/>
            <ac:grpSpMk id="2" creationId="{85428536-622B-4D20-8A51-E4C7D8462995}"/>
          </ac:grpSpMkLst>
        </pc:grpChg>
        <pc:grpChg chg="add del mod">
          <ac:chgData name="Paul Easter" userId="6549cd31feb53bc1" providerId="LiveId" clId="{E19B617E-EE3F-4AAA-9381-36BBE1B8C7A2}" dt="2022-03-07T09:15:31.278" v="47144" actId="478"/>
          <ac:grpSpMkLst>
            <pc:docMk/>
            <pc:sldMk cId="2204889171" sldId="413"/>
            <ac:grpSpMk id="6" creationId="{EB028BAC-40FA-4DEF-875F-C63246F94A46}"/>
          </ac:grpSpMkLst>
        </pc:grpChg>
        <pc:grpChg chg="add mod">
          <ac:chgData name="Paul Easter" userId="6549cd31feb53bc1" providerId="LiveId" clId="{E19B617E-EE3F-4AAA-9381-36BBE1B8C7A2}" dt="2022-03-09T19:45:23.363" v="60671" actId="1037"/>
          <ac:grpSpMkLst>
            <pc:docMk/>
            <pc:sldMk cId="2204889171" sldId="413"/>
            <ac:grpSpMk id="7" creationId="{34395FBD-56AA-472C-8843-4986FADCFF83}"/>
          </ac:grpSpMkLst>
        </pc:grpChg>
        <pc:grpChg chg="del mod">
          <ac:chgData name="Paul Easter" userId="6549cd31feb53bc1" providerId="LiveId" clId="{E19B617E-EE3F-4AAA-9381-36BBE1B8C7A2}" dt="2022-02-24T18:42:35.096" v="1582" actId="478"/>
          <ac:grpSpMkLst>
            <pc:docMk/>
            <pc:sldMk cId="2204889171" sldId="413"/>
            <ac:grpSpMk id="10" creationId="{3A30AFAB-485C-4F38-8537-C5F3E8AE431A}"/>
          </ac:grpSpMkLst>
        </pc:grpChg>
        <pc:grpChg chg="add del mod">
          <ac:chgData name="Paul Easter" userId="6549cd31feb53bc1" providerId="LiveId" clId="{E19B617E-EE3F-4AAA-9381-36BBE1B8C7A2}" dt="2022-03-07T12:41:36.314" v="47182" actId="165"/>
          <ac:grpSpMkLst>
            <pc:docMk/>
            <pc:sldMk cId="2204889171" sldId="413"/>
            <ac:grpSpMk id="10" creationId="{BB074387-D2D3-4918-ACDC-BA96120D34E0}"/>
          </ac:grpSpMkLst>
        </pc:grpChg>
        <pc:picChg chg="mod">
          <ac:chgData name="Paul Easter" userId="6549cd31feb53bc1" providerId="LiveId" clId="{E19B617E-EE3F-4AAA-9381-36BBE1B8C7A2}" dt="2022-03-07T08:59:03.006" v="47111" actId="1076"/>
          <ac:picMkLst>
            <pc:docMk/>
            <pc:sldMk cId="2204889171" sldId="413"/>
            <ac:picMk id="7" creationId="{C1C12034-11E1-4C82-9DF1-9CAB326D53F6}"/>
          </ac:picMkLst>
        </pc:picChg>
        <pc:picChg chg="mod">
          <ac:chgData name="Paul Easter" userId="6549cd31feb53bc1" providerId="LiveId" clId="{E19B617E-EE3F-4AAA-9381-36BBE1B8C7A2}" dt="2022-03-09T19:44:09.902" v="60646"/>
          <ac:picMkLst>
            <pc:docMk/>
            <pc:sldMk cId="2204889171" sldId="413"/>
            <ac:picMk id="8" creationId="{D30ADA6F-9707-4E07-923C-CFA7B620F45F}"/>
          </ac:picMkLst>
        </pc:picChg>
        <pc:picChg chg="mod">
          <ac:chgData name="Paul Easter" userId="6549cd31feb53bc1" providerId="LiveId" clId="{E19B617E-EE3F-4AAA-9381-36BBE1B8C7A2}" dt="2022-03-09T19:44:09.902" v="60646"/>
          <ac:picMkLst>
            <pc:docMk/>
            <pc:sldMk cId="2204889171" sldId="413"/>
            <ac:picMk id="10" creationId="{1B4769CF-3AB3-4092-938C-2BB684DCDA89}"/>
          </ac:picMkLst>
        </pc:picChg>
        <pc:picChg chg="mod ord topLvl">
          <ac:chgData name="Paul Easter" userId="6549cd31feb53bc1" providerId="LiveId" clId="{E19B617E-EE3F-4AAA-9381-36BBE1B8C7A2}" dt="2022-03-09T19:44:27.897" v="60652" actId="164"/>
          <ac:picMkLst>
            <pc:docMk/>
            <pc:sldMk cId="2204889171" sldId="413"/>
            <ac:picMk id="11" creationId="{893272F4-CDEC-4B4A-A78F-3333F74E96F6}"/>
          </ac:picMkLst>
        </pc:picChg>
        <pc:picChg chg="add del mod">
          <ac:chgData name="Paul Easter" userId="6549cd31feb53bc1" providerId="LiveId" clId="{E19B617E-EE3F-4AAA-9381-36BBE1B8C7A2}" dt="2022-03-07T09:15:21.271" v="47139" actId="478"/>
          <ac:picMkLst>
            <pc:docMk/>
            <pc:sldMk cId="2204889171" sldId="413"/>
            <ac:picMk id="12" creationId="{8B01884C-CF0E-44CD-B341-8B926C496B44}"/>
          </ac:picMkLst>
        </pc:picChg>
        <pc:picChg chg="mod ord topLvl">
          <ac:chgData name="Paul Easter" userId="6549cd31feb53bc1" providerId="LiveId" clId="{E19B617E-EE3F-4AAA-9381-36BBE1B8C7A2}" dt="2022-03-09T19:44:27.897" v="60652" actId="164"/>
          <ac:picMkLst>
            <pc:docMk/>
            <pc:sldMk cId="2204889171" sldId="413"/>
            <ac:picMk id="14" creationId="{7B874ACA-321F-4C29-B02E-56979274E9C7}"/>
          </ac:picMkLst>
        </pc:picChg>
        <pc:picChg chg="mod">
          <ac:chgData name="Paul Easter" userId="6549cd31feb53bc1" providerId="LiveId" clId="{E19B617E-EE3F-4AAA-9381-36BBE1B8C7A2}" dt="2022-01-27T21:47:43.079" v="59" actId="207"/>
          <ac:picMkLst>
            <pc:docMk/>
            <pc:sldMk cId="2204889171" sldId="413"/>
            <ac:picMk id="19" creationId="{C035E65A-7803-4115-9AD3-A237D5E88B79}"/>
          </ac:picMkLst>
        </pc:picChg>
        <pc:picChg chg="mod">
          <ac:chgData name="Paul Easter" userId="6549cd31feb53bc1" providerId="LiveId" clId="{E19B617E-EE3F-4AAA-9381-36BBE1B8C7A2}" dt="2022-01-27T21:47:43.079" v="59" actId="207"/>
          <ac:picMkLst>
            <pc:docMk/>
            <pc:sldMk cId="2204889171" sldId="413"/>
            <ac:picMk id="20" creationId="{F437FEB6-8D22-48B0-BCB7-56FC33A0C8E9}"/>
          </ac:picMkLst>
        </pc:picChg>
        <pc:picChg chg="mod">
          <ac:chgData name="Paul Easter" userId="6549cd31feb53bc1" providerId="LiveId" clId="{E19B617E-EE3F-4AAA-9381-36BBE1B8C7A2}" dt="2022-01-27T21:47:43.079" v="59" actId="207"/>
          <ac:picMkLst>
            <pc:docMk/>
            <pc:sldMk cId="2204889171" sldId="413"/>
            <ac:picMk id="21" creationId="{672C0D8A-1776-4E79-AD0F-17442FC47AB4}"/>
          </ac:picMkLst>
        </pc:picChg>
        <pc:picChg chg="mod">
          <ac:chgData name="Paul Easter" userId="6549cd31feb53bc1" providerId="LiveId" clId="{E19B617E-EE3F-4AAA-9381-36BBE1B8C7A2}" dt="2022-01-27T21:47:43.079" v="59" actId="207"/>
          <ac:picMkLst>
            <pc:docMk/>
            <pc:sldMk cId="2204889171" sldId="413"/>
            <ac:picMk id="22" creationId="{121A47FD-37EA-4CF7-9DCB-518BBF6DF6E3}"/>
          </ac:picMkLst>
        </pc:picChg>
        <pc:picChg chg="mod">
          <ac:chgData name="Paul Easter" userId="6549cd31feb53bc1" providerId="LiveId" clId="{E19B617E-EE3F-4AAA-9381-36BBE1B8C7A2}" dt="2022-01-27T21:47:43.079" v="59" actId="207"/>
          <ac:picMkLst>
            <pc:docMk/>
            <pc:sldMk cId="2204889171" sldId="413"/>
            <ac:picMk id="23" creationId="{5A022977-D50B-4E69-BA5A-030B6E1B6767}"/>
          </ac:picMkLst>
        </pc:picChg>
      </pc:sldChg>
      <pc:sldChg chg="del">
        <pc:chgData name="Paul Easter" userId="6549cd31feb53bc1" providerId="LiveId" clId="{E19B617E-EE3F-4AAA-9381-36BBE1B8C7A2}" dt="2022-02-24T05:15:08.137" v="122" actId="47"/>
        <pc:sldMkLst>
          <pc:docMk/>
          <pc:sldMk cId="3624445230" sldId="414"/>
        </pc:sldMkLst>
      </pc:sldChg>
      <pc:sldChg chg="modSp new del mod">
        <pc:chgData name="Paul Easter" userId="6549cd31feb53bc1" providerId="LiveId" clId="{E19B617E-EE3F-4AAA-9381-36BBE1B8C7A2}" dt="2022-02-24T05:25:41.674" v="301" actId="2696"/>
        <pc:sldMkLst>
          <pc:docMk/>
          <pc:sldMk cId="3671521377" sldId="414"/>
        </pc:sldMkLst>
        <pc:spChg chg="mod">
          <ac:chgData name="Paul Easter" userId="6549cd31feb53bc1" providerId="LiveId" clId="{E19B617E-EE3F-4AAA-9381-36BBE1B8C7A2}" dt="2022-02-24T05:17:33.644" v="229"/>
          <ac:spMkLst>
            <pc:docMk/>
            <pc:sldMk cId="3671521377" sldId="414"/>
            <ac:spMk id="2" creationId="{090BCCDF-0B61-41C3-ACB9-5DCF803E4A1A}"/>
          </ac:spMkLst>
        </pc:spChg>
        <pc:spChg chg="mod">
          <ac:chgData name="Paul Easter" userId="6549cd31feb53bc1" providerId="LiveId" clId="{E19B617E-EE3F-4AAA-9381-36BBE1B8C7A2}" dt="2022-02-24T05:23:38.072" v="299" actId="20577"/>
          <ac:spMkLst>
            <pc:docMk/>
            <pc:sldMk cId="3671521377" sldId="414"/>
            <ac:spMk id="3" creationId="{4CC0D7DC-CE7F-491C-8C24-2F80D0B00E4D}"/>
          </ac:spMkLst>
        </pc:spChg>
      </pc:sldChg>
      <pc:sldChg chg="addSp delSp modSp add del mod ord">
        <pc:chgData name="Paul Easter" userId="6549cd31feb53bc1" providerId="LiveId" clId="{E19B617E-EE3F-4AAA-9381-36BBE1B8C7A2}" dt="2022-03-12T13:31:16.136" v="68433" actId="20577"/>
        <pc:sldMkLst>
          <pc:docMk/>
          <pc:sldMk cId="4101986080" sldId="415"/>
        </pc:sldMkLst>
        <pc:spChg chg="add del mod">
          <ac:chgData name="Paul Easter" userId="6549cd31feb53bc1" providerId="LiveId" clId="{E19B617E-EE3F-4AAA-9381-36BBE1B8C7A2}" dt="2022-02-24T05:32:32.537" v="476"/>
          <ac:spMkLst>
            <pc:docMk/>
            <pc:sldMk cId="4101986080" sldId="415"/>
            <ac:spMk id="4" creationId="{528E9D4A-CA7D-49A6-83F1-9A494420B809}"/>
          </ac:spMkLst>
        </pc:spChg>
        <pc:spChg chg="mod">
          <ac:chgData name="Paul Easter" userId="6549cd31feb53bc1" providerId="LiveId" clId="{E19B617E-EE3F-4AAA-9381-36BBE1B8C7A2}" dt="2022-02-24T05:41:39.005" v="637"/>
          <ac:spMkLst>
            <pc:docMk/>
            <pc:sldMk cId="4101986080" sldId="415"/>
            <ac:spMk id="5" creationId="{36139819-1AD4-4DCD-95F0-18D759EC04EA}"/>
          </ac:spMkLst>
        </pc:spChg>
        <pc:spChg chg="mod">
          <ac:chgData name="Paul Easter" userId="6549cd31feb53bc1" providerId="LiveId" clId="{E19B617E-EE3F-4AAA-9381-36BBE1B8C7A2}" dt="2022-03-12T13:31:16.136" v="68433" actId="20577"/>
          <ac:spMkLst>
            <pc:docMk/>
            <pc:sldMk cId="4101986080" sldId="415"/>
            <ac:spMk id="13" creationId="{00000000-0000-0000-0000-000000000000}"/>
          </ac:spMkLst>
        </pc:spChg>
      </pc:sldChg>
      <pc:sldChg chg="del">
        <pc:chgData name="Paul Easter" userId="6549cd31feb53bc1" providerId="LiveId" clId="{E19B617E-EE3F-4AAA-9381-36BBE1B8C7A2}" dt="2022-02-24T05:15:08.137" v="122" actId="47"/>
        <pc:sldMkLst>
          <pc:docMk/>
          <pc:sldMk cId="2061701804" sldId="416"/>
        </pc:sldMkLst>
      </pc:sldChg>
      <pc:sldChg chg="modSp add mod">
        <pc:chgData name="Paul Easter" userId="6549cd31feb53bc1" providerId="LiveId" clId="{E19B617E-EE3F-4AAA-9381-36BBE1B8C7A2}" dt="2022-03-07T18:14:43.599" v="48801" actId="5793"/>
        <pc:sldMkLst>
          <pc:docMk/>
          <pc:sldMk cId="2149261456" sldId="416"/>
        </pc:sldMkLst>
        <pc:spChg chg="mod">
          <ac:chgData name="Paul Easter" userId="6549cd31feb53bc1" providerId="LiveId" clId="{E19B617E-EE3F-4AAA-9381-36BBE1B8C7A2}" dt="2022-02-27T03:26:45.762" v="7853" actId="14100"/>
          <ac:spMkLst>
            <pc:docMk/>
            <pc:sldMk cId="2149261456" sldId="416"/>
            <ac:spMk id="7" creationId="{7C59BA3A-F975-4A0F-8DB0-62CE590C64A2}"/>
          </ac:spMkLst>
        </pc:spChg>
        <pc:spChg chg="mod">
          <ac:chgData name="Paul Easter" userId="6549cd31feb53bc1" providerId="LiveId" clId="{E19B617E-EE3F-4AAA-9381-36BBE1B8C7A2}" dt="2022-03-07T18:14:43.599" v="48801" actId="5793"/>
          <ac:spMkLst>
            <pc:docMk/>
            <pc:sldMk cId="2149261456" sldId="416"/>
            <ac:spMk id="8" creationId="{E2F794A7-8C4C-4A3F-A33D-B76FD77934A3}"/>
          </ac:spMkLst>
        </pc:spChg>
      </pc:sldChg>
      <pc:sldChg chg="modSp add mod ord">
        <pc:chgData name="Paul Easter" userId="6549cd31feb53bc1" providerId="LiveId" clId="{E19B617E-EE3F-4AAA-9381-36BBE1B8C7A2}" dt="2022-02-27T04:09:23.652" v="8330" actId="113"/>
        <pc:sldMkLst>
          <pc:docMk/>
          <pc:sldMk cId="324346102" sldId="417"/>
        </pc:sldMkLst>
        <pc:spChg chg="mod">
          <ac:chgData name="Paul Easter" userId="6549cd31feb53bc1" providerId="LiveId" clId="{E19B617E-EE3F-4AAA-9381-36BBE1B8C7A2}" dt="2022-02-27T04:09:23.652" v="8330" actId="113"/>
          <ac:spMkLst>
            <pc:docMk/>
            <pc:sldMk cId="324346102" sldId="417"/>
            <ac:spMk id="8" creationId="{E2F794A7-8C4C-4A3F-A33D-B76FD77934A3}"/>
          </ac:spMkLst>
        </pc:spChg>
        <pc:spChg chg="mod">
          <ac:chgData name="Paul Easter" userId="6549cd31feb53bc1" providerId="LiveId" clId="{E19B617E-EE3F-4AAA-9381-36BBE1B8C7A2}" dt="2022-02-24T05:47:55.502" v="738" actId="20577"/>
          <ac:spMkLst>
            <pc:docMk/>
            <pc:sldMk cId="324346102" sldId="417"/>
            <ac:spMk id="14" creationId="{D1A264E9-38AC-47A4-83E2-D3C122E48CFC}"/>
          </ac:spMkLst>
        </pc:spChg>
      </pc:sldChg>
      <pc:sldChg chg="addSp delSp modSp add mod ord">
        <pc:chgData name="Paul Easter" userId="6549cd31feb53bc1" providerId="LiveId" clId="{E19B617E-EE3F-4AAA-9381-36BBE1B8C7A2}" dt="2022-02-27T04:05:13.835" v="8323" actId="20577"/>
        <pc:sldMkLst>
          <pc:docMk/>
          <pc:sldMk cId="2345877418" sldId="418"/>
        </pc:sldMkLst>
        <pc:spChg chg="add mod">
          <ac:chgData name="Paul Easter" userId="6549cd31feb53bc1" providerId="LiveId" clId="{E19B617E-EE3F-4AAA-9381-36BBE1B8C7A2}" dt="2022-02-27T04:05:13.835" v="8323" actId="20577"/>
          <ac:spMkLst>
            <pc:docMk/>
            <pc:sldMk cId="2345877418" sldId="418"/>
            <ac:spMk id="2" creationId="{36D30790-89E4-40C7-A17A-206EA86B9CEC}"/>
          </ac:spMkLst>
        </pc:spChg>
        <pc:spChg chg="del">
          <ac:chgData name="Paul Easter" userId="6549cd31feb53bc1" providerId="LiveId" clId="{E19B617E-EE3F-4AAA-9381-36BBE1B8C7A2}" dt="2022-02-24T05:52:42.513" v="919" actId="478"/>
          <ac:spMkLst>
            <pc:docMk/>
            <pc:sldMk cId="2345877418" sldId="418"/>
            <ac:spMk id="7" creationId="{7C59BA3A-F975-4A0F-8DB0-62CE590C64A2}"/>
          </ac:spMkLst>
        </pc:spChg>
        <pc:spChg chg="add del mod">
          <ac:chgData name="Paul Easter" userId="6549cd31feb53bc1" providerId="LiveId" clId="{E19B617E-EE3F-4AAA-9381-36BBE1B8C7A2}" dt="2022-02-27T02:53:53.363" v="7684" actId="478"/>
          <ac:spMkLst>
            <pc:docMk/>
            <pc:sldMk cId="2345877418" sldId="418"/>
            <ac:spMk id="7" creationId="{F8867D3A-67E3-4622-8B1B-64F33B096145}"/>
          </ac:spMkLst>
        </pc:spChg>
        <pc:spChg chg="mod">
          <ac:chgData name="Paul Easter" userId="6549cd31feb53bc1" providerId="LiveId" clId="{E19B617E-EE3F-4AAA-9381-36BBE1B8C7A2}" dt="2022-02-27T03:55:34.092" v="8121" actId="20577"/>
          <ac:spMkLst>
            <pc:docMk/>
            <pc:sldMk cId="2345877418" sldId="418"/>
            <ac:spMk id="8" creationId="{E2F794A7-8C4C-4A3F-A33D-B76FD77934A3}"/>
          </ac:spMkLst>
        </pc:spChg>
        <pc:spChg chg="add del mod">
          <ac:chgData name="Paul Easter" userId="6549cd31feb53bc1" providerId="LiveId" clId="{E19B617E-EE3F-4AAA-9381-36BBE1B8C7A2}" dt="2022-02-24T19:37:34.156" v="2324" actId="478"/>
          <ac:spMkLst>
            <pc:docMk/>
            <pc:sldMk cId="2345877418" sldId="418"/>
            <ac:spMk id="9" creationId="{51180873-49E8-4335-9E5A-A468A28EB281}"/>
          </ac:spMkLst>
        </pc:spChg>
        <pc:spChg chg="add del mod">
          <ac:chgData name="Paul Easter" userId="6549cd31feb53bc1" providerId="LiveId" clId="{E19B617E-EE3F-4AAA-9381-36BBE1B8C7A2}" dt="2022-02-27T02:53:56.848" v="7686" actId="478"/>
          <ac:spMkLst>
            <pc:docMk/>
            <pc:sldMk cId="2345877418" sldId="418"/>
            <ac:spMk id="10" creationId="{73D29966-2A05-425C-A513-D225E417ED44}"/>
          </ac:spMkLst>
        </pc:spChg>
        <pc:spChg chg="mod">
          <ac:chgData name="Paul Easter" userId="6549cd31feb53bc1" providerId="LiveId" clId="{E19B617E-EE3F-4AAA-9381-36BBE1B8C7A2}" dt="2022-02-24T05:49:14.217" v="763" actId="20577"/>
          <ac:spMkLst>
            <pc:docMk/>
            <pc:sldMk cId="2345877418" sldId="418"/>
            <ac:spMk id="14" creationId="{D1A264E9-38AC-47A4-83E2-D3C122E48CFC}"/>
          </ac:spMkLst>
        </pc:spChg>
        <pc:graphicFrameChg chg="add mod modGraphic">
          <ac:chgData name="Paul Easter" userId="6549cd31feb53bc1" providerId="LiveId" clId="{E19B617E-EE3F-4AAA-9381-36BBE1B8C7A2}" dt="2022-02-24T06:04:15.966" v="1357" actId="1076"/>
          <ac:graphicFrameMkLst>
            <pc:docMk/>
            <pc:sldMk cId="2345877418" sldId="418"/>
            <ac:graphicFrameMk id="6" creationId="{CB259DE8-E3B1-4840-957D-38EED9CDF24E}"/>
          </ac:graphicFrameMkLst>
        </pc:graphicFrameChg>
        <pc:graphicFrameChg chg="add del mod">
          <ac:chgData name="Paul Easter" userId="6549cd31feb53bc1" providerId="LiveId" clId="{E19B617E-EE3F-4AAA-9381-36BBE1B8C7A2}" dt="2022-02-27T02:53:55.140" v="7685" actId="478"/>
          <ac:graphicFrameMkLst>
            <pc:docMk/>
            <pc:sldMk cId="2345877418" sldId="418"/>
            <ac:graphicFrameMk id="9" creationId="{C22B4CC1-E559-4FF7-884B-C74B76A3B545}"/>
          </ac:graphicFrameMkLst>
        </pc:graphicFrameChg>
        <pc:graphicFrameChg chg="add del mod modGraphic">
          <ac:chgData name="Paul Easter" userId="6549cd31feb53bc1" providerId="LiveId" clId="{E19B617E-EE3F-4AAA-9381-36BBE1B8C7A2}" dt="2022-02-24T19:37:37.493" v="2325" actId="478"/>
          <ac:graphicFrameMkLst>
            <pc:docMk/>
            <pc:sldMk cId="2345877418" sldId="418"/>
            <ac:graphicFrameMk id="10" creationId="{5457CD0B-F1BF-4938-B400-7B18C5BBC540}"/>
          </ac:graphicFrameMkLst>
        </pc:graphicFrameChg>
      </pc:sldChg>
      <pc:sldChg chg="modSp add mod ord">
        <pc:chgData name="Paul Easter" userId="6549cd31feb53bc1" providerId="LiveId" clId="{E19B617E-EE3F-4AAA-9381-36BBE1B8C7A2}" dt="2022-03-12T13:31:20.912" v="68435" actId="20577"/>
        <pc:sldMkLst>
          <pc:docMk/>
          <pc:sldMk cId="1026955284" sldId="419"/>
        </pc:sldMkLst>
        <pc:spChg chg="mod">
          <ac:chgData name="Paul Easter" userId="6549cd31feb53bc1" providerId="LiveId" clId="{E19B617E-EE3F-4AAA-9381-36BBE1B8C7A2}" dt="2022-02-24T18:59:34.954" v="1805" actId="20577"/>
          <ac:spMkLst>
            <pc:docMk/>
            <pc:sldMk cId="1026955284" sldId="419"/>
            <ac:spMk id="5" creationId="{36139819-1AD4-4DCD-95F0-18D759EC04EA}"/>
          </ac:spMkLst>
        </pc:spChg>
        <pc:spChg chg="mod">
          <ac:chgData name="Paul Easter" userId="6549cd31feb53bc1" providerId="LiveId" clId="{E19B617E-EE3F-4AAA-9381-36BBE1B8C7A2}" dt="2022-03-12T13:31:20.912" v="68435" actId="20577"/>
          <ac:spMkLst>
            <pc:docMk/>
            <pc:sldMk cId="1026955284" sldId="419"/>
            <ac:spMk id="13" creationId="{00000000-0000-0000-0000-000000000000}"/>
          </ac:spMkLst>
        </pc:spChg>
      </pc:sldChg>
      <pc:sldChg chg="add del">
        <pc:chgData name="Paul Easter" userId="6549cd31feb53bc1" providerId="LiveId" clId="{E19B617E-EE3F-4AAA-9381-36BBE1B8C7A2}" dt="2022-02-24T05:15:08.137" v="122" actId="47"/>
        <pc:sldMkLst>
          <pc:docMk/>
          <pc:sldMk cId="991514714" sldId="420"/>
        </pc:sldMkLst>
      </pc:sldChg>
      <pc:sldChg chg="addSp delSp modSp add mod ord">
        <pc:chgData name="Paul Easter" userId="6549cd31feb53bc1" providerId="LiveId" clId="{E19B617E-EE3F-4AAA-9381-36BBE1B8C7A2}" dt="2022-03-07T18:15:50.767" v="48810" actId="20577"/>
        <pc:sldMkLst>
          <pc:docMk/>
          <pc:sldMk cId="1583651939" sldId="420"/>
        </pc:sldMkLst>
        <pc:spChg chg="mod">
          <ac:chgData name="Paul Easter" userId="6549cd31feb53bc1" providerId="LiveId" clId="{E19B617E-EE3F-4AAA-9381-36BBE1B8C7A2}" dt="2022-02-24T22:47:33.882" v="4736" actId="6549"/>
          <ac:spMkLst>
            <pc:docMk/>
            <pc:sldMk cId="1583651939" sldId="420"/>
            <ac:spMk id="8" creationId="{E2F794A7-8C4C-4A3F-A33D-B76FD77934A3}"/>
          </ac:spMkLst>
        </pc:spChg>
        <pc:spChg chg="del">
          <ac:chgData name="Paul Easter" userId="6549cd31feb53bc1" providerId="LiveId" clId="{E19B617E-EE3F-4AAA-9381-36BBE1B8C7A2}" dt="2022-02-24T18:57:12.979" v="1777" actId="478"/>
          <ac:spMkLst>
            <pc:docMk/>
            <pc:sldMk cId="1583651939" sldId="420"/>
            <ac:spMk id="9" creationId="{51180873-49E8-4335-9E5A-A468A28EB281}"/>
          </ac:spMkLst>
        </pc:spChg>
        <pc:spChg chg="add del mod">
          <ac:chgData name="Paul Easter" userId="6549cd31feb53bc1" providerId="LiveId" clId="{E19B617E-EE3F-4AAA-9381-36BBE1B8C7A2}" dt="2022-02-24T21:35:50.176" v="3493" actId="478"/>
          <ac:spMkLst>
            <pc:docMk/>
            <pc:sldMk cId="1583651939" sldId="420"/>
            <ac:spMk id="12" creationId="{C839E751-00AF-4105-8EF3-BCEFFDA51C11}"/>
          </ac:spMkLst>
        </pc:spChg>
        <pc:spChg chg="mod">
          <ac:chgData name="Paul Easter" userId="6549cd31feb53bc1" providerId="LiveId" clId="{E19B617E-EE3F-4AAA-9381-36BBE1B8C7A2}" dt="2022-02-24T22:34:19.100" v="4093" actId="20577"/>
          <ac:spMkLst>
            <pc:docMk/>
            <pc:sldMk cId="1583651939" sldId="420"/>
            <ac:spMk id="13" creationId="{00000000-0000-0000-0000-000000000000}"/>
          </ac:spMkLst>
        </pc:spChg>
        <pc:spChg chg="mod">
          <ac:chgData name="Paul Easter" userId="6549cd31feb53bc1" providerId="LiveId" clId="{E19B617E-EE3F-4AAA-9381-36BBE1B8C7A2}" dt="2022-02-24T22:39:20.765" v="4236" actId="20577"/>
          <ac:spMkLst>
            <pc:docMk/>
            <pc:sldMk cId="1583651939" sldId="420"/>
            <ac:spMk id="14" creationId="{D1A264E9-38AC-47A4-83E2-D3C122E48CFC}"/>
          </ac:spMkLst>
        </pc:spChg>
        <pc:spChg chg="add mod">
          <ac:chgData name="Paul Easter" userId="6549cd31feb53bc1" providerId="LiveId" clId="{E19B617E-EE3F-4AAA-9381-36BBE1B8C7A2}" dt="2022-03-07T18:15:50.767" v="48810" actId="20577"/>
          <ac:spMkLst>
            <pc:docMk/>
            <pc:sldMk cId="1583651939" sldId="420"/>
            <ac:spMk id="16" creationId="{D8FA065F-77B9-4B00-BB10-03BC194B4FDF}"/>
          </ac:spMkLst>
        </pc:spChg>
        <pc:spChg chg="add mod">
          <ac:chgData name="Paul Easter" userId="6549cd31feb53bc1" providerId="LiveId" clId="{E19B617E-EE3F-4AAA-9381-36BBE1B8C7A2}" dt="2022-02-25T04:27:04.143" v="6445"/>
          <ac:spMkLst>
            <pc:docMk/>
            <pc:sldMk cId="1583651939" sldId="420"/>
            <ac:spMk id="17" creationId="{2BE302C9-891F-45A9-A451-D3F5EB93326C}"/>
          </ac:spMkLst>
        </pc:spChg>
        <pc:graphicFrameChg chg="del">
          <ac:chgData name="Paul Easter" userId="6549cd31feb53bc1" providerId="LiveId" clId="{E19B617E-EE3F-4AAA-9381-36BBE1B8C7A2}" dt="2022-02-24T18:57:14.573" v="1778" actId="478"/>
          <ac:graphicFrameMkLst>
            <pc:docMk/>
            <pc:sldMk cId="1583651939" sldId="420"/>
            <ac:graphicFrameMk id="6" creationId="{CB259DE8-E3B1-4840-957D-38EED9CDF24E}"/>
          </ac:graphicFrameMkLst>
        </pc:graphicFrameChg>
        <pc:graphicFrameChg chg="del">
          <ac:chgData name="Paul Easter" userId="6549cd31feb53bc1" providerId="LiveId" clId="{E19B617E-EE3F-4AAA-9381-36BBE1B8C7A2}" dt="2022-02-24T18:57:11.229" v="1776" actId="478"/>
          <ac:graphicFrameMkLst>
            <pc:docMk/>
            <pc:sldMk cId="1583651939" sldId="420"/>
            <ac:graphicFrameMk id="10" creationId="{5457CD0B-F1BF-4938-B400-7B18C5BBC540}"/>
          </ac:graphicFrameMkLst>
        </pc:graphicFrameChg>
        <pc:graphicFrameChg chg="add mod modGraphic">
          <ac:chgData name="Paul Easter" userId="6549cd31feb53bc1" providerId="LiveId" clId="{E19B617E-EE3F-4AAA-9381-36BBE1B8C7A2}" dt="2022-02-24T22:47:43.097" v="4737" actId="1076"/>
          <ac:graphicFrameMkLst>
            <pc:docMk/>
            <pc:sldMk cId="1583651939" sldId="420"/>
            <ac:graphicFrameMk id="11" creationId="{0F1E7FC8-2D36-423C-83AD-5558B127F8FE}"/>
          </ac:graphicFrameMkLst>
        </pc:graphicFrameChg>
        <pc:graphicFrameChg chg="add del mod modGraphic">
          <ac:chgData name="Paul Easter" userId="6549cd31feb53bc1" providerId="LiveId" clId="{E19B617E-EE3F-4AAA-9381-36BBE1B8C7A2}" dt="2022-02-24T21:35:51.992" v="3494" actId="478"/>
          <ac:graphicFrameMkLst>
            <pc:docMk/>
            <pc:sldMk cId="1583651939" sldId="420"/>
            <ac:graphicFrameMk id="15" creationId="{5D530DD5-A31A-4463-BF2A-97EF02FD97E5}"/>
          </ac:graphicFrameMkLst>
        </pc:graphicFrameChg>
      </pc:sldChg>
      <pc:sldChg chg="del">
        <pc:chgData name="Paul Easter" userId="6549cd31feb53bc1" providerId="LiveId" clId="{E19B617E-EE3F-4AAA-9381-36BBE1B8C7A2}" dt="2022-01-27T21:57:58.431" v="99" actId="2696"/>
        <pc:sldMkLst>
          <pc:docMk/>
          <pc:sldMk cId="2663019996" sldId="420"/>
        </pc:sldMkLst>
      </pc:sldChg>
      <pc:sldChg chg="addSp delSp modSp add mod ord">
        <pc:chgData name="Paul Easter" userId="6549cd31feb53bc1" providerId="LiveId" clId="{E19B617E-EE3F-4AAA-9381-36BBE1B8C7A2}" dt="2022-02-24T20:42:04.977" v="2504" actId="113"/>
        <pc:sldMkLst>
          <pc:docMk/>
          <pc:sldMk cId="890208626" sldId="421"/>
        </pc:sldMkLst>
        <pc:spChg chg="mod">
          <ac:chgData name="Paul Easter" userId="6549cd31feb53bc1" providerId="LiveId" clId="{E19B617E-EE3F-4AAA-9381-36BBE1B8C7A2}" dt="2022-02-24T20:42:04.977" v="2504" actId="113"/>
          <ac:spMkLst>
            <pc:docMk/>
            <pc:sldMk cId="890208626" sldId="421"/>
            <ac:spMk id="8" creationId="{E2F794A7-8C4C-4A3F-A33D-B76FD77934A3}"/>
          </ac:spMkLst>
        </pc:spChg>
        <pc:spChg chg="del">
          <ac:chgData name="Paul Easter" userId="6549cd31feb53bc1" providerId="LiveId" clId="{E19B617E-EE3F-4AAA-9381-36BBE1B8C7A2}" dt="2022-02-24T19:02:30.313" v="1809" actId="478"/>
          <ac:spMkLst>
            <pc:docMk/>
            <pc:sldMk cId="890208626" sldId="421"/>
            <ac:spMk id="9" creationId="{51180873-49E8-4335-9E5A-A468A28EB281}"/>
          </ac:spMkLst>
        </pc:spChg>
        <pc:spChg chg="add mod">
          <ac:chgData name="Paul Easter" userId="6549cd31feb53bc1" providerId="LiveId" clId="{E19B617E-EE3F-4AAA-9381-36BBE1B8C7A2}" dt="2022-02-24T18:58:54.914" v="1803"/>
          <ac:spMkLst>
            <pc:docMk/>
            <pc:sldMk cId="890208626" sldId="421"/>
            <ac:spMk id="11" creationId="{27ABCE73-E704-421A-A0D1-95698CBD7694}"/>
          </ac:spMkLst>
        </pc:spChg>
        <pc:spChg chg="mod">
          <ac:chgData name="Paul Easter" userId="6549cd31feb53bc1" providerId="LiveId" clId="{E19B617E-EE3F-4AAA-9381-36BBE1B8C7A2}" dt="2022-02-24T18:59:40.683" v="1806" actId="20577"/>
          <ac:spMkLst>
            <pc:docMk/>
            <pc:sldMk cId="890208626" sldId="421"/>
            <ac:spMk id="13" creationId="{00000000-0000-0000-0000-000000000000}"/>
          </ac:spMkLst>
        </pc:spChg>
        <pc:spChg chg="mod">
          <ac:chgData name="Paul Easter" userId="6549cd31feb53bc1" providerId="LiveId" clId="{E19B617E-EE3F-4AAA-9381-36BBE1B8C7A2}" dt="2022-02-24T18:58:28.635" v="1802" actId="20577"/>
          <ac:spMkLst>
            <pc:docMk/>
            <pc:sldMk cId="890208626" sldId="421"/>
            <ac:spMk id="14" creationId="{D1A264E9-38AC-47A4-83E2-D3C122E48CFC}"/>
          </ac:spMkLst>
        </pc:spChg>
        <pc:graphicFrameChg chg="del mod">
          <ac:chgData name="Paul Easter" userId="6549cd31feb53bc1" providerId="LiveId" clId="{E19B617E-EE3F-4AAA-9381-36BBE1B8C7A2}" dt="2022-02-24T19:02:26.802" v="1808" actId="478"/>
          <ac:graphicFrameMkLst>
            <pc:docMk/>
            <pc:sldMk cId="890208626" sldId="421"/>
            <ac:graphicFrameMk id="6" creationId="{CB259DE8-E3B1-4840-957D-38EED9CDF24E}"/>
          </ac:graphicFrameMkLst>
        </pc:graphicFrameChg>
        <pc:graphicFrameChg chg="mod modGraphic">
          <ac:chgData name="Paul Easter" userId="6549cd31feb53bc1" providerId="LiveId" clId="{E19B617E-EE3F-4AAA-9381-36BBE1B8C7A2}" dt="2022-02-24T19:13:22.279" v="1946" actId="20577"/>
          <ac:graphicFrameMkLst>
            <pc:docMk/>
            <pc:sldMk cId="890208626" sldId="421"/>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318248273" sldId="421"/>
        </pc:sldMkLst>
      </pc:sldChg>
      <pc:sldChg chg="addSp delSp modSp add mod ord">
        <pc:chgData name="Paul Easter" userId="6549cd31feb53bc1" providerId="LiveId" clId="{E19B617E-EE3F-4AAA-9381-36BBE1B8C7A2}" dt="2022-02-27T05:16:46.478" v="9208" actId="1076"/>
        <pc:sldMkLst>
          <pc:docMk/>
          <pc:sldMk cId="651899847" sldId="422"/>
        </pc:sldMkLst>
        <pc:spChg chg="add mod">
          <ac:chgData name="Paul Easter" userId="6549cd31feb53bc1" providerId="LiveId" clId="{E19B617E-EE3F-4AAA-9381-36BBE1B8C7A2}" dt="2022-02-27T05:16:46.478" v="9208" actId="1076"/>
          <ac:spMkLst>
            <pc:docMk/>
            <pc:sldMk cId="651899847" sldId="422"/>
            <ac:spMk id="7" creationId="{160F151E-3899-484D-93AE-DFBA156A7C1D}"/>
          </ac:spMkLst>
        </pc:spChg>
        <pc:spChg chg="del mod">
          <ac:chgData name="Paul Easter" userId="6549cd31feb53bc1" providerId="LiveId" clId="{E19B617E-EE3F-4AAA-9381-36BBE1B8C7A2}" dt="2022-02-24T19:37:53.866" v="2328" actId="478"/>
          <ac:spMkLst>
            <pc:docMk/>
            <pc:sldMk cId="651899847" sldId="422"/>
            <ac:spMk id="8" creationId="{E2F794A7-8C4C-4A3F-A33D-B76FD77934A3}"/>
          </ac:spMkLst>
        </pc:spChg>
        <pc:spChg chg="mod">
          <ac:chgData name="Paul Easter" userId="6549cd31feb53bc1" providerId="LiveId" clId="{E19B617E-EE3F-4AAA-9381-36BBE1B8C7A2}" dt="2022-02-27T05:13:27.062" v="9188" actId="120"/>
          <ac:spMkLst>
            <pc:docMk/>
            <pc:sldMk cId="651899847" sldId="422"/>
            <ac:spMk id="9" creationId="{51180873-49E8-4335-9E5A-A468A28EB281}"/>
          </ac:spMkLst>
        </pc:spChg>
        <pc:spChg chg="add del mod">
          <ac:chgData name="Paul Easter" userId="6549cd31feb53bc1" providerId="LiveId" clId="{E19B617E-EE3F-4AAA-9381-36BBE1B8C7A2}" dt="2022-02-27T02:48:56.729" v="7603" actId="478"/>
          <ac:spMkLst>
            <pc:docMk/>
            <pc:sldMk cId="651899847" sldId="422"/>
            <ac:spMk id="11" creationId="{DEA6DD64-293B-4644-B0DB-5EB83D7229AA}"/>
          </ac:spMkLst>
        </pc:spChg>
        <pc:spChg chg="mod">
          <ac:chgData name="Paul Easter" userId="6549cd31feb53bc1" providerId="LiveId" clId="{E19B617E-EE3F-4AAA-9381-36BBE1B8C7A2}" dt="2022-02-27T04:04:34.948" v="8280"/>
          <ac:spMkLst>
            <pc:docMk/>
            <pc:sldMk cId="651899847" sldId="422"/>
            <ac:spMk id="13" creationId="{00000000-0000-0000-0000-000000000000}"/>
          </ac:spMkLst>
        </pc:spChg>
        <pc:spChg chg="mod">
          <ac:chgData name="Paul Easter" userId="6549cd31feb53bc1" providerId="LiveId" clId="{E19B617E-EE3F-4AAA-9381-36BBE1B8C7A2}" dt="2022-02-27T04:01:20.046" v="8257" actId="20577"/>
          <ac:spMkLst>
            <pc:docMk/>
            <pc:sldMk cId="651899847" sldId="422"/>
            <ac:spMk id="14" creationId="{D1A264E9-38AC-47A4-83E2-D3C122E48CFC}"/>
          </ac:spMkLst>
        </pc:spChg>
        <pc:graphicFrameChg chg="del">
          <ac:chgData name="Paul Easter" userId="6549cd31feb53bc1" providerId="LiveId" clId="{E19B617E-EE3F-4AAA-9381-36BBE1B8C7A2}" dt="2022-02-24T19:37:43.412" v="2326" actId="478"/>
          <ac:graphicFrameMkLst>
            <pc:docMk/>
            <pc:sldMk cId="651899847" sldId="422"/>
            <ac:graphicFrameMk id="6" creationId="{CB259DE8-E3B1-4840-957D-38EED9CDF24E}"/>
          </ac:graphicFrameMkLst>
        </pc:graphicFrameChg>
        <pc:graphicFrameChg chg="del mod">
          <ac:chgData name="Paul Easter" userId="6549cd31feb53bc1" providerId="LiveId" clId="{E19B617E-EE3F-4AAA-9381-36BBE1B8C7A2}" dt="2022-02-27T02:48:58.429" v="7604" actId="478"/>
          <ac:graphicFrameMkLst>
            <pc:docMk/>
            <pc:sldMk cId="651899847" sldId="422"/>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200936660" sldId="422"/>
        </pc:sldMkLst>
      </pc:sldChg>
      <pc:sldChg chg="modSp add del mod">
        <pc:chgData name="Paul Easter" userId="6549cd31feb53bc1" providerId="LiveId" clId="{E19B617E-EE3F-4AAA-9381-36BBE1B8C7A2}" dt="2022-02-24T20:58:04.032" v="2760" actId="2696"/>
        <pc:sldMkLst>
          <pc:docMk/>
          <pc:sldMk cId="88948070" sldId="423"/>
        </pc:sldMkLst>
        <pc:spChg chg="mod">
          <ac:chgData name="Paul Easter" userId="6549cd31feb53bc1" providerId="LiveId" clId="{E19B617E-EE3F-4AAA-9381-36BBE1B8C7A2}" dt="2022-02-24T20:54:00.232" v="2601" actId="20577"/>
          <ac:spMkLst>
            <pc:docMk/>
            <pc:sldMk cId="88948070" sldId="423"/>
            <ac:spMk id="8" creationId="{E2F794A7-8C4C-4A3F-A33D-B76FD77934A3}"/>
          </ac:spMkLst>
        </pc:spChg>
        <pc:spChg chg="mod">
          <ac:chgData name="Paul Easter" userId="6549cd31feb53bc1" providerId="LiveId" clId="{E19B617E-EE3F-4AAA-9381-36BBE1B8C7A2}" dt="2022-02-24T20:44:09.130" v="2519" actId="20577"/>
          <ac:spMkLst>
            <pc:docMk/>
            <pc:sldMk cId="88948070" sldId="423"/>
            <ac:spMk id="14" creationId="{D1A264E9-38AC-47A4-83E2-D3C122E48CFC}"/>
          </ac:spMkLst>
        </pc:spChg>
        <pc:graphicFrameChg chg="mod modGraphic">
          <ac:chgData name="Paul Easter" userId="6549cd31feb53bc1" providerId="LiveId" clId="{E19B617E-EE3F-4AAA-9381-36BBE1B8C7A2}" dt="2022-02-24T20:54:14.365" v="2616" actId="14100"/>
          <ac:graphicFrameMkLst>
            <pc:docMk/>
            <pc:sldMk cId="88948070" sldId="423"/>
            <ac:graphicFrameMk id="10" creationId="{5457CD0B-F1BF-4938-B400-7B18C5BBC540}"/>
          </ac:graphicFrameMkLst>
        </pc:graphicFrameChg>
      </pc:sldChg>
      <pc:sldChg chg="del">
        <pc:chgData name="Paul Easter" userId="6549cd31feb53bc1" providerId="LiveId" clId="{E19B617E-EE3F-4AAA-9381-36BBE1B8C7A2}" dt="2022-02-24T05:15:08.137" v="122" actId="47"/>
        <pc:sldMkLst>
          <pc:docMk/>
          <pc:sldMk cId="1489329039" sldId="423"/>
        </pc:sldMkLst>
      </pc:sldChg>
      <pc:sldChg chg="addSp delSp modSp add mod">
        <pc:chgData name="Paul Easter" userId="6549cd31feb53bc1" providerId="LiveId" clId="{E19B617E-EE3F-4AAA-9381-36BBE1B8C7A2}" dt="2022-03-13T03:11:23.556" v="82448" actId="20577"/>
        <pc:sldMkLst>
          <pc:docMk/>
          <pc:sldMk cId="121664077" sldId="424"/>
        </pc:sldMkLst>
        <pc:spChg chg="add del mod">
          <ac:chgData name="Paul Easter" userId="6549cd31feb53bc1" providerId="LiveId" clId="{E19B617E-EE3F-4AAA-9381-36BBE1B8C7A2}" dt="2022-02-24T21:28:31.226" v="3368" actId="478"/>
          <ac:spMkLst>
            <pc:docMk/>
            <pc:sldMk cId="121664077" sldId="424"/>
            <ac:spMk id="7" creationId="{69D3DA05-9249-43EC-B563-5B7ADC76D9A8}"/>
          </ac:spMkLst>
        </pc:spChg>
        <pc:spChg chg="mod">
          <ac:chgData name="Paul Easter" userId="6549cd31feb53bc1" providerId="LiveId" clId="{E19B617E-EE3F-4AAA-9381-36BBE1B8C7A2}" dt="2022-02-24T21:10:54.728" v="3088" actId="113"/>
          <ac:spMkLst>
            <pc:docMk/>
            <pc:sldMk cId="121664077" sldId="424"/>
            <ac:spMk id="8" creationId="{E2F794A7-8C4C-4A3F-A33D-B76FD77934A3}"/>
          </ac:spMkLst>
        </pc:spChg>
        <pc:spChg chg="mod">
          <ac:chgData name="Paul Easter" userId="6549cd31feb53bc1" providerId="LiveId" clId="{E19B617E-EE3F-4AAA-9381-36BBE1B8C7A2}" dt="2022-02-24T22:34:31.251" v="4099" actId="20577"/>
          <ac:spMkLst>
            <pc:docMk/>
            <pc:sldMk cId="121664077" sldId="424"/>
            <ac:spMk id="13" creationId="{00000000-0000-0000-0000-000000000000}"/>
          </ac:spMkLst>
        </pc:spChg>
        <pc:spChg chg="mod">
          <ac:chgData name="Paul Easter" userId="6549cd31feb53bc1" providerId="LiveId" clId="{E19B617E-EE3F-4AAA-9381-36BBE1B8C7A2}" dt="2022-02-24T20:57:44.422" v="2756"/>
          <ac:spMkLst>
            <pc:docMk/>
            <pc:sldMk cId="121664077" sldId="424"/>
            <ac:spMk id="14" creationId="{D1A264E9-38AC-47A4-83E2-D3C122E48CFC}"/>
          </ac:spMkLst>
        </pc:spChg>
        <pc:graphicFrameChg chg="add mod modGraphic">
          <ac:chgData name="Paul Easter" userId="6549cd31feb53bc1" providerId="LiveId" clId="{E19B617E-EE3F-4AAA-9381-36BBE1B8C7A2}" dt="2022-03-13T03:11:23.556" v="82448" actId="20577"/>
          <ac:graphicFrameMkLst>
            <pc:docMk/>
            <pc:sldMk cId="121664077" sldId="424"/>
            <ac:graphicFrameMk id="6" creationId="{4C3AFC8C-2476-4516-B634-CE521C8E08A2}"/>
          </ac:graphicFrameMkLst>
        </pc:graphicFrameChg>
        <pc:graphicFrameChg chg="add del mod modGraphic">
          <ac:chgData name="Paul Easter" userId="6549cd31feb53bc1" providerId="LiveId" clId="{E19B617E-EE3F-4AAA-9381-36BBE1B8C7A2}" dt="2022-02-24T21:28:24.678" v="3367" actId="478"/>
          <ac:graphicFrameMkLst>
            <pc:docMk/>
            <pc:sldMk cId="121664077" sldId="424"/>
            <ac:graphicFrameMk id="9" creationId="{5D453549-73C6-4D36-9776-1EB6146E2510}"/>
          </ac:graphicFrameMkLst>
        </pc:graphicFrameChg>
        <pc:graphicFrameChg chg="add del mod modGraphic">
          <ac:chgData name="Paul Easter" userId="6549cd31feb53bc1" providerId="LiveId" clId="{E19B617E-EE3F-4AAA-9381-36BBE1B8C7A2}" dt="2022-02-24T21:28:21.662" v="3366" actId="478"/>
          <ac:graphicFrameMkLst>
            <pc:docMk/>
            <pc:sldMk cId="121664077" sldId="424"/>
            <ac:graphicFrameMk id="10" creationId="{7E5092FE-1C91-4B48-9748-4136E6DA4D71}"/>
          </ac:graphicFrameMkLst>
        </pc:graphicFrameChg>
        <pc:graphicFrameChg chg="del">
          <ac:chgData name="Paul Easter" userId="6549cd31feb53bc1" providerId="LiveId" clId="{E19B617E-EE3F-4AAA-9381-36BBE1B8C7A2}" dt="2022-02-24T20:58:00.328" v="2759" actId="478"/>
          <ac:graphicFrameMkLst>
            <pc:docMk/>
            <pc:sldMk cId="121664077" sldId="424"/>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2734981849" sldId="424"/>
        </pc:sldMkLst>
      </pc:sldChg>
      <pc:sldChg chg="add del">
        <pc:chgData name="Paul Easter" userId="6549cd31feb53bc1" providerId="LiveId" clId="{E19B617E-EE3F-4AAA-9381-36BBE1B8C7A2}" dt="2022-02-24T21:21:06.656" v="3162" actId="2696"/>
        <pc:sldMkLst>
          <pc:docMk/>
          <pc:sldMk cId="918368965" sldId="425"/>
        </pc:sldMkLst>
      </pc:sldChg>
      <pc:sldChg chg="addSp delSp modSp add mod">
        <pc:chgData name="Paul Easter" userId="6549cd31feb53bc1" providerId="LiveId" clId="{E19B617E-EE3F-4AAA-9381-36BBE1B8C7A2}" dt="2022-02-25T00:09:22.864" v="5614" actId="1076"/>
        <pc:sldMkLst>
          <pc:docMk/>
          <pc:sldMk cId="3606815104" sldId="425"/>
        </pc:sldMkLst>
        <pc:spChg chg="del">
          <ac:chgData name="Paul Easter" userId="6549cd31feb53bc1" providerId="LiveId" clId="{E19B617E-EE3F-4AAA-9381-36BBE1B8C7A2}" dt="2022-02-24T21:28:49.959" v="3371" actId="478"/>
          <ac:spMkLst>
            <pc:docMk/>
            <pc:sldMk cId="3606815104" sldId="425"/>
            <ac:spMk id="7" creationId="{69D3DA05-9249-43EC-B563-5B7ADC76D9A8}"/>
          </ac:spMkLst>
        </pc:spChg>
        <pc:spChg chg="mod">
          <ac:chgData name="Paul Easter" userId="6549cd31feb53bc1" providerId="LiveId" clId="{E19B617E-EE3F-4AAA-9381-36BBE1B8C7A2}" dt="2022-02-24T23:44:09.571" v="5094" actId="20577"/>
          <ac:spMkLst>
            <pc:docMk/>
            <pc:sldMk cId="3606815104" sldId="425"/>
            <ac:spMk id="8" creationId="{E2F794A7-8C4C-4A3F-A33D-B76FD77934A3}"/>
          </ac:spMkLst>
        </pc:spChg>
        <pc:spChg chg="mod">
          <ac:chgData name="Paul Easter" userId="6549cd31feb53bc1" providerId="LiveId" clId="{E19B617E-EE3F-4AAA-9381-36BBE1B8C7A2}" dt="2022-02-24T22:34:34.599" v="4101" actId="20577"/>
          <ac:spMkLst>
            <pc:docMk/>
            <pc:sldMk cId="3606815104" sldId="425"/>
            <ac:spMk id="13" creationId="{00000000-0000-0000-0000-000000000000}"/>
          </ac:spMkLst>
        </pc:spChg>
        <pc:graphicFrameChg chg="del">
          <ac:chgData name="Paul Easter" userId="6549cd31feb53bc1" providerId="LiveId" clId="{E19B617E-EE3F-4AAA-9381-36BBE1B8C7A2}" dt="2022-02-24T21:28:41.277" v="3369" actId="478"/>
          <ac:graphicFrameMkLst>
            <pc:docMk/>
            <pc:sldMk cId="3606815104" sldId="425"/>
            <ac:graphicFrameMk id="6" creationId="{4C3AFC8C-2476-4516-B634-CE521C8E08A2}"/>
          </ac:graphicFrameMkLst>
        </pc:graphicFrameChg>
        <pc:graphicFrameChg chg="del mod">
          <ac:chgData name="Paul Easter" userId="6549cd31feb53bc1" providerId="LiveId" clId="{E19B617E-EE3F-4AAA-9381-36BBE1B8C7A2}" dt="2022-02-24T23:44:06.413" v="5093" actId="478"/>
          <ac:graphicFrameMkLst>
            <pc:docMk/>
            <pc:sldMk cId="3606815104" sldId="425"/>
            <ac:graphicFrameMk id="9" creationId="{5D453549-73C6-4D36-9776-1EB6146E2510}"/>
          </ac:graphicFrameMkLst>
        </pc:graphicFrameChg>
        <pc:graphicFrameChg chg="del mod">
          <ac:chgData name="Paul Easter" userId="6549cd31feb53bc1" providerId="LiveId" clId="{E19B617E-EE3F-4AAA-9381-36BBE1B8C7A2}" dt="2022-02-24T23:44:05.009" v="5092" actId="478"/>
          <ac:graphicFrameMkLst>
            <pc:docMk/>
            <pc:sldMk cId="3606815104" sldId="425"/>
            <ac:graphicFrameMk id="10" creationId="{7E5092FE-1C91-4B48-9748-4136E6DA4D71}"/>
          </ac:graphicFrameMkLst>
        </pc:graphicFrameChg>
        <pc:graphicFrameChg chg="add mod modGraphic">
          <ac:chgData name="Paul Easter" userId="6549cd31feb53bc1" providerId="LiveId" clId="{E19B617E-EE3F-4AAA-9381-36BBE1B8C7A2}" dt="2022-02-25T00:09:22.864" v="5614" actId="1076"/>
          <ac:graphicFrameMkLst>
            <pc:docMk/>
            <pc:sldMk cId="3606815104" sldId="425"/>
            <ac:graphicFrameMk id="11" creationId="{680BC9E5-241B-473C-8F1E-157BCC794D77}"/>
          </ac:graphicFrameMkLst>
        </pc:graphicFrameChg>
      </pc:sldChg>
      <pc:sldChg chg="del">
        <pc:chgData name="Paul Easter" userId="6549cd31feb53bc1" providerId="LiveId" clId="{E19B617E-EE3F-4AAA-9381-36BBE1B8C7A2}" dt="2022-02-24T05:15:08.137" v="122" actId="47"/>
        <pc:sldMkLst>
          <pc:docMk/>
          <pc:sldMk cId="4082514089" sldId="425"/>
        </pc:sldMkLst>
      </pc:sldChg>
      <pc:sldChg chg="del">
        <pc:chgData name="Paul Easter" userId="6549cd31feb53bc1" providerId="LiveId" clId="{E19B617E-EE3F-4AAA-9381-36BBE1B8C7A2}" dt="2022-02-24T05:15:08.137" v="122" actId="47"/>
        <pc:sldMkLst>
          <pc:docMk/>
          <pc:sldMk cId="588836821" sldId="426"/>
        </pc:sldMkLst>
      </pc:sldChg>
      <pc:sldChg chg="addSp delSp modSp add del mod modShow">
        <pc:chgData name="Paul Easter" userId="6549cd31feb53bc1" providerId="LiveId" clId="{E19B617E-EE3F-4AAA-9381-36BBE1B8C7A2}" dt="2022-03-07T01:14:22.723" v="39681" actId="2696"/>
        <pc:sldMkLst>
          <pc:docMk/>
          <pc:sldMk cId="2162581152" sldId="426"/>
        </pc:sldMkLst>
        <pc:spChg chg="add del mod">
          <ac:chgData name="Paul Easter" userId="6549cd31feb53bc1" providerId="LiveId" clId="{E19B617E-EE3F-4AAA-9381-36BBE1B8C7A2}" dt="2022-02-25T04:23:21.557" v="6420" actId="478"/>
          <ac:spMkLst>
            <pc:docMk/>
            <pc:sldMk cId="2162581152" sldId="426"/>
            <ac:spMk id="2" creationId="{C3D4E7B4-7BF7-4A5A-8590-81AB46C40D36}"/>
          </ac:spMkLst>
        </pc:spChg>
        <pc:spChg chg="mod">
          <ac:chgData name="Paul Easter" userId="6549cd31feb53bc1" providerId="LiveId" clId="{E19B617E-EE3F-4AAA-9381-36BBE1B8C7A2}" dt="2022-02-24T22:53:05.290" v="4827" actId="27636"/>
          <ac:spMkLst>
            <pc:docMk/>
            <pc:sldMk cId="2162581152" sldId="426"/>
            <ac:spMk id="8" creationId="{E2F794A7-8C4C-4A3F-A33D-B76FD77934A3}"/>
          </ac:spMkLst>
        </pc:spChg>
        <pc:spChg chg="add mod">
          <ac:chgData name="Paul Easter" userId="6549cd31feb53bc1" providerId="LiveId" clId="{E19B617E-EE3F-4AAA-9381-36BBE1B8C7A2}" dt="2022-02-24T22:54:54.737" v="4870"/>
          <ac:spMkLst>
            <pc:docMk/>
            <pc:sldMk cId="2162581152" sldId="426"/>
            <ac:spMk id="9" creationId="{38C805C7-AC5E-400A-89B0-3874CAE551FF}"/>
          </ac:spMkLst>
        </pc:spChg>
        <pc:spChg chg="add del mod">
          <ac:chgData name="Paul Easter" userId="6549cd31feb53bc1" providerId="LiveId" clId="{E19B617E-EE3F-4AAA-9381-36BBE1B8C7A2}" dt="2022-03-01T12:49:28.523" v="15832" actId="478"/>
          <ac:spMkLst>
            <pc:docMk/>
            <pc:sldMk cId="2162581152" sldId="426"/>
            <ac:spMk id="10" creationId="{DEAA210F-3A4F-4FDE-83B9-8DA14EC674C2}"/>
          </ac:spMkLst>
        </pc:spChg>
        <pc:spChg chg="del">
          <ac:chgData name="Paul Easter" userId="6549cd31feb53bc1" providerId="LiveId" clId="{E19B617E-EE3F-4AAA-9381-36BBE1B8C7A2}" dt="2022-02-24T21:36:09.466" v="3497" actId="478"/>
          <ac:spMkLst>
            <pc:docMk/>
            <pc:sldMk cId="2162581152" sldId="426"/>
            <ac:spMk id="12" creationId="{C839E751-00AF-4105-8EF3-BCEFFDA51C11}"/>
          </ac:spMkLst>
        </pc:spChg>
        <pc:spChg chg="mod">
          <ac:chgData name="Paul Easter" userId="6549cd31feb53bc1" providerId="LiveId" clId="{E19B617E-EE3F-4AAA-9381-36BBE1B8C7A2}" dt="2022-02-24T22:34:23.641" v="4095" actId="20577"/>
          <ac:spMkLst>
            <pc:docMk/>
            <pc:sldMk cId="2162581152" sldId="426"/>
            <ac:spMk id="13" creationId="{00000000-0000-0000-0000-000000000000}"/>
          </ac:spMkLst>
        </pc:spChg>
        <pc:spChg chg="mod">
          <ac:chgData name="Paul Easter" userId="6549cd31feb53bc1" providerId="LiveId" clId="{E19B617E-EE3F-4AAA-9381-36BBE1B8C7A2}" dt="2022-02-24T21:36:44.944" v="3517" actId="20577"/>
          <ac:spMkLst>
            <pc:docMk/>
            <pc:sldMk cId="2162581152" sldId="426"/>
            <ac:spMk id="14" creationId="{D1A264E9-38AC-47A4-83E2-D3C122E48CFC}"/>
          </ac:spMkLst>
        </pc:spChg>
        <pc:spChg chg="add del mod">
          <ac:chgData name="Paul Easter" userId="6549cd31feb53bc1" providerId="LiveId" clId="{E19B617E-EE3F-4AAA-9381-36BBE1B8C7A2}" dt="2022-02-27T05:18:52.401" v="9220" actId="478"/>
          <ac:spMkLst>
            <pc:docMk/>
            <pc:sldMk cId="2162581152" sldId="426"/>
            <ac:spMk id="16" creationId="{D4824813-4D52-41D2-B55F-8365AFF994A0}"/>
          </ac:spMkLst>
        </pc:spChg>
        <pc:graphicFrameChg chg="add del mod">
          <ac:chgData name="Paul Easter" userId="6549cd31feb53bc1" providerId="LiveId" clId="{E19B617E-EE3F-4AAA-9381-36BBE1B8C7A2}" dt="2022-02-24T22:28:25.791" v="3947" actId="478"/>
          <ac:graphicFrameMkLst>
            <pc:docMk/>
            <pc:sldMk cId="2162581152" sldId="426"/>
            <ac:graphicFrameMk id="10" creationId="{4DAEC658-FC7A-4010-9F4A-9D398C6A7E88}"/>
          </ac:graphicFrameMkLst>
        </pc:graphicFrameChg>
        <pc:graphicFrameChg chg="del">
          <ac:chgData name="Paul Easter" userId="6549cd31feb53bc1" providerId="LiveId" clId="{E19B617E-EE3F-4AAA-9381-36BBE1B8C7A2}" dt="2022-02-24T21:35:57.892" v="3495" actId="478"/>
          <ac:graphicFrameMkLst>
            <pc:docMk/>
            <pc:sldMk cId="2162581152" sldId="426"/>
            <ac:graphicFrameMk id="11" creationId="{0F1E7FC8-2D36-423C-83AD-5558B127F8FE}"/>
          </ac:graphicFrameMkLst>
        </pc:graphicFrameChg>
        <pc:graphicFrameChg chg="mod modGraphic">
          <ac:chgData name="Paul Easter" userId="6549cd31feb53bc1" providerId="LiveId" clId="{E19B617E-EE3F-4AAA-9381-36BBE1B8C7A2}" dt="2022-02-24T22:53:15.834" v="4830" actId="1036"/>
          <ac:graphicFrameMkLst>
            <pc:docMk/>
            <pc:sldMk cId="2162581152" sldId="426"/>
            <ac:graphicFrameMk id="15" creationId="{5D530DD5-A31A-4463-BF2A-97EF02FD97E5}"/>
          </ac:graphicFrameMkLst>
        </pc:graphicFrameChg>
      </pc:sldChg>
      <pc:sldChg chg="addSp delSp modSp add mod">
        <pc:chgData name="Paul Easter" userId="6549cd31feb53bc1" providerId="LiveId" clId="{E19B617E-EE3F-4AAA-9381-36BBE1B8C7A2}" dt="2022-02-25T04:29:30.119" v="6466" actId="20577"/>
        <pc:sldMkLst>
          <pc:docMk/>
          <pc:sldMk cId="1594550742" sldId="427"/>
        </pc:sldMkLst>
        <pc:spChg chg="add del mod">
          <ac:chgData name="Paul Easter" userId="6549cd31feb53bc1" providerId="LiveId" clId="{E19B617E-EE3F-4AAA-9381-36BBE1B8C7A2}" dt="2022-02-24T22:53:49.281" v="4837" actId="478"/>
          <ac:spMkLst>
            <pc:docMk/>
            <pc:sldMk cId="1594550742" sldId="427"/>
            <ac:spMk id="7" creationId="{789050C8-8B6F-459F-8B0B-079B0B13FE3B}"/>
          </ac:spMkLst>
        </pc:spChg>
        <pc:spChg chg="mod">
          <ac:chgData name="Paul Easter" userId="6549cd31feb53bc1" providerId="LiveId" clId="{E19B617E-EE3F-4AAA-9381-36BBE1B8C7A2}" dt="2022-02-25T04:29:30.119" v="6466" actId="20577"/>
          <ac:spMkLst>
            <pc:docMk/>
            <pc:sldMk cId="1594550742" sldId="427"/>
            <ac:spMk id="8" creationId="{E2F794A7-8C4C-4A3F-A33D-B76FD77934A3}"/>
          </ac:spMkLst>
        </pc:spChg>
        <pc:spChg chg="del mod">
          <ac:chgData name="Paul Easter" userId="6549cd31feb53bc1" providerId="LiveId" clId="{E19B617E-EE3F-4AAA-9381-36BBE1B8C7A2}" dt="2022-02-24T22:25:11.026" v="3888" actId="478"/>
          <ac:spMkLst>
            <pc:docMk/>
            <pc:sldMk cId="1594550742" sldId="427"/>
            <ac:spMk id="9" creationId="{38C805C7-AC5E-400A-89B0-3874CAE551FF}"/>
          </ac:spMkLst>
        </pc:spChg>
        <pc:spChg chg="add del mod">
          <ac:chgData name="Paul Easter" userId="6549cd31feb53bc1" providerId="LiveId" clId="{E19B617E-EE3F-4AAA-9381-36BBE1B8C7A2}" dt="2022-02-24T22:53:53.646" v="4839" actId="478"/>
          <ac:spMkLst>
            <pc:docMk/>
            <pc:sldMk cId="1594550742" sldId="427"/>
            <ac:spMk id="11" creationId="{9DDFB99A-0A4D-44CB-87AD-74914C2C913D}"/>
          </ac:spMkLst>
        </pc:spChg>
        <pc:spChg chg="add mod">
          <ac:chgData name="Paul Easter" userId="6549cd31feb53bc1" providerId="LiveId" clId="{E19B617E-EE3F-4AAA-9381-36BBE1B8C7A2}" dt="2022-02-25T04:28:20.758" v="6446"/>
          <ac:spMkLst>
            <pc:docMk/>
            <pc:sldMk cId="1594550742" sldId="427"/>
            <ac:spMk id="12" creationId="{C7B867F5-C5C2-4DBB-89D2-EFA90BE0D910}"/>
          </ac:spMkLst>
        </pc:spChg>
        <pc:spChg chg="mod">
          <ac:chgData name="Paul Easter" userId="6549cd31feb53bc1" providerId="LiveId" clId="{E19B617E-EE3F-4AAA-9381-36BBE1B8C7A2}" dt="2022-02-24T22:34:27.767" v="4097" actId="20577"/>
          <ac:spMkLst>
            <pc:docMk/>
            <pc:sldMk cId="1594550742" sldId="427"/>
            <ac:spMk id="13" creationId="{00000000-0000-0000-0000-000000000000}"/>
          </ac:spMkLst>
        </pc:spChg>
        <pc:spChg chg="mod">
          <ac:chgData name="Paul Easter" userId="6549cd31feb53bc1" providerId="LiveId" clId="{E19B617E-EE3F-4AAA-9381-36BBE1B8C7A2}" dt="2022-02-24T22:56:42.216" v="4926" actId="1036"/>
          <ac:spMkLst>
            <pc:docMk/>
            <pc:sldMk cId="1594550742" sldId="427"/>
            <ac:spMk id="14" creationId="{D1A264E9-38AC-47A4-83E2-D3C122E48CFC}"/>
          </ac:spMkLst>
        </pc:spChg>
        <pc:graphicFrameChg chg="add del mod modGraphic">
          <ac:chgData name="Paul Easter" userId="6549cd31feb53bc1" providerId="LiveId" clId="{E19B617E-EE3F-4AAA-9381-36BBE1B8C7A2}" dt="2022-02-24T22:53:52.170" v="4838" actId="478"/>
          <ac:graphicFrameMkLst>
            <pc:docMk/>
            <pc:sldMk cId="1594550742" sldId="427"/>
            <ac:graphicFrameMk id="10" creationId="{6798ABDC-3590-4FBE-A920-65BE8B95CF18}"/>
          </ac:graphicFrameMkLst>
        </pc:graphicFrameChg>
        <pc:graphicFrameChg chg="mod modGraphic">
          <ac:chgData name="Paul Easter" userId="6549cd31feb53bc1" providerId="LiveId" clId="{E19B617E-EE3F-4AAA-9381-36BBE1B8C7A2}" dt="2022-02-24T22:27:52.240" v="3940" actId="14734"/>
          <ac:graphicFrameMkLst>
            <pc:docMk/>
            <pc:sldMk cId="1594550742" sldId="427"/>
            <ac:graphicFrameMk id="15" creationId="{5D530DD5-A31A-4463-BF2A-97EF02FD97E5}"/>
          </ac:graphicFrameMkLst>
        </pc:graphicFrameChg>
      </pc:sldChg>
      <pc:sldChg chg="del">
        <pc:chgData name="Paul Easter" userId="6549cd31feb53bc1" providerId="LiveId" clId="{E19B617E-EE3F-4AAA-9381-36BBE1B8C7A2}" dt="2022-02-24T05:15:08.137" v="122" actId="47"/>
        <pc:sldMkLst>
          <pc:docMk/>
          <pc:sldMk cId="2117974490" sldId="427"/>
        </pc:sldMkLst>
      </pc:sldChg>
      <pc:sldChg chg="addSp delSp modSp add mod">
        <pc:chgData name="Paul Easter" userId="6549cd31feb53bc1" providerId="LiveId" clId="{E19B617E-EE3F-4AAA-9381-36BBE1B8C7A2}" dt="2022-03-10T08:26:42.691" v="60827" actId="6549"/>
        <pc:sldMkLst>
          <pc:docMk/>
          <pc:sldMk cId="366242112" sldId="428"/>
        </pc:sldMkLst>
        <pc:spChg chg="add del mod">
          <ac:chgData name="Paul Easter" userId="6549cd31feb53bc1" providerId="LiveId" clId="{E19B617E-EE3F-4AAA-9381-36BBE1B8C7A2}" dt="2022-02-27T04:26:59.097" v="8593" actId="20577"/>
          <ac:spMkLst>
            <pc:docMk/>
            <pc:sldMk cId="366242112" sldId="428"/>
            <ac:spMk id="6" creationId="{BB775E1C-2EA2-46DE-B237-42AF68739F01}"/>
          </ac:spMkLst>
        </pc:spChg>
        <pc:spChg chg="mod">
          <ac:chgData name="Paul Easter" userId="6549cd31feb53bc1" providerId="LiveId" clId="{E19B617E-EE3F-4AAA-9381-36BBE1B8C7A2}" dt="2022-02-24T22:52:55.468" v="4821" actId="20577"/>
          <ac:spMkLst>
            <pc:docMk/>
            <pc:sldMk cId="366242112" sldId="428"/>
            <ac:spMk id="8" creationId="{E2F794A7-8C4C-4A3F-A33D-B76FD77934A3}"/>
          </ac:spMkLst>
        </pc:spChg>
        <pc:graphicFrameChg chg="mod modGraphic">
          <ac:chgData name="Paul Easter" userId="6549cd31feb53bc1" providerId="LiveId" clId="{E19B617E-EE3F-4AAA-9381-36BBE1B8C7A2}" dt="2022-03-10T08:26:42.691" v="60827" actId="6549"/>
          <ac:graphicFrameMkLst>
            <pc:docMk/>
            <pc:sldMk cId="366242112" sldId="428"/>
            <ac:graphicFrameMk id="11" creationId="{0F1E7FC8-2D36-423C-83AD-5558B127F8FE}"/>
          </ac:graphicFrameMkLst>
        </pc:graphicFrameChg>
      </pc:sldChg>
      <pc:sldChg chg="del">
        <pc:chgData name="Paul Easter" userId="6549cd31feb53bc1" providerId="LiveId" clId="{E19B617E-EE3F-4AAA-9381-36BBE1B8C7A2}" dt="2022-02-24T05:15:08.137" v="122" actId="47"/>
        <pc:sldMkLst>
          <pc:docMk/>
          <pc:sldMk cId="4065480997" sldId="428"/>
        </pc:sldMkLst>
      </pc:sldChg>
      <pc:sldChg chg="del">
        <pc:chgData name="Paul Easter" userId="6549cd31feb53bc1" providerId="LiveId" clId="{E19B617E-EE3F-4AAA-9381-36BBE1B8C7A2}" dt="2022-02-24T05:15:08.137" v="122" actId="47"/>
        <pc:sldMkLst>
          <pc:docMk/>
          <pc:sldMk cId="1345341795" sldId="429"/>
        </pc:sldMkLst>
      </pc:sldChg>
      <pc:sldChg chg="addSp delSp modSp add del mod modShow">
        <pc:chgData name="Paul Easter" userId="6549cd31feb53bc1" providerId="LiveId" clId="{E19B617E-EE3F-4AAA-9381-36BBE1B8C7A2}" dt="2022-03-07T01:14:26.330" v="39682" actId="2696"/>
        <pc:sldMkLst>
          <pc:docMk/>
          <pc:sldMk cId="3237869306" sldId="429"/>
        </pc:sldMkLst>
        <pc:spChg chg="mod">
          <ac:chgData name="Paul Easter" userId="6549cd31feb53bc1" providerId="LiveId" clId="{E19B617E-EE3F-4AAA-9381-36BBE1B8C7A2}" dt="2022-02-24T22:54:14.933" v="4866" actId="1076"/>
          <ac:spMkLst>
            <pc:docMk/>
            <pc:sldMk cId="3237869306" sldId="429"/>
            <ac:spMk id="7" creationId="{789050C8-8B6F-459F-8B0B-079B0B13FE3B}"/>
          </ac:spMkLst>
        </pc:spChg>
        <pc:spChg chg="add mod">
          <ac:chgData name="Paul Easter" userId="6549cd31feb53bc1" providerId="LiveId" clId="{E19B617E-EE3F-4AAA-9381-36BBE1B8C7A2}" dt="2022-02-27T05:18:36.912" v="9219"/>
          <ac:spMkLst>
            <pc:docMk/>
            <pc:sldMk cId="3237869306" sldId="429"/>
            <ac:spMk id="8" creationId="{385D8DDA-485F-488E-B491-065E3801F7D1}"/>
          </ac:spMkLst>
        </pc:spChg>
        <pc:spChg chg="del">
          <ac:chgData name="Paul Easter" userId="6549cd31feb53bc1" providerId="LiveId" clId="{E19B617E-EE3F-4AAA-9381-36BBE1B8C7A2}" dt="2022-02-24T22:54:00.935" v="4841" actId="478"/>
          <ac:spMkLst>
            <pc:docMk/>
            <pc:sldMk cId="3237869306" sldId="429"/>
            <ac:spMk id="8" creationId="{E2F794A7-8C4C-4A3F-A33D-B76FD77934A3}"/>
          </ac:spMkLst>
        </pc:spChg>
        <pc:spChg chg="add del mod">
          <ac:chgData name="Paul Easter" userId="6549cd31feb53bc1" providerId="LiveId" clId="{E19B617E-EE3F-4AAA-9381-36BBE1B8C7A2}" dt="2022-02-25T04:15:41.921" v="6386" actId="478"/>
          <ac:spMkLst>
            <pc:docMk/>
            <pc:sldMk cId="3237869306" sldId="429"/>
            <ac:spMk id="9" creationId="{66599058-6582-4429-B0CB-24CE58CD6D88}"/>
          </ac:spMkLst>
        </pc:spChg>
        <pc:spChg chg="mod">
          <ac:chgData name="Paul Easter" userId="6549cd31feb53bc1" providerId="LiveId" clId="{E19B617E-EE3F-4AAA-9381-36BBE1B8C7A2}" dt="2022-02-24T22:54:48.066" v="4869"/>
          <ac:spMkLst>
            <pc:docMk/>
            <pc:sldMk cId="3237869306" sldId="429"/>
            <ac:spMk id="11" creationId="{9DDFB99A-0A4D-44CB-87AD-74914C2C913D}"/>
          </ac:spMkLst>
        </pc:spChg>
        <pc:spChg chg="add del mod">
          <ac:chgData name="Paul Easter" userId="6549cd31feb53bc1" providerId="LiveId" clId="{E19B617E-EE3F-4AAA-9381-36BBE1B8C7A2}" dt="2022-02-25T04:17:00.373" v="6394" actId="478"/>
          <ac:spMkLst>
            <pc:docMk/>
            <pc:sldMk cId="3237869306" sldId="429"/>
            <ac:spMk id="12" creationId="{DFC5A51A-1BA3-46B8-BBD8-8AA269EBA239}"/>
          </ac:spMkLst>
        </pc:spChg>
        <pc:spChg chg="add del mod">
          <ac:chgData name="Paul Easter" userId="6549cd31feb53bc1" providerId="LiveId" clId="{E19B617E-EE3F-4AAA-9381-36BBE1B8C7A2}" dt="2022-02-25T04:23:16.384" v="6418" actId="478"/>
          <ac:spMkLst>
            <pc:docMk/>
            <pc:sldMk cId="3237869306" sldId="429"/>
            <ac:spMk id="16" creationId="{F57857E2-20D8-4719-A06B-C1327D211613}"/>
          </ac:spMkLst>
        </pc:spChg>
        <pc:spChg chg="add del mod">
          <ac:chgData name="Paul Easter" userId="6549cd31feb53bc1" providerId="LiveId" clId="{E19B617E-EE3F-4AAA-9381-36BBE1B8C7A2}" dt="2022-02-27T05:18:36.455" v="9218" actId="478"/>
          <ac:spMkLst>
            <pc:docMk/>
            <pc:sldMk cId="3237869306" sldId="429"/>
            <ac:spMk id="17" creationId="{1FA9A23D-3B51-4EEF-B4DA-8AE2634750A4}"/>
          </ac:spMkLst>
        </pc:spChg>
        <pc:graphicFrameChg chg="mod">
          <ac:chgData name="Paul Easter" userId="6549cd31feb53bc1" providerId="LiveId" clId="{E19B617E-EE3F-4AAA-9381-36BBE1B8C7A2}" dt="2022-02-24T22:54:27.290" v="4867" actId="1036"/>
          <ac:graphicFrameMkLst>
            <pc:docMk/>
            <pc:sldMk cId="3237869306" sldId="429"/>
            <ac:graphicFrameMk id="10" creationId="{6798ABDC-3590-4FBE-A920-65BE8B95CF18}"/>
          </ac:graphicFrameMkLst>
        </pc:graphicFrameChg>
        <pc:graphicFrameChg chg="del">
          <ac:chgData name="Paul Easter" userId="6549cd31feb53bc1" providerId="LiveId" clId="{E19B617E-EE3F-4AAA-9381-36BBE1B8C7A2}" dt="2022-02-24T22:53:59.145" v="4840" actId="478"/>
          <ac:graphicFrameMkLst>
            <pc:docMk/>
            <pc:sldMk cId="3237869306" sldId="429"/>
            <ac:graphicFrameMk id="15" creationId="{5D530DD5-A31A-4463-BF2A-97EF02FD97E5}"/>
          </ac:graphicFrameMkLst>
        </pc:graphicFrameChg>
      </pc:sldChg>
      <pc:sldChg chg="addSp delSp modSp add mod ord">
        <pc:chgData name="Paul Easter" userId="6549cd31feb53bc1" providerId="LiveId" clId="{E19B617E-EE3F-4AAA-9381-36BBE1B8C7A2}" dt="2022-02-27T06:24:16.186" v="9642" actId="403"/>
        <pc:sldMkLst>
          <pc:docMk/>
          <pc:sldMk cId="2078274953" sldId="430"/>
        </pc:sldMkLst>
        <pc:spChg chg="add mod">
          <ac:chgData name="Paul Easter" userId="6549cd31feb53bc1" providerId="LiveId" clId="{E19B617E-EE3F-4AAA-9381-36BBE1B8C7A2}" dt="2022-02-27T06:23:17.698" v="9638"/>
          <ac:spMkLst>
            <pc:docMk/>
            <pc:sldMk cId="2078274953" sldId="430"/>
            <ac:spMk id="7" creationId="{59F1EA6D-1983-43DD-ACFD-2C7CDF78B465}"/>
          </ac:spMkLst>
        </pc:spChg>
        <pc:spChg chg="mod">
          <ac:chgData name="Paul Easter" userId="6549cd31feb53bc1" providerId="LiveId" clId="{E19B617E-EE3F-4AAA-9381-36BBE1B8C7A2}" dt="2022-02-27T06:22:13.459" v="9637" actId="20577"/>
          <ac:spMkLst>
            <pc:docMk/>
            <pc:sldMk cId="2078274953" sldId="430"/>
            <ac:spMk id="8" creationId="{E2F794A7-8C4C-4A3F-A33D-B76FD77934A3}"/>
          </ac:spMkLst>
        </pc:spChg>
        <pc:spChg chg="mod">
          <ac:chgData name="Paul Easter" userId="6549cd31feb53bc1" providerId="LiveId" clId="{E19B617E-EE3F-4AAA-9381-36BBE1B8C7A2}" dt="2022-02-24T23:51:23.574" v="5281" actId="20577"/>
          <ac:spMkLst>
            <pc:docMk/>
            <pc:sldMk cId="2078274953" sldId="430"/>
            <ac:spMk id="14" creationId="{D1A264E9-38AC-47A4-83E2-D3C122E48CFC}"/>
          </ac:spMkLst>
        </pc:spChg>
        <pc:graphicFrameChg chg="add mod modGraphic">
          <ac:chgData name="Paul Easter" userId="6549cd31feb53bc1" providerId="LiveId" clId="{E19B617E-EE3F-4AAA-9381-36BBE1B8C7A2}" dt="2022-02-27T06:24:16.186" v="9642" actId="403"/>
          <ac:graphicFrameMkLst>
            <pc:docMk/>
            <pc:sldMk cId="2078274953" sldId="430"/>
            <ac:graphicFrameMk id="6" creationId="{F8E352C2-21C2-4B96-9BE2-6D358A4526B1}"/>
          </ac:graphicFrameMkLst>
        </pc:graphicFrameChg>
        <pc:graphicFrameChg chg="del">
          <ac:chgData name="Paul Easter" userId="6549cd31feb53bc1" providerId="LiveId" clId="{E19B617E-EE3F-4AAA-9381-36BBE1B8C7A2}" dt="2022-02-24T23:40:38.008" v="5058" actId="478"/>
          <ac:graphicFrameMkLst>
            <pc:docMk/>
            <pc:sldMk cId="2078274953" sldId="430"/>
            <ac:graphicFrameMk id="9" creationId="{5D453549-73C6-4D36-9776-1EB6146E2510}"/>
          </ac:graphicFrameMkLst>
        </pc:graphicFrameChg>
        <pc:graphicFrameChg chg="mod modGraphic">
          <ac:chgData name="Paul Easter" userId="6549cd31feb53bc1" providerId="LiveId" clId="{E19B617E-EE3F-4AAA-9381-36BBE1B8C7A2}" dt="2022-02-27T06:22:09.639" v="9635" actId="1076"/>
          <ac:graphicFrameMkLst>
            <pc:docMk/>
            <pc:sldMk cId="2078274953" sldId="430"/>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91249738" sldId="430"/>
        </pc:sldMkLst>
      </pc:sldChg>
      <pc:sldChg chg="addSp delSp modSp add mod">
        <pc:chgData name="Paul Easter" userId="6549cd31feb53bc1" providerId="LiveId" clId="{E19B617E-EE3F-4AAA-9381-36BBE1B8C7A2}" dt="2022-03-13T03:11:52.456" v="82454" actId="20577"/>
        <pc:sldMkLst>
          <pc:docMk/>
          <pc:sldMk cId="980234627" sldId="431"/>
        </pc:sldMkLst>
        <pc:spChg chg="mod">
          <ac:chgData name="Paul Easter" userId="6549cd31feb53bc1" providerId="LiveId" clId="{E19B617E-EE3F-4AAA-9381-36BBE1B8C7A2}" dt="2022-02-25T00:18:36.904" v="5801" actId="20577"/>
          <ac:spMkLst>
            <pc:docMk/>
            <pc:sldMk cId="980234627" sldId="431"/>
            <ac:spMk id="8" creationId="{E2F794A7-8C4C-4A3F-A33D-B76FD77934A3}"/>
          </ac:spMkLst>
        </pc:spChg>
        <pc:spChg chg="add mod">
          <ac:chgData name="Paul Easter" userId="6549cd31feb53bc1" providerId="LiveId" clId="{E19B617E-EE3F-4AAA-9381-36BBE1B8C7A2}" dt="2022-02-27T05:18:26.426" v="9217"/>
          <ac:spMkLst>
            <pc:docMk/>
            <pc:sldMk cId="980234627" sldId="431"/>
            <ac:spMk id="11" creationId="{92BB05E4-649D-4C01-8284-FBE2639B9EB6}"/>
          </ac:spMkLst>
        </pc:spChg>
        <pc:spChg chg="mod">
          <ac:chgData name="Paul Easter" userId="6549cd31feb53bc1" providerId="LiveId" clId="{E19B617E-EE3F-4AAA-9381-36BBE1B8C7A2}" dt="2022-02-25T00:20:54.832" v="5828" actId="20577"/>
          <ac:spMkLst>
            <pc:docMk/>
            <pc:sldMk cId="980234627" sldId="431"/>
            <ac:spMk id="14" creationId="{D1A264E9-38AC-47A4-83E2-D3C122E48CFC}"/>
          </ac:spMkLst>
        </pc:spChg>
        <pc:spChg chg="add del mod">
          <ac:chgData name="Paul Easter" userId="6549cd31feb53bc1" providerId="LiveId" clId="{E19B617E-EE3F-4AAA-9381-36BBE1B8C7A2}" dt="2022-02-25T04:01:32.799" v="6282" actId="478"/>
          <ac:spMkLst>
            <pc:docMk/>
            <pc:sldMk cId="980234627" sldId="431"/>
            <ac:spMk id="15" creationId="{1F22C63D-8A1E-4041-B2B3-43000F01B569}"/>
          </ac:spMkLst>
        </pc:spChg>
        <pc:spChg chg="add del mod">
          <ac:chgData name="Paul Easter" userId="6549cd31feb53bc1" providerId="LiveId" clId="{E19B617E-EE3F-4AAA-9381-36BBE1B8C7A2}" dt="2022-02-25T04:15:56.650" v="6388" actId="478"/>
          <ac:spMkLst>
            <pc:docMk/>
            <pc:sldMk cId="980234627" sldId="431"/>
            <ac:spMk id="17" creationId="{7D815F70-7DD2-47B6-8921-D6A1605B81EE}"/>
          </ac:spMkLst>
        </pc:spChg>
        <pc:spChg chg="add del mod">
          <ac:chgData name="Paul Easter" userId="6549cd31feb53bc1" providerId="LiveId" clId="{E19B617E-EE3F-4AAA-9381-36BBE1B8C7A2}" dt="2022-02-25T04:17:08.610" v="6396" actId="478"/>
          <ac:spMkLst>
            <pc:docMk/>
            <pc:sldMk cId="980234627" sldId="431"/>
            <ac:spMk id="18" creationId="{F6903137-3163-4E45-A5FF-350423675731}"/>
          </ac:spMkLst>
        </pc:spChg>
        <pc:spChg chg="add del mod">
          <ac:chgData name="Paul Easter" userId="6549cd31feb53bc1" providerId="LiveId" clId="{E19B617E-EE3F-4AAA-9381-36BBE1B8C7A2}" dt="2022-02-25T04:23:11.233" v="6416" actId="478"/>
          <ac:spMkLst>
            <pc:docMk/>
            <pc:sldMk cId="980234627" sldId="431"/>
            <ac:spMk id="19" creationId="{D5DEB6AA-85FA-404E-8712-EC346D88F57E}"/>
          </ac:spMkLst>
        </pc:spChg>
        <pc:spChg chg="add del mod">
          <ac:chgData name="Paul Easter" userId="6549cd31feb53bc1" providerId="LiveId" clId="{E19B617E-EE3F-4AAA-9381-36BBE1B8C7A2}" dt="2022-02-25T04:23:09.310" v="6415"/>
          <ac:spMkLst>
            <pc:docMk/>
            <pc:sldMk cId="980234627" sldId="431"/>
            <ac:spMk id="20" creationId="{80A2E950-03F6-45AF-AC99-E0DE53F8CFC4}"/>
          </ac:spMkLst>
        </pc:spChg>
        <pc:spChg chg="add del mod">
          <ac:chgData name="Paul Easter" userId="6549cd31feb53bc1" providerId="LiveId" clId="{E19B617E-EE3F-4AAA-9381-36BBE1B8C7A2}" dt="2022-02-27T05:18:26.027" v="9216" actId="478"/>
          <ac:spMkLst>
            <pc:docMk/>
            <pc:sldMk cId="980234627" sldId="431"/>
            <ac:spMk id="21" creationId="{1619F4C3-7BD1-490A-A4B1-3E21C5E111A9}"/>
          </ac:spMkLst>
        </pc:spChg>
        <pc:graphicFrameChg chg="mod modGraphic">
          <ac:chgData name="Paul Easter" userId="6549cd31feb53bc1" providerId="LiveId" clId="{E19B617E-EE3F-4AAA-9381-36BBE1B8C7A2}" dt="2022-02-25T00:17:59.388" v="5797" actId="14100"/>
          <ac:graphicFrameMkLst>
            <pc:docMk/>
            <pc:sldMk cId="980234627" sldId="431"/>
            <ac:graphicFrameMk id="9" creationId="{5D453549-73C6-4D36-9776-1EB6146E2510}"/>
          </ac:graphicFrameMkLst>
        </pc:graphicFrameChg>
        <pc:graphicFrameChg chg="mod modGraphic">
          <ac:chgData name="Paul Easter" userId="6549cd31feb53bc1" providerId="LiveId" clId="{E19B617E-EE3F-4AAA-9381-36BBE1B8C7A2}" dt="2022-03-13T03:11:52.456" v="82454" actId="20577"/>
          <ac:graphicFrameMkLst>
            <pc:docMk/>
            <pc:sldMk cId="980234627" sldId="431"/>
            <ac:graphicFrameMk id="10" creationId="{7E5092FE-1C91-4B48-9748-4136E6DA4D71}"/>
          </ac:graphicFrameMkLst>
        </pc:graphicFrameChg>
        <pc:graphicFrameChg chg="del">
          <ac:chgData name="Paul Easter" userId="6549cd31feb53bc1" providerId="LiveId" clId="{E19B617E-EE3F-4AAA-9381-36BBE1B8C7A2}" dt="2022-02-24T23:44:28.601" v="5096" actId="478"/>
          <ac:graphicFrameMkLst>
            <pc:docMk/>
            <pc:sldMk cId="980234627" sldId="431"/>
            <ac:graphicFrameMk id="11" creationId="{680BC9E5-241B-473C-8F1E-157BCC794D77}"/>
          </ac:graphicFrameMkLst>
        </pc:graphicFrameChg>
        <pc:graphicFrameChg chg="add del mod modGraphic">
          <ac:chgData name="Paul Easter" userId="6549cd31feb53bc1" providerId="LiveId" clId="{E19B617E-EE3F-4AAA-9381-36BBE1B8C7A2}" dt="2022-02-25T00:17:05.065" v="5781" actId="478"/>
          <ac:graphicFrameMkLst>
            <pc:docMk/>
            <pc:sldMk cId="980234627" sldId="431"/>
            <ac:graphicFrameMk id="12" creationId="{26941F4C-3ACF-4F3C-84EE-347D035E09D3}"/>
          </ac:graphicFrameMkLst>
        </pc:graphicFrameChg>
        <pc:graphicFrameChg chg="add del mod">
          <ac:chgData name="Paul Easter" userId="6549cd31feb53bc1" providerId="LiveId" clId="{E19B617E-EE3F-4AAA-9381-36BBE1B8C7A2}" dt="2022-02-25T04:01:36.401" v="6283" actId="478"/>
          <ac:graphicFrameMkLst>
            <pc:docMk/>
            <pc:sldMk cId="980234627" sldId="431"/>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1573580979" sldId="431"/>
        </pc:sldMkLst>
      </pc:sldChg>
      <pc:sldChg chg="del">
        <pc:chgData name="Paul Easter" userId="6549cd31feb53bc1" providerId="LiveId" clId="{E19B617E-EE3F-4AAA-9381-36BBE1B8C7A2}" dt="2022-02-24T05:15:08.137" v="122" actId="47"/>
        <pc:sldMkLst>
          <pc:docMk/>
          <pc:sldMk cId="2891216558" sldId="432"/>
        </pc:sldMkLst>
      </pc:sldChg>
      <pc:sldChg chg="add del">
        <pc:chgData name="Paul Easter" userId="6549cd31feb53bc1" providerId="LiveId" clId="{E19B617E-EE3F-4AAA-9381-36BBE1B8C7A2}" dt="2022-02-24T23:55:09.276" v="5322" actId="2890"/>
        <pc:sldMkLst>
          <pc:docMk/>
          <pc:sldMk cId="3761283558" sldId="432"/>
        </pc:sldMkLst>
      </pc:sldChg>
      <pc:sldChg chg="addSp modSp add mod ord">
        <pc:chgData name="Paul Easter" userId="6549cd31feb53bc1" providerId="LiveId" clId="{E19B617E-EE3F-4AAA-9381-36BBE1B8C7A2}" dt="2022-02-27T04:04:11.239" v="8278"/>
        <pc:sldMkLst>
          <pc:docMk/>
          <pc:sldMk cId="4062622250" sldId="432"/>
        </pc:sldMkLst>
        <pc:spChg chg="mod">
          <ac:chgData name="Paul Easter" userId="6549cd31feb53bc1" providerId="LiveId" clId="{E19B617E-EE3F-4AAA-9381-36BBE1B8C7A2}" dt="2022-02-25T00:04:08.599" v="5594" actId="113"/>
          <ac:spMkLst>
            <pc:docMk/>
            <pc:sldMk cId="4062622250" sldId="432"/>
            <ac:spMk id="8" creationId="{E2F794A7-8C4C-4A3F-A33D-B76FD77934A3}"/>
          </ac:spMkLst>
        </pc:spChg>
        <pc:spChg chg="mod">
          <ac:chgData name="Paul Easter" userId="6549cd31feb53bc1" providerId="LiveId" clId="{E19B617E-EE3F-4AAA-9381-36BBE1B8C7A2}" dt="2022-02-25T00:20:43.419" v="5816" actId="20577"/>
          <ac:spMkLst>
            <pc:docMk/>
            <pc:sldMk cId="4062622250" sldId="432"/>
            <ac:spMk id="14" creationId="{D1A264E9-38AC-47A4-83E2-D3C122E48CFC}"/>
          </ac:spMkLst>
        </pc:spChg>
        <pc:graphicFrameChg chg="add mod modGraphic">
          <ac:chgData name="Paul Easter" userId="6549cd31feb53bc1" providerId="LiveId" clId="{E19B617E-EE3F-4AAA-9381-36BBE1B8C7A2}" dt="2022-02-25T04:24:57.083" v="6443" actId="20577"/>
          <ac:graphicFrameMkLst>
            <pc:docMk/>
            <pc:sldMk cId="4062622250" sldId="432"/>
            <ac:graphicFrameMk id="7" creationId="{9DEA0492-CB63-4018-B976-0A41D6E330DD}"/>
          </ac:graphicFrameMkLst>
        </pc:graphicFrameChg>
        <pc:graphicFrameChg chg="mod modGraphic">
          <ac:chgData name="Paul Easter" userId="6549cd31feb53bc1" providerId="LiveId" clId="{E19B617E-EE3F-4AAA-9381-36BBE1B8C7A2}" dt="2022-02-25T00:04:41.133" v="5606" actId="20577"/>
          <ac:graphicFrameMkLst>
            <pc:docMk/>
            <pc:sldMk cId="4062622250" sldId="432"/>
            <ac:graphicFrameMk id="9" creationId="{5D453549-73C6-4D36-9776-1EB6146E2510}"/>
          </ac:graphicFrameMkLst>
        </pc:graphicFrameChg>
        <pc:graphicFrameChg chg="mod modGraphic">
          <ac:chgData name="Paul Easter" userId="6549cd31feb53bc1" providerId="LiveId" clId="{E19B617E-EE3F-4AAA-9381-36BBE1B8C7A2}" dt="2022-02-25T00:01:27.085" v="5565" actId="14100"/>
          <ac:graphicFrameMkLst>
            <pc:docMk/>
            <pc:sldMk cId="4062622250" sldId="432"/>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2484280140" sldId="433"/>
        </pc:sldMkLst>
      </pc:sldChg>
      <pc:sldChg chg="addSp delSp modSp add mod ord">
        <pc:chgData name="Paul Easter" userId="6549cd31feb53bc1" providerId="LiveId" clId="{E19B617E-EE3F-4AAA-9381-36BBE1B8C7A2}" dt="2022-03-03T07:35:41.638" v="21129" actId="14100"/>
        <pc:sldMkLst>
          <pc:docMk/>
          <pc:sldMk cId="3934480077" sldId="433"/>
        </pc:sldMkLst>
        <pc:spChg chg="add del mod">
          <ac:chgData name="Paul Easter" userId="6549cd31feb53bc1" providerId="LiveId" clId="{E19B617E-EE3F-4AAA-9381-36BBE1B8C7A2}" dt="2022-02-25T04:00:47.065" v="6278"/>
          <ac:spMkLst>
            <pc:docMk/>
            <pc:sldMk cId="3934480077" sldId="433"/>
            <ac:spMk id="7" creationId="{615EEF81-3674-413B-80E9-77C74D7E7A90}"/>
          </ac:spMkLst>
        </pc:spChg>
        <pc:spChg chg="mod">
          <ac:chgData name="Paul Easter" userId="6549cd31feb53bc1" providerId="LiveId" clId="{E19B617E-EE3F-4AAA-9381-36BBE1B8C7A2}" dt="2022-02-25T10:00:27.776" v="7510" actId="113"/>
          <ac:spMkLst>
            <pc:docMk/>
            <pc:sldMk cId="3934480077" sldId="433"/>
            <ac:spMk id="8" creationId="{E2F794A7-8C4C-4A3F-A33D-B76FD77934A3}"/>
          </ac:spMkLst>
        </pc:spChg>
        <pc:spChg chg="add mod">
          <ac:chgData name="Paul Easter" userId="6549cd31feb53bc1" providerId="LiveId" clId="{E19B617E-EE3F-4AAA-9381-36BBE1B8C7A2}" dt="2022-03-03T07:35:41.638" v="21129" actId="14100"/>
          <ac:spMkLst>
            <pc:docMk/>
            <pc:sldMk cId="3934480077" sldId="433"/>
            <ac:spMk id="11" creationId="{529965D9-0101-4DD7-9C9A-4A10CAFD92A8}"/>
          </ac:spMkLst>
        </pc:spChg>
        <pc:spChg chg="mod">
          <ac:chgData name="Paul Easter" userId="6549cd31feb53bc1" providerId="LiveId" clId="{E19B617E-EE3F-4AAA-9381-36BBE1B8C7A2}" dt="2022-02-25T03:18:35.676" v="5837" actId="20577"/>
          <ac:spMkLst>
            <pc:docMk/>
            <pc:sldMk cId="3934480077" sldId="433"/>
            <ac:spMk id="14" creationId="{D1A264E9-38AC-47A4-83E2-D3C122E48CFC}"/>
          </ac:spMkLst>
        </pc:spChg>
        <pc:graphicFrameChg chg="del mod">
          <ac:chgData name="Paul Easter" userId="6549cd31feb53bc1" providerId="LiveId" clId="{E19B617E-EE3F-4AAA-9381-36BBE1B8C7A2}" dt="2022-02-25T09:47:23.858" v="7188" actId="478"/>
          <ac:graphicFrameMkLst>
            <pc:docMk/>
            <pc:sldMk cId="3934480077" sldId="433"/>
            <ac:graphicFrameMk id="9" creationId="{5D453549-73C6-4D36-9776-1EB6146E2510}"/>
          </ac:graphicFrameMkLst>
        </pc:graphicFrameChg>
        <pc:graphicFrameChg chg="mod modGraphic">
          <ac:chgData name="Paul Easter" userId="6549cd31feb53bc1" providerId="LiveId" clId="{E19B617E-EE3F-4AAA-9381-36BBE1B8C7A2}" dt="2022-02-25T10:08:39.316" v="7588" actId="20577"/>
          <ac:graphicFrameMkLst>
            <pc:docMk/>
            <pc:sldMk cId="3934480077" sldId="433"/>
            <ac:graphicFrameMk id="10" creationId="{7E5092FE-1C91-4B48-9748-4136E6DA4D71}"/>
          </ac:graphicFrameMkLst>
        </pc:graphicFrameChg>
        <pc:graphicFrameChg chg="add del mod modGraphic">
          <ac:chgData name="Paul Easter" userId="6549cd31feb53bc1" providerId="LiveId" clId="{E19B617E-EE3F-4AAA-9381-36BBE1B8C7A2}" dt="2022-02-25T09:51:31.417" v="7364" actId="478"/>
          <ac:graphicFrameMkLst>
            <pc:docMk/>
            <pc:sldMk cId="3934480077" sldId="433"/>
            <ac:graphicFrameMk id="12" creationId="{A54DBCB1-891C-4862-A1EC-25A8F5323FD3}"/>
          </ac:graphicFrameMkLst>
        </pc:graphicFrameChg>
      </pc:sldChg>
      <pc:sldChg chg="modSp add del mod">
        <pc:chgData name="Paul Easter" userId="6549cd31feb53bc1" providerId="LiveId" clId="{E19B617E-EE3F-4AAA-9381-36BBE1B8C7A2}" dt="2022-02-25T04:01:24.965" v="6281" actId="2696"/>
        <pc:sldMkLst>
          <pc:docMk/>
          <pc:sldMk cId="64572901" sldId="434"/>
        </pc:sldMkLst>
        <pc:graphicFrameChg chg="mod modGraphic">
          <ac:chgData name="Paul Easter" userId="6549cd31feb53bc1" providerId="LiveId" clId="{E19B617E-EE3F-4AAA-9381-36BBE1B8C7A2}" dt="2022-02-25T03:46:15.037" v="6047" actId="20577"/>
          <ac:graphicFrameMkLst>
            <pc:docMk/>
            <pc:sldMk cId="64572901" sldId="434"/>
            <ac:graphicFrameMk id="9" creationId="{5D453549-73C6-4D36-9776-1EB6146E2510}"/>
          </ac:graphicFrameMkLst>
        </pc:graphicFrameChg>
      </pc:sldChg>
      <pc:sldChg chg="del">
        <pc:chgData name="Paul Easter" userId="6549cd31feb53bc1" providerId="LiveId" clId="{E19B617E-EE3F-4AAA-9381-36BBE1B8C7A2}" dt="2022-02-24T05:15:08.137" v="122" actId="47"/>
        <pc:sldMkLst>
          <pc:docMk/>
          <pc:sldMk cId="1251528556" sldId="434"/>
        </pc:sldMkLst>
      </pc:sldChg>
      <pc:sldChg chg="addSp delSp modSp add mod">
        <pc:chgData name="Paul Easter" userId="6549cd31feb53bc1" providerId="LiveId" clId="{E19B617E-EE3F-4AAA-9381-36BBE1B8C7A2}" dt="2022-03-13T03:11:59.870" v="82457" actId="20577"/>
        <pc:sldMkLst>
          <pc:docMk/>
          <pc:sldMk cId="1628901018" sldId="435"/>
        </pc:sldMkLst>
        <pc:spChg chg="add del mod">
          <ac:chgData name="Paul Easter" userId="6549cd31feb53bc1" providerId="LiveId" clId="{E19B617E-EE3F-4AAA-9381-36BBE1B8C7A2}" dt="2022-02-25T04:06:28.282" v="6346"/>
          <ac:spMkLst>
            <pc:docMk/>
            <pc:sldMk cId="1628901018" sldId="435"/>
            <ac:spMk id="8" creationId="{E2F794A7-8C4C-4A3F-A33D-B76FD77934A3}"/>
          </ac:spMkLst>
        </pc:spChg>
        <pc:spChg chg="add del mod">
          <ac:chgData name="Paul Easter" userId="6549cd31feb53bc1" providerId="LiveId" clId="{E19B617E-EE3F-4AAA-9381-36BBE1B8C7A2}" dt="2022-02-27T05:18:11.511" v="9215" actId="478"/>
          <ac:spMkLst>
            <pc:docMk/>
            <pc:sldMk cId="1628901018" sldId="435"/>
            <ac:spMk id="9" creationId="{A08A6F59-45C3-4A30-B69F-A827A4EE84BA}"/>
          </ac:spMkLst>
        </pc:spChg>
        <pc:spChg chg="add del mod">
          <ac:chgData name="Paul Easter" userId="6549cd31feb53bc1" providerId="LiveId" clId="{E19B617E-EE3F-4AAA-9381-36BBE1B8C7A2}" dt="2022-02-25T04:16:09.534" v="6390" actId="478"/>
          <ac:spMkLst>
            <pc:docMk/>
            <pc:sldMk cId="1628901018" sldId="435"/>
            <ac:spMk id="12" creationId="{4EA3901F-8491-4F0C-9025-25066271823A}"/>
          </ac:spMkLst>
        </pc:spChg>
        <pc:spChg chg="del mod">
          <ac:chgData name="Paul Easter" userId="6549cd31feb53bc1" providerId="LiveId" clId="{E19B617E-EE3F-4AAA-9381-36BBE1B8C7A2}" dt="2022-02-25T04:02:28.319" v="6299" actId="478"/>
          <ac:spMkLst>
            <pc:docMk/>
            <pc:sldMk cId="1628901018" sldId="435"/>
            <ac:spMk id="15" creationId="{1F22C63D-8A1E-4041-B2B3-43000F01B569}"/>
          </ac:spMkLst>
        </pc:spChg>
        <pc:spChg chg="del mod">
          <ac:chgData name="Paul Easter" userId="6549cd31feb53bc1" providerId="LiveId" clId="{E19B617E-EE3F-4AAA-9381-36BBE1B8C7A2}" dt="2022-02-25T04:12:33.226" v="6365" actId="478"/>
          <ac:spMkLst>
            <pc:docMk/>
            <pc:sldMk cId="1628901018" sldId="435"/>
            <ac:spMk id="17" creationId="{7D815F70-7DD2-47B6-8921-D6A1605B81EE}"/>
          </ac:spMkLst>
        </pc:spChg>
        <pc:spChg chg="add del mod">
          <ac:chgData name="Paul Easter" userId="6549cd31feb53bc1" providerId="LiveId" clId="{E19B617E-EE3F-4AAA-9381-36BBE1B8C7A2}" dt="2022-02-25T04:17:16.405" v="6398" actId="478"/>
          <ac:spMkLst>
            <pc:docMk/>
            <pc:sldMk cId="1628901018" sldId="435"/>
            <ac:spMk id="18" creationId="{001C0770-2AB0-40BA-B8F5-ABCD7B26D72C}"/>
          </ac:spMkLst>
        </pc:spChg>
        <pc:spChg chg="add mod">
          <ac:chgData name="Paul Easter" userId="6549cd31feb53bc1" providerId="LiveId" clId="{E19B617E-EE3F-4AAA-9381-36BBE1B8C7A2}" dt="2022-02-27T05:18:07.334" v="9214"/>
          <ac:spMkLst>
            <pc:docMk/>
            <pc:sldMk cId="1628901018" sldId="435"/>
            <ac:spMk id="19" creationId="{ACA8C2ED-AECE-47CD-9EC3-8DA4D24794E4}"/>
          </ac:spMkLst>
        </pc:spChg>
        <pc:graphicFrameChg chg="del">
          <ac:chgData name="Paul Easter" userId="6549cd31feb53bc1" providerId="LiveId" clId="{E19B617E-EE3F-4AAA-9381-36BBE1B8C7A2}" dt="2022-02-25T04:02:08.485" v="6293" actId="478"/>
          <ac:graphicFrameMkLst>
            <pc:docMk/>
            <pc:sldMk cId="1628901018" sldId="435"/>
            <ac:graphicFrameMk id="9" creationId="{5D453549-73C6-4D36-9776-1EB6146E2510}"/>
          </ac:graphicFrameMkLst>
        </pc:graphicFrameChg>
        <pc:graphicFrameChg chg="del">
          <ac:chgData name="Paul Easter" userId="6549cd31feb53bc1" providerId="LiveId" clId="{E19B617E-EE3F-4AAA-9381-36BBE1B8C7A2}" dt="2022-02-25T04:02:10.719" v="6294" actId="478"/>
          <ac:graphicFrameMkLst>
            <pc:docMk/>
            <pc:sldMk cId="1628901018" sldId="435"/>
            <ac:graphicFrameMk id="10" creationId="{7E5092FE-1C91-4B48-9748-4136E6DA4D71}"/>
          </ac:graphicFrameMkLst>
        </pc:graphicFrameChg>
        <pc:graphicFrameChg chg="add mod">
          <ac:chgData name="Paul Easter" userId="6549cd31feb53bc1" providerId="LiveId" clId="{E19B617E-EE3F-4AAA-9381-36BBE1B8C7A2}" dt="2022-03-13T03:11:59.870" v="82457" actId="20577"/>
          <ac:graphicFrameMkLst>
            <pc:docMk/>
            <pc:sldMk cId="1628901018" sldId="435"/>
            <ac:graphicFrameMk id="11" creationId="{BFA1955D-A18D-490C-92D6-A1900D2947EA}"/>
          </ac:graphicFrameMkLst>
        </pc:graphicFrameChg>
        <pc:graphicFrameChg chg="mod">
          <ac:chgData name="Paul Easter" userId="6549cd31feb53bc1" providerId="LiveId" clId="{E19B617E-EE3F-4AAA-9381-36BBE1B8C7A2}" dt="2022-02-27T04:33:10.188" v="8616" actId="115"/>
          <ac:graphicFrameMkLst>
            <pc:docMk/>
            <pc:sldMk cId="1628901018" sldId="435"/>
            <ac:graphicFrameMk id="16" creationId="{AC67C8D2-8B43-4954-A32C-9C1422A62113}"/>
          </ac:graphicFrameMkLst>
        </pc:graphicFrameChg>
      </pc:sldChg>
      <pc:sldChg chg="del">
        <pc:chgData name="Paul Easter" userId="6549cd31feb53bc1" providerId="LiveId" clId="{E19B617E-EE3F-4AAA-9381-36BBE1B8C7A2}" dt="2022-02-24T05:15:08.137" v="122" actId="47"/>
        <pc:sldMkLst>
          <pc:docMk/>
          <pc:sldMk cId="2183881217" sldId="435"/>
        </pc:sldMkLst>
      </pc:sldChg>
      <pc:sldChg chg="del">
        <pc:chgData name="Paul Easter" userId="6549cd31feb53bc1" providerId="LiveId" clId="{E19B617E-EE3F-4AAA-9381-36BBE1B8C7A2}" dt="2022-02-24T05:15:08.137" v="122" actId="47"/>
        <pc:sldMkLst>
          <pc:docMk/>
          <pc:sldMk cId="355466109" sldId="436"/>
        </pc:sldMkLst>
      </pc:sldChg>
      <pc:sldChg chg="add del">
        <pc:chgData name="Paul Easter" userId="6549cd31feb53bc1" providerId="LiveId" clId="{E19B617E-EE3F-4AAA-9381-36BBE1B8C7A2}" dt="2022-02-25T09:56:35.679" v="7448" actId="2696"/>
        <pc:sldMkLst>
          <pc:docMk/>
          <pc:sldMk cId="1476466803" sldId="436"/>
        </pc:sldMkLst>
      </pc:sldChg>
      <pc:sldChg chg="addSp delSp modSp add mod ord">
        <pc:chgData name="Paul Easter" userId="6549cd31feb53bc1" providerId="LiveId" clId="{E19B617E-EE3F-4AAA-9381-36BBE1B8C7A2}" dt="2022-02-27T04:03:29.727" v="8272"/>
        <pc:sldMkLst>
          <pc:docMk/>
          <pc:sldMk cId="665362008" sldId="437"/>
        </pc:sldMkLst>
        <pc:spChg chg="mod">
          <ac:chgData name="Paul Easter" userId="6549cd31feb53bc1" providerId="LiveId" clId="{E19B617E-EE3F-4AAA-9381-36BBE1B8C7A2}" dt="2022-02-25T10:05:45.190" v="7542" actId="20577"/>
          <ac:spMkLst>
            <pc:docMk/>
            <pc:sldMk cId="665362008" sldId="437"/>
            <ac:spMk id="8" creationId="{E2F794A7-8C4C-4A3F-A33D-B76FD77934A3}"/>
          </ac:spMkLst>
        </pc:spChg>
        <pc:graphicFrameChg chg="add del mod ord modGraphic">
          <ac:chgData name="Paul Easter" userId="6549cd31feb53bc1" providerId="LiveId" clId="{E19B617E-EE3F-4AAA-9381-36BBE1B8C7A2}" dt="2022-02-25T10:08:10.487" v="7581" actId="20577"/>
          <ac:graphicFrameMkLst>
            <pc:docMk/>
            <pc:sldMk cId="665362008" sldId="437"/>
            <ac:graphicFrameMk id="7" creationId="{98D0EA9F-34EA-44CA-89B3-F802ED426D70}"/>
          </ac:graphicFrameMkLst>
        </pc:graphicFrameChg>
        <pc:graphicFrameChg chg="add del modGraphic">
          <ac:chgData name="Paul Easter" userId="6549cd31feb53bc1" providerId="LiveId" clId="{E19B617E-EE3F-4AAA-9381-36BBE1B8C7A2}" dt="2022-02-25T09:52:51.760" v="7382" actId="478"/>
          <ac:graphicFrameMkLst>
            <pc:docMk/>
            <pc:sldMk cId="665362008" sldId="437"/>
            <ac:graphicFrameMk id="10" creationId="{7E5092FE-1C91-4B48-9748-4136E6DA4D71}"/>
          </ac:graphicFrameMkLst>
        </pc:graphicFrameChg>
      </pc:sldChg>
      <pc:sldChg chg="del">
        <pc:chgData name="Paul Easter" userId="6549cd31feb53bc1" providerId="LiveId" clId="{E19B617E-EE3F-4AAA-9381-36BBE1B8C7A2}" dt="2022-02-24T05:15:08.137" v="122" actId="47"/>
        <pc:sldMkLst>
          <pc:docMk/>
          <pc:sldMk cId="4281647909" sldId="437"/>
        </pc:sldMkLst>
      </pc:sldChg>
      <pc:sldChg chg="delSp modSp add mod">
        <pc:chgData name="Paul Easter" userId="6549cd31feb53bc1" providerId="LiveId" clId="{E19B617E-EE3F-4AAA-9381-36BBE1B8C7A2}" dt="2022-03-13T03:11:13.968" v="82442" actId="20577"/>
        <pc:sldMkLst>
          <pc:docMk/>
          <pc:sldMk cId="2253084434" sldId="438"/>
        </pc:sldMkLst>
        <pc:spChg chg="mod">
          <ac:chgData name="Paul Easter" userId="6549cd31feb53bc1" providerId="LiveId" clId="{E19B617E-EE3F-4AAA-9381-36BBE1B8C7A2}" dt="2022-02-27T03:56:24.465" v="8129" actId="1076"/>
          <ac:spMkLst>
            <pc:docMk/>
            <pc:sldMk cId="2253084434" sldId="438"/>
            <ac:spMk id="7" creationId="{F8867D3A-67E3-4622-8B1B-64F33B096145}"/>
          </ac:spMkLst>
        </pc:spChg>
        <pc:spChg chg="mod">
          <ac:chgData name="Paul Easter" userId="6549cd31feb53bc1" providerId="LiveId" clId="{E19B617E-EE3F-4AAA-9381-36BBE1B8C7A2}" dt="2022-02-27T02:54:01.637" v="7687"/>
          <ac:spMkLst>
            <pc:docMk/>
            <pc:sldMk cId="2253084434" sldId="438"/>
            <ac:spMk id="8" creationId="{E2F794A7-8C4C-4A3F-A33D-B76FD77934A3}"/>
          </ac:spMkLst>
        </pc:spChg>
        <pc:spChg chg="del">
          <ac:chgData name="Paul Easter" userId="6549cd31feb53bc1" providerId="LiveId" clId="{E19B617E-EE3F-4AAA-9381-36BBE1B8C7A2}" dt="2022-02-27T02:54:24.120" v="7693" actId="478"/>
          <ac:spMkLst>
            <pc:docMk/>
            <pc:sldMk cId="2253084434" sldId="438"/>
            <ac:spMk id="10" creationId="{73D29966-2A05-425C-A513-D225E417ED44}"/>
          </ac:spMkLst>
        </pc:spChg>
        <pc:graphicFrameChg chg="del">
          <ac:chgData name="Paul Easter" userId="6549cd31feb53bc1" providerId="LiveId" clId="{E19B617E-EE3F-4AAA-9381-36BBE1B8C7A2}" dt="2022-02-27T02:54:05.544" v="7688" actId="478"/>
          <ac:graphicFrameMkLst>
            <pc:docMk/>
            <pc:sldMk cId="2253084434" sldId="438"/>
            <ac:graphicFrameMk id="6" creationId="{CB259DE8-E3B1-4840-957D-38EED9CDF24E}"/>
          </ac:graphicFrameMkLst>
        </pc:graphicFrameChg>
        <pc:graphicFrameChg chg="mod">
          <ac:chgData name="Paul Easter" userId="6549cd31feb53bc1" providerId="LiveId" clId="{E19B617E-EE3F-4AAA-9381-36BBE1B8C7A2}" dt="2022-03-13T03:11:13.968" v="82442" actId="20577"/>
          <ac:graphicFrameMkLst>
            <pc:docMk/>
            <pc:sldMk cId="2253084434" sldId="438"/>
            <ac:graphicFrameMk id="9" creationId="{C22B4CC1-E559-4FF7-884B-C74B76A3B545}"/>
          </ac:graphicFrameMkLst>
        </pc:graphicFrameChg>
      </pc:sldChg>
      <pc:sldChg chg="add del">
        <pc:chgData name="Paul Easter" userId="6549cd31feb53bc1" providerId="LiveId" clId="{E19B617E-EE3F-4AAA-9381-36BBE1B8C7A2}" dt="2022-02-27T02:47:25.446" v="7592" actId="2890"/>
        <pc:sldMkLst>
          <pc:docMk/>
          <pc:sldMk cId="2688442225" sldId="438"/>
        </pc:sldMkLst>
      </pc:sldChg>
      <pc:sldChg chg="del">
        <pc:chgData name="Paul Easter" userId="6549cd31feb53bc1" providerId="LiveId" clId="{E19B617E-EE3F-4AAA-9381-36BBE1B8C7A2}" dt="2022-02-24T05:15:08.137" v="122" actId="47"/>
        <pc:sldMkLst>
          <pc:docMk/>
          <pc:sldMk cId="2712551292" sldId="438"/>
        </pc:sldMkLst>
      </pc:sldChg>
      <pc:sldChg chg="addSp delSp modSp add mod ord">
        <pc:chgData name="Paul Easter" userId="6549cd31feb53bc1" providerId="LiveId" clId="{E19B617E-EE3F-4AAA-9381-36BBE1B8C7A2}" dt="2022-02-27T04:04:31.429" v="8279"/>
        <pc:sldMkLst>
          <pc:docMk/>
          <pc:sldMk cId="3856311133" sldId="439"/>
        </pc:sldMkLst>
        <pc:spChg chg="add mod">
          <ac:chgData name="Paul Easter" userId="6549cd31feb53bc1" providerId="LiveId" clId="{E19B617E-EE3F-4AAA-9381-36BBE1B8C7A2}" dt="2022-02-27T03:26:51.959" v="7854"/>
          <ac:spMkLst>
            <pc:docMk/>
            <pc:sldMk cId="3856311133" sldId="439"/>
            <ac:spMk id="6" creationId="{2221E34B-1B55-43B4-A616-EA7235127B6E}"/>
          </ac:spMkLst>
        </pc:spChg>
        <pc:spChg chg="del">
          <ac:chgData name="Paul Easter" userId="6549cd31feb53bc1" providerId="LiveId" clId="{E19B617E-EE3F-4AAA-9381-36BBE1B8C7A2}" dt="2022-02-27T03:31:40.440" v="7862" actId="478"/>
          <ac:spMkLst>
            <pc:docMk/>
            <pc:sldMk cId="3856311133" sldId="439"/>
            <ac:spMk id="7" creationId="{160F151E-3899-484D-93AE-DFBA156A7C1D}"/>
          </ac:spMkLst>
        </pc:spChg>
        <pc:spChg chg="mod">
          <ac:chgData name="Paul Easter" userId="6549cd31feb53bc1" providerId="LiveId" clId="{E19B617E-EE3F-4AAA-9381-36BBE1B8C7A2}" dt="2022-02-27T03:34:15.480" v="7904" actId="113"/>
          <ac:spMkLst>
            <pc:docMk/>
            <pc:sldMk cId="3856311133" sldId="439"/>
            <ac:spMk id="9" creationId="{51180873-49E8-4335-9E5A-A468A28EB281}"/>
          </ac:spMkLst>
        </pc:spChg>
        <pc:spChg chg="mod">
          <ac:chgData name="Paul Easter" userId="6549cd31feb53bc1" providerId="LiveId" clId="{E19B617E-EE3F-4AAA-9381-36BBE1B8C7A2}" dt="2022-02-27T04:04:31.429" v="8279"/>
          <ac:spMkLst>
            <pc:docMk/>
            <pc:sldMk cId="3856311133" sldId="439"/>
            <ac:spMk id="13" creationId="{00000000-0000-0000-0000-000000000000}"/>
          </ac:spMkLst>
        </pc:spChg>
        <pc:spChg chg="mod">
          <ac:chgData name="Paul Easter" userId="6549cd31feb53bc1" providerId="LiveId" clId="{E19B617E-EE3F-4AAA-9381-36BBE1B8C7A2}" dt="2022-02-27T03:37:26.035" v="7918" actId="20577"/>
          <ac:spMkLst>
            <pc:docMk/>
            <pc:sldMk cId="3856311133" sldId="439"/>
            <ac:spMk id="14" creationId="{D1A264E9-38AC-47A4-83E2-D3C122E48CFC}"/>
          </ac:spMkLst>
        </pc:spChg>
        <pc:picChg chg="add mod">
          <ac:chgData name="Paul Easter" userId="6549cd31feb53bc1" providerId="LiveId" clId="{E19B617E-EE3F-4AAA-9381-36BBE1B8C7A2}" dt="2022-02-27T03:34:46.291" v="7909" actId="1076"/>
          <ac:picMkLst>
            <pc:docMk/>
            <pc:sldMk cId="3856311133" sldId="439"/>
            <ac:picMk id="1026" creationId="{935D2E11-6316-4978-A91D-F3477AB5405B}"/>
          </ac:picMkLst>
        </pc:picChg>
      </pc:sldChg>
      <pc:sldChg chg="del">
        <pc:chgData name="Paul Easter" userId="6549cd31feb53bc1" providerId="LiveId" clId="{E19B617E-EE3F-4AAA-9381-36BBE1B8C7A2}" dt="2022-02-24T05:15:08.137" v="122" actId="47"/>
        <pc:sldMkLst>
          <pc:docMk/>
          <pc:sldMk cId="4093546442" sldId="439"/>
        </pc:sldMkLst>
      </pc:sldChg>
      <pc:sldChg chg="del">
        <pc:chgData name="Paul Easter" userId="6549cd31feb53bc1" providerId="LiveId" clId="{E19B617E-EE3F-4AAA-9381-36BBE1B8C7A2}" dt="2022-02-24T05:15:08.137" v="122" actId="47"/>
        <pc:sldMkLst>
          <pc:docMk/>
          <pc:sldMk cId="2583559825" sldId="440"/>
        </pc:sldMkLst>
      </pc:sldChg>
      <pc:sldChg chg="addSp delSp modSp add mod ord">
        <pc:chgData name="Paul Easter" userId="6549cd31feb53bc1" providerId="LiveId" clId="{E19B617E-EE3F-4AAA-9381-36BBE1B8C7A2}" dt="2022-02-27T05:16:52.219" v="9209"/>
        <pc:sldMkLst>
          <pc:docMk/>
          <pc:sldMk cId="3442096722" sldId="440"/>
        </pc:sldMkLst>
        <pc:spChg chg="del mod">
          <ac:chgData name="Paul Easter" userId="6549cd31feb53bc1" providerId="LiveId" clId="{E19B617E-EE3F-4AAA-9381-36BBE1B8C7A2}" dt="2022-02-27T04:22:19.997" v="8521" actId="21"/>
          <ac:spMkLst>
            <pc:docMk/>
            <pc:sldMk cId="3442096722" sldId="440"/>
            <ac:spMk id="7" creationId="{160F151E-3899-484D-93AE-DFBA156A7C1D}"/>
          </ac:spMkLst>
        </pc:spChg>
        <pc:spChg chg="add del mod">
          <ac:chgData name="Paul Easter" userId="6549cd31feb53bc1" providerId="LiveId" clId="{E19B617E-EE3F-4AAA-9381-36BBE1B8C7A2}" dt="2022-02-27T05:16:42.559" v="9207" actId="478"/>
          <ac:spMkLst>
            <pc:docMk/>
            <pc:sldMk cId="3442096722" sldId="440"/>
            <ac:spMk id="8" creationId="{D2C2C414-392C-4484-9CEF-F065C2AC779B}"/>
          </ac:spMkLst>
        </pc:spChg>
        <pc:spChg chg="mod">
          <ac:chgData name="Paul Easter" userId="6549cd31feb53bc1" providerId="LiveId" clId="{E19B617E-EE3F-4AAA-9381-36BBE1B8C7A2}" dt="2022-02-27T04:33:38.489" v="8618" actId="113"/>
          <ac:spMkLst>
            <pc:docMk/>
            <pc:sldMk cId="3442096722" sldId="440"/>
            <ac:spMk id="9" creationId="{51180873-49E8-4335-9E5A-A468A28EB281}"/>
          </ac:spMkLst>
        </pc:spChg>
        <pc:spChg chg="add mod">
          <ac:chgData name="Paul Easter" userId="6549cd31feb53bc1" providerId="LiveId" clId="{E19B617E-EE3F-4AAA-9381-36BBE1B8C7A2}" dt="2022-02-27T05:16:52.219" v="9209"/>
          <ac:spMkLst>
            <pc:docMk/>
            <pc:sldMk cId="3442096722" sldId="440"/>
            <ac:spMk id="10" creationId="{0220E4E5-7CA3-4FB5-819B-78EFFB76CECF}"/>
          </ac:spMkLst>
        </pc:spChg>
        <pc:spChg chg="mod">
          <ac:chgData name="Paul Easter" userId="6549cd31feb53bc1" providerId="LiveId" clId="{E19B617E-EE3F-4AAA-9381-36BBE1B8C7A2}" dt="2022-02-27T04:02:42.338" v="8268" actId="6549"/>
          <ac:spMkLst>
            <pc:docMk/>
            <pc:sldMk cId="3442096722" sldId="440"/>
            <ac:spMk id="13" creationId="{00000000-0000-0000-0000-000000000000}"/>
          </ac:spMkLst>
        </pc:spChg>
        <pc:spChg chg="mod">
          <ac:chgData name="Paul Easter" userId="6549cd31feb53bc1" providerId="LiveId" clId="{E19B617E-EE3F-4AAA-9381-36BBE1B8C7A2}" dt="2022-02-27T03:37:20.060" v="7917" actId="6549"/>
          <ac:spMkLst>
            <pc:docMk/>
            <pc:sldMk cId="3442096722" sldId="440"/>
            <ac:spMk id="14" creationId="{D1A264E9-38AC-47A4-83E2-D3C122E48CFC}"/>
          </ac:spMkLst>
        </pc:spChg>
        <pc:picChg chg="del">
          <ac:chgData name="Paul Easter" userId="6549cd31feb53bc1" providerId="LiveId" clId="{E19B617E-EE3F-4AAA-9381-36BBE1B8C7A2}" dt="2022-02-27T03:35:07.636" v="7910" actId="478"/>
          <ac:picMkLst>
            <pc:docMk/>
            <pc:sldMk cId="3442096722" sldId="440"/>
            <ac:picMk id="1026" creationId="{935D2E11-6316-4978-A91D-F3477AB5405B}"/>
          </ac:picMkLst>
        </pc:picChg>
      </pc:sldChg>
      <pc:sldChg chg="addSp delSp modSp add mod">
        <pc:chgData name="Paul Easter" userId="6549cd31feb53bc1" providerId="LiveId" clId="{E19B617E-EE3F-4AAA-9381-36BBE1B8C7A2}" dt="2022-03-13T03:11:38.496" v="82451" actId="20577"/>
        <pc:sldMkLst>
          <pc:docMk/>
          <pc:sldMk cId="2611853149" sldId="441"/>
        </pc:sldMkLst>
        <pc:spChg chg="add del mod">
          <ac:chgData name="Paul Easter" userId="6549cd31feb53bc1" providerId="LiveId" clId="{E19B617E-EE3F-4AAA-9381-36BBE1B8C7A2}" dt="2022-02-27T05:31:10.705" v="9275" actId="478"/>
          <ac:spMkLst>
            <pc:docMk/>
            <pc:sldMk cId="2611853149" sldId="441"/>
            <ac:spMk id="7" creationId="{FB759474-21DE-47AB-A4DA-A567381B53A2}"/>
          </ac:spMkLst>
        </pc:spChg>
        <pc:spChg chg="mod">
          <ac:chgData name="Paul Easter" userId="6549cd31feb53bc1" providerId="LiveId" clId="{E19B617E-EE3F-4AAA-9381-36BBE1B8C7A2}" dt="2022-02-27T05:36:03.576" v="9478" actId="20577"/>
          <ac:spMkLst>
            <pc:docMk/>
            <pc:sldMk cId="2611853149" sldId="441"/>
            <ac:spMk id="8" creationId="{E2F794A7-8C4C-4A3F-A33D-B76FD77934A3}"/>
          </ac:spMkLst>
        </pc:spChg>
        <pc:graphicFrameChg chg="mod modGraphic">
          <ac:chgData name="Paul Easter" userId="6549cd31feb53bc1" providerId="LiveId" clId="{E19B617E-EE3F-4AAA-9381-36BBE1B8C7A2}" dt="2022-03-13T03:11:38.496" v="82451" actId="20577"/>
          <ac:graphicFrameMkLst>
            <pc:docMk/>
            <pc:sldMk cId="2611853149" sldId="441"/>
            <ac:graphicFrameMk id="6" creationId="{4C3AFC8C-2476-4516-B634-CE521C8E08A2}"/>
          </ac:graphicFrameMkLst>
        </pc:graphicFrameChg>
        <pc:graphicFrameChg chg="add mod modGraphic">
          <ac:chgData name="Paul Easter" userId="6549cd31feb53bc1" providerId="LiveId" clId="{E19B617E-EE3F-4AAA-9381-36BBE1B8C7A2}" dt="2022-02-27T05:36:44.057" v="9485" actId="1076"/>
          <ac:graphicFrameMkLst>
            <pc:docMk/>
            <pc:sldMk cId="2611853149" sldId="441"/>
            <ac:graphicFrameMk id="9" creationId="{EA4091FE-1DE1-4A8D-94CF-9A1D4A4C5D22}"/>
          </ac:graphicFrameMkLst>
        </pc:graphicFrameChg>
        <pc:graphicFrameChg chg="add del mod modGraphic">
          <ac:chgData name="Paul Easter" userId="6549cd31feb53bc1" providerId="LiveId" clId="{E19B617E-EE3F-4AAA-9381-36BBE1B8C7A2}" dt="2022-02-27T05:51:11.780" v="9573" actId="478"/>
          <ac:graphicFrameMkLst>
            <pc:docMk/>
            <pc:sldMk cId="2611853149" sldId="441"/>
            <ac:graphicFrameMk id="10" creationId="{ABCD24C0-DAAC-4C69-9DA1-5405A9A928EB}"/>
          </ac:graphicFrameMkLst>
        </pc:graphicFrameChg>
      </pc:sldChg>
      <pc:sldChg chg="del">
        <pc:chgData name="Paul Easter" userId="6549cd31feb53bc1" providerId="LiveId" clId="{E19B617E-EE3F-4AAA-9381-36BBE1B8C7A2}" dt="2022-02-24T05:15:08.137" v="122" actId="47"/>
        <pc:sldMkLst>
          <pc:docMk/>
          <pc:sldMk cId="3861102356" sldId="441"/>
        </pc:sldMkLst>
      </pc:sldChg>
      <pc:sldChg chg="add">
        <pc:chgData name="Paul Easter" userId="6549cd31feb53bc1" providerId="LiveId" clId="{E19B617E-EE3F-4AAA-9381-36BBE1B8C7A2}" dt="2022-03-12T13:30:06.106" v="68429"/>
        <pc:sldMkLst>
          <pc:docMk/>
          <pc:sldMk cId="2318426154" sldId="442"/>
        </pc:sldMkLst>
      </pc:sldChg>
      <pc:sldChg chg="add del">
        <pc:chgData name="Paul Easter" userId="6549cd31feb53bc1" providerId="LiveId" clId="{E19B617E-EE3F-4AAA-9381-36BBE1B8C7A2}" dt="2022-03-12T13:29:59.138" v="68428" actId="2696"/>
        <pc:sldMkLst>
          <pc:docMk/>
          <pc:sldMk cId="2714232430" sldId="442"/>
        </pc:sldMkLst>
      </pc:sldChg>
      <pc:sldChg chg="addSp delSp modSp add del mod ord">
        <pc:chgData name="Paul Easter" userId="6549cd31feb53bc1" providerId="LiveId" clId="{E19B617E-EE3F-4AAA-9381-36BBE1B8C7A2}" dt="2022-03-03T11:40:57.754" v="23409" actId="2696"/>
        <pc:sldMkLst>
          <pc:docMk/>
          <pc:sldMk cId="3263029534" sldId="442"/>
        </pc:sldMkLst>
        <pc:spChg chg="add del mod">
          <ac:chgData name="Paul Easter" userId="6549cd31feb53bc1" providerId="LiveId" clId="{E19B617E-EE3F-4AAA-9381-36BBE1B8C7A2}" dt="2022-02-27T06:38:03.325" v="10139" actId="478"/>
          <ac:spMkLst>
            <pc:docMk/>
            <pc:sldMk cId="3263029534" sldId="442"/>
            <ac:spMk id="2" creationId="{1FD5E443-9728-448B-89AA-29676DF8CD1E}"/>
          </ac:spMkLst>
        </pc:spChg>
        <pc:spChg chg="mod">
          <ac:chgData name="Paul Easter" userId="6549cd31feb53bc1" providerId="LiveId" clId="{E19B617E-EE3F-4AAA-9381-36BBE1B8C7A2}" dt="2022-03-03T07:52:45.191" v="21407" actId="20577"/>
          <ac:spMkLst>
            <pc:docMk/>
            <pc:sldMk cId="3263029534" sldId="442"/>
            <ac:spMk id="5" creationId="{36139819-1AD4-4DCD-95F0-18D759EC04EA}"/>
          </ac:spMkLst>
        </pc:spChg>
        <pc:spChg chg="mod">
          <ac:chgData name="Paul Easter" userId="6549cd31feb53bc1" providerId="LiveId" clId="{E19B617E-EE3F-4AAA-9381-36BBE1B8C7A2}" dt="2022-03-03T07:53:30.502" v="21438" actId="20577"/>
          <ac:spMkLst>
            <pc:docMk/>
            <pc:sldMk cId="3263029534" sldId="442"/>
            <ac:spMk id="13" creationId="{00000000-0000-0000-0000-000000000000}"/>
          </ac:spMkLst>
        </pc:spChg>
      </pc:sldChg>
      <pc:sldChg chg="del">
        <pc:chgData name="Paul Easter" userId="6549cd31feb53bc1" providerId="LiveId" clId="{E19B617E-EE3F-4AAA-9381-36BBE1B8C7A2}" dt="2022-02-24T05:15:08.137" v="122" actId="47"/>
        <pc:sldMkLst>
          <pc:docMk/>
          <pc:sldMk cId="3388411844" sldId="442"/>
        </pc:sldMkLst>
      </pc:sldChg>
      <pc:sldChg chg="modSp add del mod">
        <pc:chgData name="Paul Easter" userId="6549cd31feb53bc1" providerId="LiveId" clId="{E19B617E-EE3F-4AAA-9381-36BBE1B8C7A2}" dt="2022-03-12T13:29:24.078" v="68426" actId="2696"/>
        <pc:sldMkLst>
          <pc:docMk/>
          <pc:sldMk cId="3609984095" sldId="442"/>
        </pc:sldMkLst>
        <pc:spChg chg="mod">
          <ac:chgData name="Paul Easter" userId="6549cd31feb53bc1" providerId="LiveId" clId="{E19B617E-EE3F-4AAA-9381-36BBE1B8C7A2}" dt="2022-03-03T11:41:07.798" v="23412" actId="20577"/>
          <ac:spMkLst>
            <pc:docMk/>
            <pc:sldMk cId="3609984095" sldId="442"/>
            <ac:spMk id="13" creationId="{00000000-0000-0000-0000-000000000000}"/>
          </ac:spMkLst>
        </pc:spChg>
      </pc:sldChg>
      <pc:sldChg chg="del">
        <pc:chgData name="Paul Easter" userId="6549cd31feb53bc1" providerId="LiveId" clId="{E19B617E-EE3F-4AAA-9381-36BBE1B8C7A2}" dt="2022-02-24T05:15:08.137" v="122" actId="47"/>
        <pc:sldMkLst>
          <pc:docMk/>
          <pc:sldMk cId="452054030" sldId="443"/>
        </pc:sldMkLst>
      </pc:sldChg>
      <pc:sldChg chg="addSp delSp modSp add del mod ord">
        <pc:chgData name="Paul Easter" userId="6549cd31feb53bc1" providerId="LiveId" clId="{E19B617E-EE3F-4AAA-9381-36BBE1B8C7A2}" dt="2022-03-03T11:40:57.754" v="23409" actId="2696"/>
        <pc:sldMkLst>
          <pc:docMk/>
          <pc:sldMk cId="1421219932" sldId="443"/>
        </pc:sldMkLst>
        <pc:spChg chg="add mod">
          <ac:chgData name="Paul Easter" userId="6549cd31feb53bc1" providerId="LiveId" clId="{E19B617E-EE3F-4AAA-9381-36BBE1B8C7A2}" dt="2022-02-27T07:52:57.446" v="10876" actId="1076"/>
          <ac:spMkLst>
            <pc:docMk/>
            <pc:sldMk cId="1421219932" sldId="443"/>
            <ac:spMk id="3" creationId="{2EE5776E-3845-4391-B7F2-D914238EDC76}"/>
          </ac:spMkLst>
        </pc:spChg>
        <pc:spChg chg="mod">
          <ac:chgData name="Paul Easter" userId="6549cd31feb53bc1" providerId="LiveId" clId="{E19B617E-EE3F-4AAA-9381-36BBE1B8C7A2}" dt="2022-03-03T07:46:19.122" v="21330" actId="20577"/>
          <ac:spMkLst>
            <pc:docMk/>
            <pc:sldMk cId="1421219932" sldId="443"/>
            <ac:spMk id="8" creationId="{E2F794A7-8C4C-4A3F-A33D-B76FD77934A3}"/>
          </ac:spMkLst>
        </pc:spChg>
        <pc:spChg chg="del">
          <ac:chgData name="Paul Easter" userId="6549cd31feb53bc1" providerId="LiveId" clId="{E19B617E-EE3F-4AAA-9381-36BBE1B8C7A2}" dt="2022-02-27T06:36:37.757" v="10096" actId="478"/>
          <ac:spMkLst>
            <pc:docMk/>
            <pc:sldMk cId="1421219932" sldId="443"/>
            <ac:spMk id="11" creationId="{529965D9-0101-4DD7-9C9A-4A10CAFD92A8}"/>
          </ac:spMkLst>
        </pc:spChg>
        <pc:spChg chg="mod">
          <ac:chgData name="Paul Easter" userId="6549cd31feb53bc1" providerId="LiveId" clId="{E19B617E-EE3F-4AAA-9381-36BBE1B8C7A2}" dt="2022-03-03T07:53:39.273" v="21439"/>
          <ac:spMkLst>
            <pc:docMk/>
            <pc:sldMk cId="1421219932" sldId="443"/>
            <ac:spMk id="13" creationId="{00000000-0000-0000-0000-000000000000}"/>
          </ac:spMkLst>
        </pc:spChg>
        <pc:spChg chg="mod">
          <ac:chgData name="Paul Easter" userId="6549cd31feb53bc1" providerId="LiveId" clId="{E19B617E-EE3F-4AAA-9381-36BBE1B8C7A2}" dt="2022-03-03T07:38:43.017" v="21191" actId="20577"/>
          <ac:spMkLst>
            <pc:docMk/>
            <pc:sldMk cId="1421219932" sldId="443"/>
            <ac:spMk id="14" creationId="{D1A264E9-38AC-47A4-83E2-D3C122E48CFC}"/>
          </ac:spMkLst>
        </pc:spChg>
        <pc:graphicFrameChg chg="add mod modGraphic">
          <ac:chgData name="Paul Easter" userId="6549cd31feb53bc1" providerId="LiveId" clId="{E19B617E-EE3F-4AAA-9381-36BBE1B8C7A2}" dt="2022-03-03T07:50:43.183" v="21388" actId="14734"/>
          <ac:graphicFrameMkLst>
            <pc:docMk/>
            <pc:sldMk cId="1421219932" sldId="443"/>
            <ac:graphicFrameMk id="2" creationId="{DEE618F2-00F1-4967-ACDB-F0BA7643576E}"/>
          </ac:graphicFrameMkLst>
        </pc:graphicFrameChg>
        <pc:graphicFrameChg chg="del">
          <ac:chgData name="Paul Easter" userId="6549cd31feb53bc1" providerId="LiveId" clId="{E19B617E-EE3F-4AAA-9381-36BBE1B8C7A2}" dt="2022-02-27T06:33:31.808" v="9938" actId="478"/>
          <ac:graphicFrameMkLst>
            <pc:docMk/>
            <pc:sldMk cId="1421219932" sldId="443"/>
            <ac:graphicFrameMk id="10" creationId="{7E5092FE-1C91-4B48-9748-4136E6DA4D71}"/>
          </ac:graphicFrameMkLst>
        </pc:graphicFrameChg>
      </pc:sldChg>
      <pc:sldChg chg="modSp add del">
        <pc:chgData name="Paul Easter" userId="6549cd31feb53bc1" providerId="LiveId" clId="{E19B617E-EE3F-4AAA-9381-36BBE1B8C7A2}" dt="2022-03-12T13:29:59.138" v="68428" actId="2696"/>
        <pc:sldMkLst>
          <pc:docMk/>
          <pc:sldMk cId="1896391207" sldId="443"/>
        </pc:sldMkLst>
        <pc:graphicFrameChg chg="mod">
          <ac:chgData name="Paul Easter" userId="6549cd31feb53bc1" providerId="LiveId" clId="{E19B617E-EE3F-4AAA-9381-36BBE1B8C7A2}" dt="2022-03-10T03:33:41.631" v="60813"/>
          <ac:graphicFrameMkLst>
            <pc:docMk/>
            <pc:sldMk cId="1896391207" sldId="443"/>
            <ac:graphicFrameMk id="2" creationId="{DEE618F2-00F1-4967-ACDB-F0BA7643576E}"/>
          </ac:graphicFrameMkLst>
        </pc:graphicFrameChg>
      </pc:sldChg>
      <pc:sldChg chg="modSp add">
        <pc:chgData name="Paul Easter" userId="6549cd31feb53bc1" providerId="LiveId" clId="{E19B617E-EE3F-4AAA-9381-36BBE1B8C7A2}" dt="2022-03-15T02:50:13.877" v="83889" actId="207"/>
        <pc:sldMkLst>
          <pc:docMk/>
          <pc:sldMk cId="3977197405" sldId="443"/>
        </pc:sldMkLst>
        <pc:graphicFrameChg chg="mod">
          <ac:chgData name="Paul Easter" userId="6549cd31feb53bc1" providerId="LiveId" clId="{E19B617E-EE3F-4AAA-9381-36BBE1B8C7A2}" dt="2022-03-15T02:50:13.877" v="83889" actId="207"/>
          <ac:graphicFrameMkLst>
            <pc:docMk/>
            <pc:sldMk cId="3977197405" sldId="443"/>
            <ac:graphicFrameMk id="2" creationId="{DEE618F2-00F1-4967-ACDB-F0BA7643576E}"/>
          </ac:graphicFrameMkLst>
        </pc:graphicFrameChg>
      </pc:sldChg>
      <pc:sldChg chg="modSp add">
        <pc:chgData name="Paul Easter" userId="6549cd31feb53bc1" providerId="LiveId" clId="{E19B617E-EE3F-4AAA-9381-36BBE1B8C7A2}" dt="2022-03-13T03:10:49.263" v="82433" actId="207"/>
        <pc:sldMkLst>
          <pc:docMk/>
          <pc:sldMk cId="409445122" sldId="444"/>
        </pc:sldMkLst>
        <pc:spChg chg="mod">
          <ac:chgData name="Paul Easter" userId="6549cd31feb53bc1" providerId="LiveId" clId="{E19B617E-EE3F-4AAA-9381-36BBE1B8C7A2}" dt="2022-03-13T03:09:59.629" v="82411" actId="113"/>
          <ac:spMkLst>
            <pc:docMk/>
            <pc:sldMk cId="409445122" sldId="444"/>
            <ac:spMk id="8" creationId="{E2F794A7-8C4C-4A3F-A33D-B76FD77934A3}"/>
          </ac:spMkLst>
        </pc:spChg>
        <pc:graphicFrameChg chg="mod">
          <ac:chgData name="Paul Easter" userId="6549cd31feb53bc1" providerId="LiveId" clId="{E19B617E-EE3F-4AAA-9381-36BBE1B8C7A2}" dt="2022-03-13T03:10:49.263" v="82433" actId="207"/>
          <ac:graphicFrameMkLst>
            <pc:docMk/>
            <pc:sldMk cId="409445122" sldId="444"/>
            <ac:graphicFrameMk id="2" creationId="{DEE618F2-00F1-4967-ACDB-F0BA7643576E}"/>
          </ac:graphicFrameMkLst>
        </pc:graphicFrameChg>
      </pc:sldChg>
      <pc:sldChg chg="del">
        <pc:chgData name="Paul Easter" userId="6549cd31feb53bc1" providerId="LiveId" clId="{E19B617E-EE3F-4AAA-9381-36BBE1B8C7A2}" dt="2022-02-24T05:15:08.137" v="122" actId="47"/>
        <pc:sldMkLst>
          <pc:docMk/>
          <pc:sldMk cId="589839450" sldId="444"/>
        </pc:sldMkLst>
      </pc:sldChg>
      <pc:sldChg chg="modSp add del mod ord">
        <pc:chgData name="Paul Easter" userId="6549cd31feb53bc1" providerId="LiveId" clId="{E19B617E-EE3F-4AAA-9381-36BBE1B8C7A2}" dt="2022-03-03T11:40:57.754" v="23409" actId="2696"/>
        <pc:sldMkLst>
          <pc:docMk/>
          <pc:sldMk cId="2375739319" sldId="444"/>
        </pc:sldMkLst>
        <pc:spChg chg="mod">
          <ac:chgData name="Paul Easter" userId="6549cd31feb53bc1" providerId="LiveId" clId="{E19B617E-EE3F-4AAA-9381-36BBE1B8C7A2}" dt="2022-03-03T07:46:02.833" v="21322" actId="20577"/>
          <ac:spMkLst>
            <pc:docMk/>
            <pc:sldMk cId="2375739319" sldId="444"/>
            <ac:spMk id="8" creationId="{E2F794A7-8C4C-4A3F-A33D-B76FD77934A3}"/>
          </ac:spMkLst>
        </pc:spChg>
        <pc:spChg chg="mod">
          <ac:chgData name="Paul Easter" userId="6549cd31feb53bc1" providerId="LiveId" clId="{E19B617E-EE3F-4AAA-9381-36BBE1B8C7A2}" dt="2022-03-03T07:53:43.383" v="21440"/>
          <ac:spMkLst>
            <pc:docMk/>
            <pc:sldMk cId="2375739319" sldId="444"/>
            <ac:spMk id="13" creationId="{00000000-0000-0000-0000-000000000000}"/>
          </ac:spMkLst>
        </pc:spChg>
        <pc:spChg chg="mod">
          <ac:chgData name="Paul Easter" userId="6549cd31feb53bc1" providerId="LiveId" clId="{E19B617E-EE3F-4AAA-9381-36BBE1B8C7A2}" dt="2022-03-03T07:37:38.635" v="21169" actId="20577"/>
          <ac:spMkLst>
            <pc:docMk/>
            <pc:sldMk cId="2375739319" sldId="444"/>
            <ac:spMk id="14" creationId="{D1A264E9-38AC-47A4-83E2-D3C122E48CFC}"/>
          </ac:spMkLst>
        </pc:spChg>
        <pc:graphicFrameChg chg="mod modGraphic">
          <ac:chgData name="Paul Easter" userId="6549cd31feb53bc1" providerId="LiveId" clId="{E19B617E-EE3F-4AAA-9381-36BBE1B8C7A2}" dt="2022-03-03T07:50:17.964" v="21369" actId="14100"/>
          <ac:graphicFrameMkLst>
            <pc:docMk/>
            <pc:sldMk cId="2375739319" sldId="444"/>
            <ac:graphicFrameMk id="2" creationId="{DEE618F2-00F1-4967-ACDB-F0BA7643576E}"/>
          </ac:graphicFrameMkLst>
        </pc:graphicFrameChg>
      </pc:sldChg>
      <pc:sldChg chg="add del">
        <pc:chgData name="Paul Easter" userId="6549cd31feb53bc1" providerId="LiveId" clId="{E19B617E-EE3F-4AAA-9381-36BBE1B8C7A2}" dt="2022-03-12T13:29:59.138" v="68428" actId="2696"/>
        <pc:sldMkLst>
          <pc:docMk/>
          <pc:sldMk cId="3576027755" sldId="444"/>
        </pc:sldMkLst>
      </pc:sldChg>
      <pc:sldChg chg="addSp delSp modSp add del mod ord">
        <pc:chgData name="Paul Easter" userId="6549cd31feb53bc1" providerId="LiveId" clId="{E19B617E-EE3F-4AAA-9381-36BBE1B8C7A2}" dt="2022-03-03T11:40:57.754" v="23409" actId="2696"/>
        <pc:sldMkLst>
          <pc:docMk/>
          <pc:sldMk cId="1753993936" sldId="445"/>
        </pc:sldMkLst>
        <pc:spChg chg="add del mod">
          <ac:chgData name="Paul Easter" userId="6549cd31feb53bc1" providerId="LiveId" clId="{E19B617E-EE3F-4AAA-9381-36BBE1B8C7A2}" dt="2022-02-27T07:52:49.798" v="10875"/>
          <ac:spMkLst>
            <pc:docMk/>
            <pc:sldMk cId="1753993936" sldId="445"/>
            <ac:spMk id="7" creationId="{B1F8F4A2-F418-41F5-BE20-AB659940BD4F}"/>
          </ac:spMkLst>
        </pc:spChg>
        <pc:spChg chg="mod">
          <ac:chgData name="Paul Easter" userId="6549cd31feb53bc1" providerId="LiveId" clId="{E19B617E-EE3F-4AAA-9381-36BBE1B8C7A2}" dt="2022-02-27T07:53:56.787" v="10903" actId="20577"/>
          <ac:spMkLst>
            <pc:docMk/>
            <pc:sldMk cId="1753993936" sldId="445"/>
            <ac:spMk id="8" creationId="{E2F794A7-8C4C-4A3F-A33D-B76FD77934A3}"/>
          </ac:spMkLst>
        </pc:spChg>
        <pc:spChg chg="add mod">
          <ac:chgData name="Paul Easter" userId="6549cd31feb53bc1" providerId="LiveId" clId="{E19B617E-EE3F-4AAA-9381-36BBE1B8C7A2}" dt="2022-02-27T07:53:01.163" v="10877"/>
          <ac:spMkLst>
            <pc:docMk/>
            <pc:sldMk cId="1753993936" sldId="445"/>
            <ac:spMk id="9" creationId="{92458507-6C2D-4AB4-ACEC-3F043D1D576A}"/>
          </ac:spMkLst>
        </pc:spChg>
        <pc:spChg chg="mod">
          <ac:chgData name="Paul Easter" userId="6549cd31feb53bc1" providerId="LiveId" clId="{E19B617E-EE3F-4AAA-9381-36BBE1B8C7A2}" dt="2022-03-03T07:53:46.641" v="21441"/>
          <ac:spMkLst>
            <pc:docMk/>
            <pc:sldMk cId="1753993936" sldId="445"/>
            <ac:spMk id="13" creationId="{00000000-0000-0000-0000-000000000000}"/>
          </ac:spMkLst>
        </pc:spChg>
        <pc:spChg chg="mod">
          <ac:chgData name="Paul Easter" userId="6549cd31feb53bc1" providerId="LiveId" clId="{E19B617E-EE3F-4AAA-9381-36BBE1B8C7A2}" dt="2022-02-27T07:47:59.372" v="10741" actId="20577"/>
          <ac:spMkLst>
            <pc:docMk/>
            <pc:sldMk cId="1753993936" sldId="445"/>
            <ac:spMk id="14" creationId="{D1A264E9-38AC-47A4-83E2-D3C122E48CFC}"/>
          </ac:spMkLst>
        </pc:spChg>
        <pc:graphicFrameChg chg="del modGraphic">
          <ac:chgData name="Paul Easter" userId="6549cd31feb53bc1" providerId="LiveId" clId="{E19B617E-EE3F-4AAA-9381-36BBE1B8C7A2}" dt="2022-02-27T07:49:07.913" v="10817" actId="478"/>
          <ac:graphicFrameMkLst>
            <pc:docMk/>
            <pc:sldMk cId="1753993936" sldId="445"/>
            <ac:graphicFrameMk id="2" creationId="{DEE618F2-00F1-4967-ACDB-F0BA7643576E}"/>
          </ac:graphicFrameMkLst>
        </pc:graphicFrameChg>
        <pc:graphicFrameChg chg="add mod modGraphic">
          <ac:chgData name="Paul Easter" userId="6549cd31feb53bc1" providerId="LiveId" clId="{E19B617E-EE3F-4AAA-9381-36BBE1B8C7A2}" dt="2022-02-27T07:52:03.958" v="10873"/>
          <ac:graphicFrameMkLst>
            <pc:docMk/>
            <pc:sldMk cId="1753993936" sldId="445"/>
            <ac:graphicFrameMk id="6" creationId="{E42FDCE1-EBAE-4B84-9456-046590A28807}"/>
          </ac:graphicFrameMkLst>
        </pc:graphicFrameChg>
      </pc:sldChg>
      <pc:sldChg chg="del">
        <pc:chgData name="Paul Easter" userId="6549cd31feb53bc1" providerId="LiveId" clId="{E19B617E-EE3F-4AAA-9381-36BBE1B8C7A2}" dt="2022-02-24T05:15:08.137" v="122" actId="47"/>
        <pc:sldMkLst>
          <pc:docMk/>
          <pc:sldMk cId="2235759149" sldId="445"/>
        </pc:sldMkLst>
      </pc:sldChg>
      <pc:sldChg chg="add del">
        <pc:chgData name="Paul Easter" userId="6549cd31feb53bc1" providerId="LiveId" clId="{E19B617E-EE3F-4AAA-9381-36BBE1B8C7A2}" dt="2022-03-12T13:29:59.138" v="68428" actId="2696"/>
        <pc:sldMkLst>
          <pc:docMk/>
          <pc:sldMk cId="3419631154" sldId="445"/>
        </pc:sldMkLst>
      </pc:sldChg>
      <pc:sldChg chg="add">
        <pc:chgData name="Paul Easter" userId="6549cd31feb53bc1" providerId="LiveId" clId="{E19B617E-EE3F-4AAA-9381-36BBE1B8C7A2}" dt="2022-03-12T13:30:06.106" v="68429"/>
        <pc:sldMkLst>
          <pc:docMk/>
          <pc:sldMk cId="3470586075" sldId="445"/>
        </pc:sldMkLst>
      </pc:sldChg>
      <pc:sldChg chg="del">
        <pc:chgData name="Paul Easter" userId="6549cd31feb53bc1" providerId="LiveId" clId="{E19B617E-EE3F-4AAA-9381-36BBE1B8C7A2}" dt="2022-02-24T05:15:08.137" v="122" actId="47"/>
        <pc:sldMkLst>
          <pc:docMk/>
          <pc:sldMk cId="1975624" sldId="446"/>
        </pc:sldMkLst>
      </pc:sldChg>
      <pc:sldChg chg="modSp add mod ord">
        <pc:chgData name="Paul Easter" userId="6549cd31feb53bc1" providerId="LiveId" clId="{E19B617E-EE3F-4AAA-9381-36BBE1B8C7A2}" dt="2022-03-12T13:31:31.994" v="68437" actId="20577"/>
        <pc:sldMkLst>
          <pc:docMk/>
          <pc:sldMk cId="3102865936" sldId="446"/>
        </pc:sldMkLst>
        <pc:spChg chg="mod">
          <ac:chgData name="Paul Easter" userId="6549cd31feb53bc1" providerId="LiveId" clId="{E19B617E-EE3F-4AAA-9381-36BBE1B8C7A2}" dt="2022-02-27T20:03:34.850" v="14805" actId="20577"/>
          <ac:spMkLst>
            <pc:docMk/>
            <pc:sldMk cId="3102865936" sldId="446"/>
            <ac:spMk id="5" creationId="{36139819-1AD4-4DCD-95F0-18D759EC04EA}"/>
          </ac:spMkLst>
        </pc:spChg>
        <pc:spChg chg="mod">
          <ac:chgData name="Paul Easter" userId="6549cd31feb53bc1" providerId="LiveId" clId="{E19B617E-EE3F-4AAA-9381-36BBE1B8C7A2}" dt="2022-03-12T13:31:31.994" v="68437" actId="20577"/>
          <ac:spMkLst>
            <pc:docMk/>
            <pc:sldMk cId="3102865936" sldId="446"/>
            <ac:spMk id="13" creationId="{00000000-0000-0000-0000-000000000000}"/>
          </ac:spMkLst>
        </pc:spChg>
      </pc:sldChg>
      <pc:sldChg chg="del">
        <pc:chgData name="Paul Easter" userId="6549cd31feb53bc1" providerId="LiveId" clId="{E19B617E-EE3F-4AAA-9381-36BBE1B8C7A2}" dt="2022-02-24T05:15:08.137" v="122" actId="47"/>
        <pc:sldMkLst>
          <pc:docMk/>
          <pc:sldMk cId="2508327590" sldId="447"/>
        </pc:sldMkLst>
      </pc:sldChg>
      <pc:sldChg chg="del">
        <pc:chgData name="Paul Easter" userId="6549cd31feb53bc1" providerId="LiveId" clId="{E19B617E-EE3F-4AAA-9381-36BBE1B8C7A2}" dt="2022-02-24T05:15:08.137" v="122" actId="47"/>
        <pc:sldMkLst>
          <pc:docMk/>
          <pc:sldMk cId="2670588194" sldId="448"/>
        </pc:sldMkLst>
      </pc:sldChg>
      <pc:sldChg chg="del">
        <pc:chgData name="Paul Easter" userId="6549cd31feb53bc1" providerId="LiveId" clId="{E19B617E-EE3F-4AAA-9381-36BBE1B8C7A2}" dt="2022-02-24T05:15:08.137" v="122" actId="47"/>
        <pc:sldMkLst>
          <pc:docMk/>
          <pc:sldMk cId="4214355503" sldId="449"/>
        </pc:sldMkLst>
      </pc:sldChg>
      <pc:sldChg chg="del">
        <pc:chgData name="Paul Easter" userId="6549cd31feb53bc1" providerId="LiveId" clId="{E19B617E-EE3F-4AAA-9381-36BBE1B8C7A2}" dt="2022-02-24T05:15:08.137" v="122" actId="47"/>
        <pc:sldMkLst>
          <pc:docMk/>
          <pc:sldMk cId="2797907814" sldId="451"/>
        </pc:sldMkLst>
      </pc:sldChg>
      <pc:sldChg chg="del">
        <pc:chgData name="Paul Easter" userId="6549cd31feb53bc1" providerId="LiveId" clId="{E19B617E-EE3F-4AAA-9381-36BBE1B8C7A2}" dt="2022-02-24T05:15:08.137" v="122" actId="47"/>
        <pc:sldMkLst>
          <pc:docMk/>
          <pc:sldMk cId="2640548370" sldId="452"/>
        </pc:sldMkLst>
      </pc:sldChg>
      <pc:sldChg chg="del">
        <pc:chgData name="Paul Easter" userId="6549cd31feb53bc1" providerId="LiveId" clId="{E19B617E-EE3F-4AAA-9381-36BBE1B8C7A2}" dt="2022-02-24T05:15:08.137" v="122" actId="47"/>
        <pc:sldMkLst>
          <pc:docMk/>
          <pc:sldMk cId="2426342625" sldId="453"/>
        </pc:sldMkLst>
      </pc:sldChg>
      <pc:sldChg chg="del">
        <pc:chgData name="Paul Easter" userId="6549cd31feb53bc1" providerId="LiveId" clId="{E19B617E-EE3F-4AAA-9381-36BBE1B8C7A2}" dt="2022-02-24T05:15:08.137" v="122" actId="47"/>
        <pc:sldMkLst>
          <pc:docMk/>
          <pc:sldMk cId="1041915873" sldId="454"/>
        </pc:sldMkLst>
      </pc:sldChg>
      <pc:sldChg chg="del">
        <pc:chgData name="Paul Easter" userId="6549cd31feb53bc1" providerId="LiveId" clId="{E19B617E-EE3F-4AAA-9381-36BBE1B8C7A2}" dt="2022-02-24T05:15:08.137" v="122" actId="47"/>
        <pc:sldMkLst>
          <pc:docMk/>
          <pc:sldMk cId="2913484585" sldId="455"/>
        </pc:sldMkLst>
      </pc:sldChg>
      <pc:sldChg chg="del">
        <pc:chgData name="Paul Easter" userId="6549cd31feb53bc1" providerId="LiveId" clId="{E19B617E-EE3F-4AAA-9381-36BBE1B8C7A2}" dt="2022-02-24T05:15:08.137" v="122" actId="47"/>
        <pc:sldMkLst>
          <pc:docMk/>
          <pc:sldMk cId="1656508069" sldId="456"/>
        </pc:sldMkLst>
      </pc:sldChg>
      <pc:sldChg chg="del">
        <pc:chgData name="Paul Easter" userId="6549cd31feb53bc1" providerId="LiveId" clId="{E19B617E-EE3F-4AAA-9381-36BBE1B8C7A2}" dt="2022-02-24T05:15:08.137" v="122" actId="47"/>
        <pc:sldMkLst>
          <pc:docMk/>
          <pc:sldMk cId="3980327452" sldId="457"/>
        </pc:sldMkLst>
      </pc:sldChg>
      <pc:sldChg chg="del">
        <pc:chgData name="Paul Easter" userId="6549cd31feb53bc1" providerId="LiveId" clId="{E19B617E-EE3F-4AAA-9381-36BBE1B8C7A2}" dt="2022-02-24T05:15:08.137" v="122" actId="47"/>
        <pc:sldMkLst>
          <pc:docMk/>
          <pc:sldMk cId="1733072262" sldId="458"/>
        </pc:sldMkLst>
      </pc:sldChg>
      <pc:sldChg chg="del">
        <pc:chgData name="Paul Easter" userId="6549cd31feb53bc1" providerId="LiveId" clId="{E19B617E-EE3F-4AAA-9381-36BBE1B8C7A2}" dt="2022-02-24T05:15:08.137" v="122" actId="47"/>
        <pc:sldMkLst>
          <pc:docMk/>
          <pc:sldMk cId="520054736" sldId="459"/>
        </pc:sldMkLst>
      </pc:sldChg>
      <pc:sldChg chg="del">
        <pc:chgData name="Paul Easter" userId="6549cd31feb53bc1" providerId="LiveId" clId="{E19B617E-EE3F-4AAA-9381-36BBE1B8C7A2}" dt="2022-02-24T05:15:08.137" v="122" actId="47"/>
        <pc:sldMkLst>
          <pc:docMk/>
          <pc:sldMk cId="1114979974" sldId="460"/>
        </pc:sldMkLst>
      </pc:sldChg>
      <pc:sldChg chg="add ord">
        <pc:chgData name="Paul Easter" userId="6549cd31feb53bc1" providerId="LiveId" clId="{E19B617E-EE3F-4AAA-9381-36BBE1B8C7A2}" dt="2022-03-03T22:48:20.450" v="28154"/>
        <pc:sldMkLst>
          <pc:docMk/>
          <pc:sldMk cId="3939208264" sldId="460"/>
        </pc:sldMkLst>
      </pc:sldChg>
      <pc:sldChg chg="del">
        <pc:chgData name="Paul Easter" userId="6549cd31feb53bc1" providerId="LiveId" clId="{E19B617E-EE3F-4AAA-9381-36BBE1B8C7A2}" dt="2022-02-24T05:15:08.137" v="122" actId="47"/>
        <pc:sldMkLst>
          <pc:docMk/>
          <pc:sldMk cId="743955505" sldId="461"/>
        </pc:sldMkLst>
      </pc:sldChg>
      <pc:sldChg chg="add del">
        <pc:chgData name="Paul Easter" userId="6549cd31feb53bc1" providerId="LiveId" clId="{E19B617E-EE3F-4AAA-9381-36BBE1B8C7A2}" dt="2022-02-24T05:15:08.137" v="122" actId="47"/>
        <pc:sldMkLst>
          <pc:docMk/>
          <pc:sldMk cId="1696901947" sldId="462"/>
        </pc:sldMkLst>
      </pc:sldChg>
      <pc:sldChg chg="del">
        <pc:chgData name="Paul Easter" userId="6549cd31feb53bc1" providerId="LiveId" clId="{E19B617E-EE3F-4AAA-9381-36BBE1B8C7A2}" dt="2022-01-27T21:57:58.431" v="99" actId="2696"/>
        <pc:sldMkLst>
          <pc:docMk/>
          <pc:sldMk cId="4026766026" sldId="462"/>
        </pc:sldMkLst>
      </pc:sldChg>
      <pc:sldChg chg="del">
        <pc:chgData name="Paul Easter" userId="6549cd31feb53bc1" providerId="LiveId" clId="{E19B617E-EE3F-4AAA-9381-36BBE1B8C7A2}" dt="2022-02-24T05:15:08.137" v="122" actId="47"/>
        <pc:sldMkLst>
          <pc:docMk/>
          <pc:sldMk cId="222416239" sldId="463"/>
        </pc:sldMkLst>
      </pc:sldChg>
      <pc:sldChg chg="del">
        <pc:chgData name="Paul Easter" userId="6549cd31feb53bc1" providerId="LiveId" clId="{E19B617E-EE3F-4AAA-9381-36BBE1B8C7A2}" dt="2022-02-24T05:15:08.137" v="122" actId="47"/>
        <pc:sldMkLst>
          <pc:docMk/>
          <pc:sldMk cId="4242566379" sldId="464"/>
        </pc:sldMkLst>
      </pc:sldChg>
      <pc:sldChg chg="del">
        <pc:chgData name="Paul Easter" userId="6549cd31feb53bc1" providerId="LiveId" clId="{E19B617E-EE3F-4AAA-9381-36BBE1B8C7A2}" dt="2022-02-24T05:15:08.137" v="122" actId="47"/>
        <pc:sldMkLst>
          <pc:docMk/>
          <pc:sldMk cId="4151734133" sldId="465"/>
        </pc:sldMkLst>
      </pc:sldChg>
      <pc:sldChg chg="del">
        <pc:chgData name="Paul Easter" userId="6549cd31feb53bc1" providerId="LiveId" clId="{E19B617E-EE3F-4AAA-9381-36BBE1B8C7A2}" dt="2022-02-24T05:15:08.137" v="122" actId="47"/>
        <pc:sldMkLst>
          <pc:docMk/>
          <pc:sldMk cId="3948143030" sldId="466"/>
        </pc:sldMkLst>
      </pc:sldChg>
      <pc:sldChg chg="del">
        <pc:chgData name="Paul Easter" userId="6549cd31feb53bc1" providerId="LiveId" clId="{E19B617E-EE3F-4AAA-9381-36BBE1B8C7A2}" dt="2022-02-24T05:15:08.137" v="122" actId="47"/>
        <pc:sldMkLst>
          <pc:docMk/>
          <pc:sldMk cId="374446764" sldId="467"/>
        </pc:sldMkLst>
      </pc:sldChg>
      <pc:sldChg chg="del">
        <pc:chgData name="Paul Easter" userId="6549cd31feb53bc1" providerId="LiveId" clId="{E19B617E-EE3F-4AAA-9381-36BBE1B8C7A2}" dt="2022-02-24T05:15:08.137" v="122" actId="47"/>
        <pc:sldMkLst>
          <pc:docMk/>
          <pc:sldMk cId="1628456186" sldId="468"/>
        </pc:sldMkLst>
      </pc:sldChg>
      <pc:sldChg chg="del">
        <pc:chgData name="Paul Easter" userId="6549cd31feb53bc1" providerId="LiveId" clId="{E19B617E-EE3F-4AAA-9381-36BBE1B8C7A2}" dt="2022-02-24T05:15:08.137" v="122" actId="47"/>
        <pc:sldMkLst>
          <pc:docMk/>
          <pc:sldMk cId="1910142431" sldId="469"/>
        </pc:sldMkLst>
      </pc:sldChg>
      <pc:sldChg chg="del">
        <pc:chgData name="Paul Easter" userId="6549cd31feb53bc1" providerId="LiveId" clId="{E19B617E-EE3F-4AAA-9381-36BBE1B8C7A2}" dt="2022-02-24T05:15:08.137" v="122" actId="47"/>
        <pc:sldMkLst>
          <pc:docMk/>
          <pc:sldMk cId="4257301740" sldId="470"/>
        </pc:sldMkLst>
      </pc:sldChg>
      <pc:sldChg chg="del">
        <pc:chgData name="Paul Easter" userId="6549cd31feb53bc1" providerId="LiveId" clId="{E19B617E-EE3F-4AAA-9381-36BBE1B8C7A2}" dt="2022-02-24T05:15:08.137" v="122" actId="47"/>
        <pc:sldMkLst>
          <pc:docMk/>
          <pc:sldMk cId="143158436" sldId="471"/>
        </pc:sldMkLst>
      </pc:sldChg>
      <pc:sldChg chg="del">
        <pc:chgData name="Paul Easter" userId="6549cd31feb53bc1" providerId="LiveId" clId="{E19B617E-EE3F-4AAA-9381-36BBE1B8C7A2}" dt="2022-02-24T05:15:08.137" v="122" actId="47"/>
        <pc:sldMkLst>
          <pc:docMk/>
          <pc:sldMk cId="1040182805" sldId="472"/>
        </pc:sldMkLst>
      </pc:sldChg>
      <pc:sldChg chg="del">
        <pc:chgData name="Paul Easter" userId="6549cd31feb53bc1" providerId="LiveId" clId="{E19B617E-EE3F-4AAA-9381-36BBE1B8C7A2}" dt="2022-02-24T05:15:08.137" v="122" actId="47"/>
        <pc:sldMkLst>
          <pc:docMk/>
          <pc:sldMk cId="379686790" sldId="473"/>
        </pc:sldMkLst>
      </pc:sldChg>
      <pc:sldChg chg="del">
        <pc:chgData name="Paul Easter" userId="6549cd31feb53bc1" providerId="LiveId" clId="{E19B617E-EE3F-4AAA-9381-36BBE1B8C7A2}" dt="2022-02-24T05:15:08.137" v="122" actId="47"/>
        <pc:sldMkLst>
          <pc:docMk/>
          <pc:sldMk cId="714498117" sldId="474"/>
        </pc:sldMkLst>
      </pc:sldChg>
      <pc:sldChg chg="del">
        <pc:chgData name="Paul Easter" userId="6549cd31feb53bc1" providerId="LiveId" clId="{E19B617E-EE3F-4AAA-9381-36BBE1B8C7A2}" dt="2022-02-24T05:15:08.137" v="122" actId="47"/>
        <pc:sldMkLst>
          <pc:docMk/>
          <pc:sldMk cId="1167973587" sldId="475"/>
        </pc:sldMkLst>
      </pc:sldChg>
      <pc:sldChg chg="del">
        <pc:chgData name="Paul Easter" userId="6549cd31feb53bc1" providerId="LiveId" clId="{E19B617E-EE3F-4AAA-9381-36BBE1B8C7A2}" dt="2022-02-24T05:15:08.137" v="122" actId="47"/>
        <pc:sldMkLst>
          <pc:docMk/>
          <pc:sldMk cId="1186843354" sldId="476"/>
        </pc:sldMkLst>
      </pc:sldChg>
      <pc:sldChg chg="del">
        <pc:chgData name="Paul Easter" userId="6549cd31feb53bc1" providerId="LiveId" clId="{E19B617E-EE3F-4AAA-9381-36BBE1B8C7A2}" dt="2022-02-24T05:15:08.137" v="122" actId="47"/>
        <pc:sldMkLst>
          <pc:docMk/>
          <pc:sldMk cId="2543789224" sldId="477"/>
        </pc:sldMkLst>
      </pc:sldChg>
      <pc:sldChg chg="del">
        <pc:chgData name="Paul Easter" userId="6549cd31feb53bc1" providerId="LiveId" clId="{E19B617E-EE3F-4AAA-9381-36BBE1B8C7A2}" dt="2022-02-24T05:15:08.137" v="122" actId="47"/>
        <pc:sldMkLst>
          <pc:docMk/>
          <pc:sldMk cId="2178435736" sldId="478"/>
        </pc:sldMkLst>
      </pc:sldChg>
      <pc:sldChg chg="del">
        <pc:chgData name="Paul Easter" userId="6549cd31feb53bc1" providerId="LiveId" clId="{E19B617E-EE3F-4AAA-9381-36BBE1B8C7A2}" dt="2022-02-24T05:15:08.137" v="122" actId="47"/>
        <pc:sldMkLst>
          <pc:docMk/>
          <pc:sldMk cId="156848378" sldId="479"/>
        </pc:sldMkLst>
      </pc:sldChg>
      <pc:sldChg chg="del">
        <pc:chgData name="Paul Easter" userId="6549cd31feb53bc1" providerId="LiveId" clId="{E19B617E-EE3F-4AAA-9381-36BBE1B8C7A2}" dt="2022-02-24T05:15:08.137" v="122" actId="47"/>
        <pc:sldMkLst>
          <pc:docMk/>
          <pc:sldMk cId="1357507346" sldId="480"/>
        </pc:sldMkLst>
      </pc:sldChg>
      <pc:sldChg chg="del">
        <pc:chgData name="Paul Easter" userId="6549cd31feb53bc1" providerId="LiveId" clId="{E19B617E-EE3F-4AAA-9381-36BBE1B8C7A2}" dt="2022-02-24T05:15:08.137" v="122" actId="47"/>
        <pc:sldMkLst>
          <pc:docMk/>
          <pc:sldMk cId="1062684003" sldId="481"/>
        </pc:sldMkLst>
      </pc:sldChg>
      <pc:sldChg chg="del">
        <pc:chgData name="Paul Easter" userId="6549cd31feb53bc1" providerId="LiveId" clId="{E19B617E-EE3F-4AAA-9381-36BBE1B8C7A2}" dt="2022-02-24T05:15:08.137" v="122" actId="47"/>
        <pc:sldMkLst>
          <pc:docMk/>
          <pc:sldMk cId="3105150026" sldId="482"/>
        </pc:sldMkLst>
      </pc:sldChg>
      <pc:sldChg chg="del">
        <pc:chgData name="Paul Easter" userId="6549cd31feb53bc1" providerId="LiveId" clId="{E19B617E-EE3F-4AAA-9381-36BBE1B8C7A2}" dt="2022-02-24T05:15:08.137" v="122" actId="47"/>
        <pc:sldMkLst>
          <pc:docMk/>
          <pc:sldMk cId="2014021119" sldId="484"/>
        </pc:sldMkLst>
      </pc:sldChg>
      <pc:sldChg chg="del">
        <pc:chgData name="Paul Easter" userId="6549cd31feb53bc1" providerId="LiveId" clId="{E19B617E-EE3F-4AAA-9381-36BBE1B8C7A2}" dt="2022-02-24T05:15:08.137" v="122" actId="47"/>
        <pc:sldMkLst>
          <pc:docMk/>
          <pc:sldMk cId="2807050748" sldId="485"/>
        </pc:sldMkLst>
      </pc:sldChg>
      <pc:sldChg chg="del">
        <pc:chgData name="Paul Easter" userId="6549cd31feb53bc1" providerId="LiveId" clId="{E19B617E-EE3F-4AAA-9381-36BBE1B8C7A2}" dt="2022-02-24T05:15:08.137" v="122" actId="47"/>
        <pc:sldMkLst>
          <pc:docMk/>
          <pc:sldMk cId="2771879406" sldId="486"/>
        </pc:sldMkLst>
      </pc:sldChg>
      <pc:sldChg chg="del">
        <pc:chgData name="Paul Easter" userId="6549cd31feb53bc1" providerId="LiveId" clId="{E19B617E-EE3F-4AAA-9381-36BBE1B8C7A2}" dt="2022-02-24T05:15:08.137" v="122" actId="47"/>
        <pc:sldMkLst>
          <pc:docMk/>
          <pc:sldMk cId="2249480789" sldId="487"/>
        </pc:sldMkLst>
      </pc:sldChg>
      <pc:sldChg chg="del">
        <pc:chgData name="Paul Easter" userId="6549cd31feb53bc1" providerId="LiveId" clId="{E19B617E-EE3F-4AAA-9381-36BBE1B8C7A2}" dt="2022-02-24T05:15:08.137" v="122" actId="47"/>
        <pc:sldMkLst>
          <pc:docMk/>
          <pc:sldMk cId="1557667916" sldId="488"/>
        </pc:sldMkLst>
      </pc:sldChg>
      <pc:sldChg chg="del">
        <pc:chgData name="Paul Easter" userId="6549cd31feb53bc1" providerId="LiveId" clId="{E19B617E-EE3F-4AAA-9381-36BBE1B8C7A2}" dt="2022-02-24T05:15:08.137" v="122" actId="47"/>
        <pc:sldMkLst>
          <pc:docMk/>
          <pc:sldMk cId="3668008925" sldId="489"/>
        </pc:sldMkLst>
      </pc:sldChg>
      <pc:sldChg chg="del">
        <pc:chgData name="Paul Easter" userId="6549cd31feb53bc1" providerId="LiveId" clId="{E19B617E-EE3F-4AAA-9381-36BBE1B8C7A2}" dt="2022-02-24T05:15:08.137" v="122" actId="47"/>
        <pc:sldMkLst>
          <pc:docMk/>
          <pc:sldMk cId="2446465900" sldId="490"/>
        </pc:sldMkLst>
      </pc:sldChg>
      <pc:sldChg chg="del">
        <pc:chgData name="Paul Easter" userId="6549cd31feb53bc1" providerId="LiveId" clId="{E19B617E-EE3F-4AAA-9381-36BBE1B8C7A2}" dt="2022-02-24T05:15:08.137" v="122" actId="47"/>
        <pc:sldMkLst>
          <pc:docMk/>
          <pc:sldMk cId="401591547" sldId="492"/>
        </pc:sldMkLst>
      </pc:sldChg>
      <pc:sldChg chg="del">
        <pc:chgData name="Paul Easter" userId="6549cd31feb53bc1" providerId="LiveId" clId="{E19B617E-EE3F-4AAA-9381-36BBE1B8C7A2}" dt="2022-02-24T05:15:08.137" v="122" actId="47"/>
        <pc:sldMkLst>
          <pc:docMk/>
          <pc:sldMk cId="3770873854" sldId="493"/>
        </pc:sldMkLst>
      </pc:sldChg>
      <pc:sldChg chg="del">
        <pc:chgData name="Paul Easter" userId="6549cd31feb53bc1" providerId="LiveId" clId="{E19B617E-EE3F-4AAA-9381-36BBE1B8C7A2}" dt="2022-02-24T05:15:08.137" v="122" actId="47"/>
        <pc:sldMkLst>
          <pc:docMk/>
          <pc:sldMk cId="3291289456" sldId="494"/>
        </pc:sldMkLst>
      </pc:sldChg>
      <pc:sldChg chg="del">
        <pc:chgData name="Paul Easter" userId="6549cd31feb53bc1" providerId="LiveId" clId="{E19B617E-EE3F-4AAA-9381-36BBE1B8C7A2}" dt="2022-02-24T05:15:08.137" v="122" actId="47"/>
        <pc:sldMkLst>
          <pc:docMk/>
          <pc:sldMk cId="305066641" sldId="496"/>
        </pc:sldMkLst>
      </pc:sldChg>
      <pc:sldChg chg="del">
        <pc:chgData name="Paul Easter" userId="6549cd31feb53bc1" providerId="LiveId" clId="{E19B617E-EE3F-4AAA-9381-36BBE1B8C7A2}" dt="2022-02-24T05:15:08.137" v="122" actId="47"/>
        <pc:sldMkLst>
          <pc:docMk/>
          <pc:sldMk cId="1812417527" sldId="497"/>
        </pc:sldMkLst>
      </pc:sldChg>
      <pc:sldChg chg="del">
        <pc:chgData name="Paul Easter" userId="6549cd31feb53bc1" providerId="LiveId" clId="{E19B617E-EE3F-4AAA-9381-36BBE1B8C7A2}" dt="2022-02-24T05:15:08.137" v="122" actId="47"/>
        <pc:sldMkLst>
          <pc:docMk/>
          <pc:sldMk cId="2125822745" sldId="498"/>
        </pc:sldMkLst>
      </pc:sldChg>
      <pc:sldChg chg="del">
        <pc:chgData name="Paul Easter" userId="6549cd31feb53bc1" providerId="LiveId" clId="{E19B617E-EE3F-4AAA-9381-36BBE1B8C7A2}" dt="2022-02-24T05:15:08.137" v="122" actId="47"/>
        <pc:sldMkLst>
          <pc:docMk/>
          <pc:sldMk cId="2721170266" sldId="499"/>
        </pc:sldMkLst>
      </pc:sldChg>
      <pc:sldChg chg="del">
        <pc:chgData name="Paul Easter" userId="6549cd31feb53bc1" providerId="LiveId" clId="{E19B617E-EE3F-4AAA-9381-36BBE1B8C7A2}" dt="2022-02-24T05:15:08.137" v="122" actId="47"/>
        <pc:sldMkLst>
          <pc:docMk/>
          <pc:sldMk cId="1014852317" sldId="500"/>
        </pc:sldMkLst>
      </pc:sldChg>
      <pc:sldChg chg="del">
        <pc:chgData name="Paul Easter" userId="6549cd31feb53bc1" providerId="LiveId" clId="{E19B617E-EE3F-4AAA-9381-36BBE1B8C7A2}" dt="2022-02-24T05:15:08.137" v="122" actId="47"/>
        <pc:sldMkLst>
          <pc:docMk/>
          <pc:sldMk cId="3379478653" sldId="501"/>
        </pc:sldMkLst>
      </pc:sldChg>
      <pc:sldChg chg="del">
        <pc:chgData name="Paul Easter" userId="6549cd31feb53bc1" providerId="LiveId" clId="{E19B617E-EE3F-4AAA-9381-36BBE1B8C7A2}" dt="2022-02-24T05:15:08.137" v="122" actId="47"/>
        <pc:sldMkLst>
          <pc:docMk/>
          <pc:sldMk cId="127397860" sldId="502"/>
        </pc:sldMkLst>
      </pc:sldChg>
      <pc:sldChg chg="del">
        <pc:chgData name="Paul Easter" userId="6549cd31feb53bc1" providerId="LiveId" clId="{E19B617E-EE3F-4AAA-9381-36BBE1B8C7A2}" dt="2022-02-24T05:15:08.137" v="122" actId="47"/>
        <pc:sldMkLst>
          <pc:docMk/>
          <pc:sldMk cId="568993729" sldId="503"/>
        </pc:sldMkLst>
      </pc:sldChg>
      <pc:sldChg chg="del">
        <pc:chgData name="Paul Easter" userId="6549cd31feb53bc1" providerId="LiveId" clId="{E19B617E-EE3F-4AAA-9381-36BBE1B8C7A2}" dt="2022-02-24T05:15:08.137" v="122" actId="47"/>
        <pc:sldMkLst>
          <pc:docMk/>
          <pc:sldMk cId="3213515863" sldId="504"/>
        </pc:sldMkLst>
      </pc:sldChg>
      <pc:sldChg chg="del">
        <pc:chgData name="Paul Easter" userId="6549cd31feb53bc1" providerId="LiveId" clId="{E19B617E-EE3F-4AAA-9381-36BBE1B8C7A2}" dt="2022-02-24T05:15:08.137" v="122" actId="47"/>
        <pc:sldMkLst>
          <pc:docMk/>
          <pc:sldMk cId="1870535053" sldId="505"/>
        </pc:sldMkLst>
      </pc:sldChg>
      <pc:sldChg chg="del">
        <pc:chgData name="Paul Easter" userId="6549cd31feb53bc1" providerId="LiveId" clId="{E19B617E-EE3F-4AAA-9381-36BBE1B8C7A2}" dt="2022-02-24T05:15:08.137" v="122" actId="47"/>
        <pc:sldMkLst>
          <pc:docMk/>
          <pc:sldMk cId="1598740437" sldId="506"/>
        </pc:sldMkLst>
      </pc:sldChg>
      <pc:sldChg chg="del">
        <pc:chgData name="Paul Easter" userId="6549cd31feb53bc1" providerId="LiveId" clId="{E19B617E-EE3F-4AAA-9381-36BBE1B8C7A2}" dt="2022-02-24T05:15:08.137" v="122" actId="47"/>
        <pc:sldMkLst>
          <pc:docMk/>
          <pc:sldMk cId="952687141" sldId="507"/>
        </pc:sldMkLst>
      </pc:sldChg>
      <pc:sldChg chg="del">
        <pc:chgData name="Paul Easter" userId="6549cd31feb53bc1" providerId="LiveId" clId="{E19B617E-EE3F-4AAA-9381-36BBE1B8C7A2}" dt="2022-02-24T05:15:08.137" v="122" actId="47"/>
        <pc:sldMkLst>
          <pc:docMk/>
          <pc:sldMk cId="1356587862" sldId="508"/>
        </pc:sldMkLst>
      </pc:sldChg>
      <pc:sldChg chg="del">
        <pc:chgData name="Paul Easter" userId="6549cd31feb53bc1" providerId="LiveId" clId="{E19B617E-EE3F-4AAA-9381-36BBE1B8C7A2}" dt="2022-02-24T05:15:08.137" v="122" actId="47"/>
        <pc:sldMkLst>
          <pc:docMk/>
          <pc:sldMk cId="1158307561" sldId="509"/>
        </pc:sldMkLst>
      </pc:sldChg>
      <pc:sldChg chg="del">
        <pc:chgData name="Paul Easter" userId="6549cd31feb53bc1" providerId="LiveId" clId="{E19B617E-EE3F-4AAA-9381-36BBE1B8C7A2}" dt="2022-02-24T05:15:08.137" v="122" actId="47"/>
        <pc:sldMkLst>
          <pc:docMk/>
          <pc:sldMk cId="3561962561" sldId="510"/>
        </pc:sldMkLst>
      </pc:sldChg>
      <pc:sldChg chg="del">
        <pc:chgData name="Paul Easter" userId="6549cd31feb53bc1" providerId="LiveId" clId="{E19B617E-EE3F-4AAA-9381-36BBE1B8C7A2}" dt="2022-02-24T05:15:08.137" v="122" actId="47"/>
        <pc:sldMkLst>
          <pc:docMk/>
          <pc:sldMk cId="298837915" sldId="511"/>
        </pc:sldMkLst>
      </pc:sldChg>
      <pc:sldChg chg="del">
        <pc:chgData name="Paul Easter" userId="6549cd31feb53bc1" providerId="LiveId" clId="{E19B617E-EE3F-4AAA-9381-36BBE1B8C7A2}" dt="2022-02-24T05:15:08.137" v="122" actId="47"/>
        <pc:sldMkLst>
          <pc:docMk/>
          <pc:sldMk cId="2486995857" sldId="512"/>
        </pc:sldMkLst>
      </pc:sldChg>
      <pc:sldChg chg="del">
        <pc:chgData name="Paul Easter" userId="6549cd31feb53bc1" providerId="LiveId" clId="{E19B617E-EE3F-4AAA-9381-36BBE1B8C7A2}" dt="2022-02-24T05:15:08.137" v="122" actId="47"/>
        <pc:sldMkLst>
          <pc:docMk/>
          <pc:sldMk cId="2697192417" sldId="513"/>
        </pc:sldMkLst>
      </pc:sldChg>
      <pc:sldChg chg="del">
        <pc:chgData name="Paul Easter" userId="6549cd31feb53bc1" providerId="LiveId" clId="{E19B617E-EE3F-4AAA-9381-36BBE1B8C7A2}" dt="2022-02-24T05:15:08.137" v="122" actId="47"/>
        <pc:sldMkLst>
          <pc:docMk/>
          <pc:sldMk cId="4052267311" sldId="514"/>
        </pc:sldMkLst>
      </pc:sldChg>
      <pc:sldChg chg="del">
        <pc:chgData name="Paul Easter" userId="6549cd31feb53bc1" providerId="LiveId" clId="{E19B617E-EE3F-4AAA-9381-36BBE1B8C7A2}" dt="2022-02-24T05:15:08.137" v="122" actId="47"/>
        <pc:sldMkLst>
          <pc:docMk/>
          <pc:sldMk cId="3420358435" sldId="515"/>
        </pc:sldMkLst>
      </pc:sldChg>
      <pc:sldChg chg="del">
        <pc:chgData name="Paul Easter" userId="6549cd31feb53bc1" providerId="LiveId" clId="{E19B617E-EE3F-4AAA-9381-36BBE1B8C7A2}" dt="2022-02-24T05:15:08.137" v="122" actId="47"/>
        <pc:sldMkLst>
          <pc:docMk/>
          <pc:sldMk cId="2095983914" sldId="516"/>
        </pc:sldMkLst>
      </pc:sldChg>
      <pc:sldChg chg="del">
        <pc:chgData name="Paul Easter" userId="6549cd31feb53bc1" providerId="LiveId" clId="{E19B617E-EE3F-4AAA-9381-36BBE1B8C7A2}" dt="2022-02-24T05:15:08.137" v="122" actId="47"/>
        <pc:sldMkLst>
          <pc:docMk/>
          <pc:sldMk cId="2650742419" sldId="517"/>
        </pc:sldMkLst>
      </pc:sldChg>
      <pc:sldChg chg="del">
        <pc:chgData name="Paul Easter" userId="6549cd31feb53bc1" providerId="LiveId" clId="{E19B617E-EE3F-4AAA-9381-36BBE1B8C7A2}" dt="2022-02-24T05:15:08.137" v="122" actId="47"/>
        <pc:sldMkLst>
          <pc:docMk/>
          <pc:sldMk cId="2492900279" sldId="518"/>
        </pc:sldMkLst>
      </pc:sldChg>
      <pc:sldChg chg="del">
        <pc:chgData name="Paul Easter" userId="6549cd31feb53bc1" providerId="LiveId" clId="{E19B617E-EE3F-4AAA-9381-36BBE1B8C7A2}" dt="2022-02-24T05:15:08.137" v="122" actId="47"/>
        <pc:sldMkLst>
          <pc:docMk/>
          <pc:sldMk cId="279222482" sldId="519"/>
        </pc:sldMkLst>
      </pc:sldChg>
      <pc:sldChg chg="del">
        <pc:chgData name="Paul Easter" userId="6549cd31feb53bc1" providerId="LiveId" clId="{E19B617E-EE3F-4AAA-9381-36BBE1B8C7A2}" dt="2022-02-24T05:15:08.137" v="122" actId="47"/>
        <pc:sldMkLst>
          <pc:docMk/>
          <pc:sldMk cId="2013433729" sldId="523"/>
        </pc:sldMkLst>
      </pc:sldChg>
      <pc:sldChg chg="del">
        <pc:chgData name="Paul Easter" userId="6549cd31feb53bc1" providerId="LiveId" clId="{E19B617E-EE3F-4AAA-9381-36BBE1B8C7A2}" dt="2022-02-24T05:15:08.137" v="122" actId="47"/>
        <pc:sldMkLst>
          <pc:docMk/>
          <pc:sldMk cId="4034834177" sldId="524"/>
        </pc:sldMkLst>
      </pc:sldChg>
      <pc:sldChg chg="del">
        <pc:chgData name="Paul Easter" userId="6549cd31feb53bc1" providerId="LiveId" clId="{E19B617E-EE3F-4AAA-9381-36BBE1B8C7A2}" dt="2022-02-24T05:15:08.137" v="122" actId="47"/>
        <pc:sldMkLst>
          <pc:docMk/>
          <pc:sldMk cId="3524019225" sldId="525"/>
        </pc:sldMkLst>
      </pc:sldChg>
      <pc:sldChg chg="del">
        <pc:chgData name="Paul Easter" userId="6549cd31feb53bc1" providerId="LiveId" clId="{E19B617E-EE3F-4AAA-9381-36BBE1B8C7A2}" dt="2022-02-24T05:15:08.137" v="122" actId="47"/>
        <pc:sldMkLst>
          <pc:docMk/>
          <pc:sldMk cId="2584741372" sldId="526"/>
        </pc:sldMkLst>
      </pc:sldChg>
      <pc:sldChg chg="del">
        <pc:chgData name="Paul Easter" userId="6549cd31feb53bc1" providerId="LiveId" clId="{E19B617E-EE3F-4AAA-9381-36BBE1B8C7A2}" dt="2022-02-24T05:15:08.137" v="122" actId="47"/>
        <pc:sldMkLst>
          <pc:docMk/>
          <pc:sldMk cId="3203031557" sldId="527"/>
        </pc:sldMkLst>
      </pc:sldChg>
      <pc:sldChg chg="del">
        <pc:chgData name="Paul Easter" userId="6549cd31feb53bc1" providerId="LiveId" clId="{E19B617E-EE3F-4AAA-9381-36BBE1B8C7A2}" dt="2022-02-24T05:15:08.137" v="122" actId="47"/>
        <pc:sldMkLst>
          <pc:docMk/>
          <pc:sldMk cId="1605966584" sldId="529"/>
        </pc:sldMkLst>
      </pc:sldChg>
      <pc:sldChg chg="del">
        <pc:chgData name="Paul Easter" userId="6549cd31feb53bc1" providerId="LiveId" clId="{E19B617E-EE3F-4AAA-9381-36BBE1B8C7A2}" dt="2022-02-24T05:15:08.137" v="122" actId="47"/>
        <pc:sldMkLst>
          <pc:docMk/>
          <pc:sldMk cId="1094509272" sldId="530"/>
        </pc:sldMkLst>
      </pc:sldChg>
      <pc:sldChg chg="del">
        <pc:chgData name="Paul Easter" userId="6549cd31feb53bc1" providerId="LiveId" clId="{E19B617E-EE3F-4AAA-9381-36BBE1B8C7A2}" dt="2022-02-24T05:15:08.137" v="122" actId="47"/>
        <pc:sldMkLst>
          <pc:docMk/>
          <pc:sldMk cId="4167165808" sldId="531"/>
        </pc:sldMkLst>
      </pc:sldChg>
      <pc:sldChg chg="del">
        <pc:chgData name="Paul Easter" userId="6549cd31feb53bc1" providerId="LiveId" clId="{E19B617E-EE3F-4AAA-9381-36BBE1B8C7A2}" dt="2022-02-24T05:15:08.137" v="122" actId="47"/>
        <pc:sldMkLst>
          <pc:docMk/>
          <pc:sldMk cId="2511420026" sldId="532"/>
        </pc:sldMkLst>
      </pc:sldChg>
      <pc:sldChg chg="del">
        <pc:chgData name="Paul Easter" userId="6549cd31feb53bc1" providerId="LiveId" clId="{E19B617E-EE3F-4AAA-9381-36BBE1B8C7A2}" dt="2022-02-24T05:15:08.137" v="122" actId="47"/>
        <pc:sldMkLst>
          <pc:docMk/>
          <pc:sldMk cId="3935317663" sldId="533"/>
        </pc:sldMkLst>
      </pc:sldChg>
      <pc:sldChg chg="del">
        <pc:chgData name="Paul Easter" userId="6549cd31feb53bc1" providerId="LiveId" clId="{E19B617E-EE3F-4AAA-9381-36BBE1B8C7A2}" dt="2022-02-24T05:15:08.137" v="122" actId="47"/>
        <pc:sldMkLst>
          <pc:docMk/>
          <pc:sldMk cId="420582714" sldId="534"/>
        </pc:sldMkLst>
      </pc:sldChg>
      <pc:sldChg chg="del">
        <pc:chgData name="Paul Easter" userId="6549cd31feb53bc1" providerId="LiveId" clId="{E19B617E-EE3F-4AAA-9381-36BBE1B8C7A2}" dt="2022-02-24T05:15:08.137" v="122" actId="47"/>
        <pc:sldMkLst>
          <pc:docMk/>
          <pc:sldMk cId="834032023" sldId="535"/>
        </pc:sldMkLst>
      </pc:sldChg>
      <pc:sldChg chg="del">
        <pc:chgData name="Paul Easter" userId="6549cd31feb53bc1" providerId="LiveId" clId="{E19B617E-EE3F-4AAA-9381-36BBE1B8C7A2}" dt="2022-02-24T05:15:08.137" v="122" actId="47"/>
        <pc:sldMkLst>
          <pc:docMk/>
          <pc:sldMk cId="61534678" sldId="536"/>
        </pc:sldMkLst>
      </pc:sldChg>
      <pc:sldChg chg="del">
        <pc:chgData name="Paul Easter" userId="6549cd31feb53bc1" providerId="LiveId" clId="{E19B617E-EE3F-4AAA-9381-36BBE1B8C7A2}" dt="2022-02-24T05:15:08.137" v="122" actId="47"/>
        <pc:sldMkLst>
          <pc:docMk/>
          <pc:sldMk cId="1339222111" sldId="537"/>
        </pc:sldMkLst>
      </pc:sldChg>
      <pc:sldChg chg="add del">
        <pc:chgData name="Paul Easter" userId="6549cd31feb53bc1" providerId="LiveId" clId="{E19B617E-EE3F-4AAA-9381-36BBE1B8C7A2}" dt="2022-02-24T05:15:08.137" v="122" actId="47"/>
        <pc:sldMkLst>
          <pc:docMk/>
          <pc:sldMk cId="3809269193" sldId="538"/>
        </pc:sldMkLst>
      </pc:sldChg>
      <pc:sldChg chg="modSp new del">
        <pc:chgData name="Paul Easter" userId="6549cd31feb53bc1" providerId="LiveId" clId="{E19B617E-EE3F-4AAA-9381-36BBE1B8C7A2}" dt="2022-02-24T05:14:48.340" v="121" actId="47"/>
        <pc:sldMkLst>
          <pc:docMk/>
          <pc:sldMk cId="292068125" sldId="539"/>
        </pc:sldMkLst>
        <pc:spChg chg="mod">
          <ac:chgData name="Paul Easter" userId="6549cd31feb53bc1" providerId="LiveId" clId="{E19B617E-EE3F-4AAA-9381-36BBE1B8C7A2}" dt="2022-02-24T05:14:23.211" v="120" actId="20577"/>
          <ac:spMkLst>
            <pc:docMk/>
            <pc:sldMk cId="292068125" sldId="539"/>
            <ac:spMk id="2" creationId="{103B82C3-032E-4BDB-B2C5-6CD6C3957AE5}"/>
          </ac:spMkLst>
        </pc:spChg>
      </pc:sldChg>
      <pc:sldChg chg="delSp modSp add del mod ord">
        <pc:chgData name="Paul Easter" userId="6549cd31feb53bc1" providerId="LiveId" clId="{E19B617E-EE3F-4AAA-9381-36BBE1B8C7A2}" dt="2022-03-06T13:05:51.794" v="36797" actId="2696"/>
        <pc:sldMkLst>
          <pc:docMk/>
          <pc:sldMk cId="500587762" sldId="575"/>
        </pc:sldMkLst>
        <pc:spChg chg="mod">
          <ac:chgData name="Paul Easter" userId="6549cd31feb53bc1" providerId="LiveId" clId="{E19B617E-EE3F-4AAA-9381-36BBE1B8C7A2}" dt="2022-03-05T23:42:00.692" v="31926" actId="20577"/>
          <ac:spMkLst>
            <pc:docMk/>
            <pc:sldMk cId="500587762" sldId="575"/>
            <ac:spMk id="2" creationId="{021541D6-7F9C-41BB-847A-DE9AAB32E703}"/>
          </ac:spMkLst>
        </pc:spChg>
        <pc:spChg chg="mod">
          <ac:chgData name="Paul Easter" userId="6549cd31feb53bc1" providerId="LiveId" clId="{E19B617E-EE3F-4AAA-9381-36BBE1B8C7A2}" dt="2022-03-05T23:42:42.123" v="31938" actId="1076"/>
          <ac:spMkLst>
            <pc:docMk/>
            <pc:sldMk cId="500587762" sldId="575"/>
            <ac:spMk id="8" creationId="{B43ACB57-CA6F-4850-9F51-F41BF43E2583}"/>
          </ac:spMkLst>
        </pc:spChg>
        <pc:spChg chg="mod">
          <ac:chgData name="Paul Easter" userId="6549cd31feb53bc1" providerId="LiveId" clId="{E19B617E-EE3F-4AAA-9381-36BBE1B8C7A2}" dt="2022-03-06T00:33:41.244" v="32094"/>
          <ac:spMkLst>
            <pc:docMk/>
            <pc:sldMk cId="500587762" sldId="575"/>
            <ac:spMk id="13" creationId="{00000000-0000-0000-0000-000000000000}"/>
          </ac:spMkLst>
        </pc:spChg>
        <pc:spChg chg="mod">
          <ac:chgData name="Paul Easter" userId="6549cd31feb53bc1" providerId="LiveId" clId="{E19B617E-EE3F-4AAA-9381-36BBE1B8C7A2}" dt="2022-03-05T23:43:08.937" v="31943" actId="1076"/>
          <ac:spMkLst>
            <pc:docMk/>
            <pc:sldMk cId="500587762" sldId="575"/>
            <ac:spMk id="14" creationId="{D1A264E9-38AC-47A4-83E2-D3C122E48CFC}"/>
          </ac:spMkLst>
        </pc:spChg>
        <pc:graphicFrameChg chg="del">
          <ac:chgData name="Paul Easter" userId="6549cd31feb53bc1" providerId="LiveId" clId="{E19B617E-EE3F-4AAA-9381-36BBE1B8C7A2}" dt="2022-03-05T23:42:25.347" v="31934" actId="478"/>
          <ac:graphicFrameMkLst>
            <pc:docMk/>
            <pc:sldMk cId="500587762" sldId="575"/>
            <ac:graphicFrameMk id="10" creationId="{15FD733A-A2AB-48C4-BFBF-82EB51475494}"/>
          </ac:graphicFrameMkLst>
        </pc:graphicFrameChg>
      </pc:sldChg>
      <pc:sldChg chg="addSp delSp modSp add mod">
        <pc:chgData name="Paul Easter" userId="6549cd31feb53bc1" providerId="LiveId" clId="{E19B617E-EE3F-4AAA-9381-36BBE1B8C7A2}" dt="2022-03-03T10:56:08.335" v="22994" actId="478"/>
        <pc:sldMkLst>
          <pc:docMk/>
          <pc:sldMk cId="2134667951" sldId="611"/>
        </pc:sldMkLst>
        <pc:spChg chg="del">
          <ac:chgData name="Paul Easter" userId="6549cd31feb53bc1" providerId="LiveId" clId="{E19B617E-EE3F-4AAA-9381-36BBE1B8C7A2}" dt="2022-03-03T10:56:08.335" v="22994" actId="478"/>
          <ac:spMkLst>
            <pc:docMk/>
            <pc:sldMk cId="2134667951" sldId="611"/>
            <ac:spMk id="2" creationId="{FCE607BF-6CD2-48D6-91E9-182ECEE61D97}"/>
          </ac:spMkLst>
        </pc:spChg>
        <pc:spChg chg="add mod">
          <ac:chgData name="Paul Easter" userId="6549cd31feb53bc1" providerId="LiveId" clId="{E19B617E-EE3F-4AAA-9381-36BBE1B8C7A2}" dt="2022-02-27T15:08:48.588" v="11378" actId="1076"/>
          <ac:spMkLst>
            <pc:docMk/>
            <pc:sldMk cId="2134667951" sldId="611"/>
            <ac:spMk id="3" creationId="{31C213AF-E588-444E-B9CF-BEDADF8EB11C}"/>
          </ac:spMkLst>
        </pc:spChg>
        <pc:spChg chg="mod">
          <ac:chgData name="Paul Easter" userId="6549cd31feb53bc1" providerId="LiveId" clId="{E19B617E-EE3F-4AAA-9381-36BBE1B8C7A2}" dt="2022-02-27T15:10:24.425" v="11424" actId="20577"/>
          <ac:spMkLst>
            <pc:docMk/>
            <pc:sldMk cId="2134667951" sldId="611"/>
            <ac:spMk id="7" creationId="{FCC82E8F-9C62-495F-A272-534CB9DB59B0}"/>
          </ac:spMkLst>
        </pc:spChg>
        <pc:spChg chg="del">
          <ac:chgData name="Paul Easter" userId="6549cd31feb53bc1" providerId="LiveId" clId="{E19B617E-EE3F-4AAA-9381-36BBE1B8C7A2}" dt="2022-02-27T15:03:19.848" v="11231" actId="478"/>
          <ac:spMkLst>
            <pc:docMk/>
            <pc:sldMk cId="2134667951" sldId="611"/>
            <ac:spMk id="8" creationId="{27D1F468-C377-493A-94C8-F9B351F1E5A6}"/>
          </ac:spMkLst>
        </pc:spChg>
        <pc:spChg chg="del">
          <ac:chgData name="Paul Easter" userId="6549cd31feb53bc1" providerId="LiveId" clId="{E19B617E-EE3F-4AAA-9381-36BBE1B8C7A2}" dt="2022-02-27T15:03:19.032" v="11230" actId="478"/>
          <ac:spMkLst>
            <pc:docMk/>
            <pc:sldMk cId="2134667951" sldId="611"/>
            <ac:spMk id="9" creationId="{A89ADA63-C1E8-49F1-B57A-B3ED4D1ABE0B}"/>
          </ac:spMkLst>
        </pc:spChg>
        <pc:spChg chg="add mod">
          <ac:chgData name="Paul Easter" userId="6549cd31feb53bc1" providerId="LiveId" clId="{E19B617E-EE3F-4AAA-9381-36BBE1B8C7A2}" dt="2022-02-27T15:11:56.781" v="11455" actId="1076"/>
          <ac:spMkLst>
            <pc:docMk/>
            <pc:sldMk cId="2134667951" sldId="611"/>
            <ac:spMk id="12" creationId="{65B3E719-A3A4-4BC4-B941-A4E7C1BBF87E}"/>
          </ac:spMkLst>
        </pc:spChg>
        <pc:spChg chg="mod">
          <ac:chgData name="Paul Easter" userId="6549cd31feb53bc1" providerId="LiveId" clId="{E19B617E-EE3F-4AAA-9381-36BBE1B8C7A2}" dt="2022-02-27T15:00:17.529" v="11114"/>
          <ac:spMkLst>
            <pc:docMk/>
            <pc:sldMk cId="2134667951" sldId="611"/>
            <ac:spMk id="13" creationId="{00000000-0000-0000-0000-000000000000}"/>
          </ac:spMkLst>
        </pc:spChg>
        <pc:spChg chg="mod">
          <ac:chgData name="Paul Easter" userId="6549cd31feb53bc1" providerId="LiveId" clId="{E19B617E-EE3F-4AAA-9381-36BBE1B8C7A2}" dt="2022-02-27T15:00:45.736" v="11153" actId="20577"/>
          <ac:spMkLst>
            <pc:docMk/>
            <pc:sldMk cId="2134667951" sldId="611"/>
            <ac:spMk id="14" creationId="{D1A264E9-38AC-47A4-83E2-D3C122E48CFC}"/>
          </ac:spMkLst>
        </pc:spChg>
        <pc:picChg chg="mod modCrop">
          <ac:chgData name="Paul Easter" userId="6549cd31feb53bc1" providerId="LiveId" clId="{E19B617E-EE3F-4AAA-9381-36BBE1B8C7A2}" dt="2022-02-27T15:08:11.525" v="11355" actId="1076"/>
          <ac:picMkLst>
            <pc:docMk/>
            <pc:sldMk cId="2134667951" sldId="611"/>
            <ac:picMk id="5" creationId="{28C412CD-D5A8-472B-8A6A-32F3C16C3F70}"/>
          </ac:picMkLst>
        </pc:picChg>
        <pc:picChg chg="add del mod">
          <ac:chgData name="Paul Easter" userId="6549cd31feb53bc1" providerId="LiveId" clId="{E19B617E-EE3F-4AAA-9381-36BBE1B8C7A2}" dt="2022-02-27T15:07:03.787" v="11344" actId="478"/>
          <ac:picMkLst>
            <pc:docMk/>
            <pc:sldMk cId="2134667951" sldId="611"/>
            <ac:picMk id="10" creationId="{A70372FB-6464-4A3F-A257-6B731BC4CB46}"/>
          </ac:picMkLst>
        </pc:picChg>
        <pc:picChg chg="add mod">
          <ac:chgData name="Paul Easter" userId="6549cd31feb53bc1" providerId="LiveId" clId="{E19B617E-EE3F-4AAA-9381-36BBE1B8C7A2}" dt="2022-02-27T15:12:05.997" v="11456" actId="14826"/>
          <ac:picMkLst>
            <pc:docMk/>
            <pc:sldMk cId="2134667951" sldId="611"/>
            <ac:picMk id="11" creationId="{C2FBFAB3-01F6-42AF-A57B-6ECB67A36DDA}"/>
          </ac:picMkLst>
        </pc:picChg>
      </pc:sldChg>
      <pc:sldChg chg="delSp modSp add mod">
        <pc:chgData name="Paul Easter" userId="6549cd31feb53bc1" providerId="LiveId" clId="{E19B617E-EE3F-4AAA-9381-36BBE1B8C7A2}" dt="2022-03-03T10:56:11.096" v="22995" actId="478"/>
        <pc:sldMkLst>
          <pc:docMk/>
          <pc:sldMk cId="2956399203" sldId="612"/>
        </pc:sldMkLst>
        <pc:spChg chg="del">
          <ac:chgData name="Paul Easter" userId="6549cd31feb53bc1" providerId="LiveId" clId="{E19B617E-EE3F-4AAA-9381-36BBE1B8C7A2}" dt="2022-03-03T10:56:11.096" v="22995" actId="478"/>
          <ac:spMkLst>
            <pc:docMk/>
            <pc:sldMk cId="2956399203" sldId="612"/>
            <ac:spMk id="2" creationId="{FCE607BF-6CD2-48D6-91E9-182ECEE61D97}"/>
          </ac:spMkLst>
        </pc:spChg>
        <pc:spChg chg="mod">
          <ac:chgData name="Paul Easter" userId="6549cd31feb53bc1" providerId="LiveId" clId="{E19B617E-EE3F-4AAA-9381-36BBE1B8C7A2}" dt="2022-02-27T15:11:14.191" v="11441" actId="20577"/>
          <ac:spMkLst>
            <pc:docMk/>
            <pc:sldMk cId="2956399203" sldId="612"/>
            <ac:spMk id="3" creationId="{31C213AF-E588-444E-B9CF-BEDADF8EB11C}"/>
          </ac:spMkLst>
        </pc:spChg>
        <pc:picChg chg="mod">
          <ac:chgData name="Paul Easter" userId="6549cd31feb53bc1" providerId="LiveId" clId="{E19B617E-EE3F-4AAA-9381-36BBE1B8C7A2}" dt="2022-02-27T15:11:27.680" v="11442" actId="14826"/>
          <ac:picMkLst>
            <pc:docMk/>
            <pc:sldMk cId="2956399203" sldId="612"/>
            <ac:picMk id="5" creationId="{28C412CD-D5A8-472B-8A6A-32F3C16C3F70}"/>
          </ac:picMkLst>
        </pc:picChg>
      </pc:sldChg>
      <pc:sldChg chg="delSp modSp add mod ord">
        <pc:chgData name="Paul Easter" userId="6549cd31feb53bc1" providerId="LiveId" clId="{E19B617E-EE3F-4AAA-9381-36BBE1B8C7A2}" dt="2022-03-03T10:56:14.510" v="22996" actId="478"/>
        <pc:sldMkLst>
          <pc:docMk/>
          <pc:sldMk cId="2634879549" sldId="613"/>
        </pc:sldMkLst>
        <pc:spChg chg="del">
          <ac:chgData name="Paul Easter" userId="6549cd31feb53bc1" providerId="LiveId" clId="{E19B617E-EE3F-4AAA-9381-36BBE1B8C7A2}" dt="2022-03-03T10:56:14.510" v="22996" actId="478"/>
          <ac:spMkLst>
            <pc:docMk/>
            <pc:sldMk cId="2634879549" sldId="613"/>
            <ac:spMk id="2" creationId="{FCE607BF-6CD2-48D6-91E9-182ECEE61D97}"/>
          </ac:spMkLst>
        </pc:spChg>
        <pc:spChg chg="mod">
          <ac:chgData name="Paul Easter" userId="6549cd31feb53bc1" providerId="LiveId" clId="{E19B617E-EE3F-4AAA-9381-36BBE1B8C7A2}" dt="2022-02-27T15:12:33.672" v="11464" actId="20577"/>
          <ac:spMkLst>
            <pc:docMk/>
            <pc:sldMk cId="2634879549" sldId="613"/>
            <ac:spMk id="14" creationId="{D1A264E9-38AC-47A4-83E2-D3C122E48CFC}"/>
          </ac:spMkLst>
        </pc:spChg>
        <pc:picChg chg="mod">
          <ac:chgData name="Paul Easter" userId="6549cd31feb53bc1" providerId="LiveId" clId="{E19B617E-EE3F-4AAA-9381-36BBE1B8C7A2}" dt="2022-02-27T15:13:29.520" v="11466" actId="14826"/>
          <ac:picMkLst>
            <pc:docMk/>
            <pc:sldMk cId="2634879549" sldId="613"/>
            <ac:picMk id="5" creationId="{28C412CD-D5A8-472B-8A6A-32F3C16C3F70}"/>
          </ac:picMkLst>
        </pc:picChg>
        <pc:picChg chg="mod">
          <ac:chgData name="Paul Easter" userId="6549cd31feb53bc1" providerId="LiveId" clId="{E19B617E-EE3F-4AAA-9381-36BBE1B8C7A2}" dt="2022-02-27T15:13:46.655" v="11467" actId="14826"/>
          <ac:picMkLst>
            <pc:docMk/>
            <pc:sldMk cId="2634879549" sldId="613"/>
            <ac:picMk id="11" creationId="{C2FBFAB3-01F6-42AF-A57B-6ECB67A36DDA}"/>
          </ac:picMkLst>
        </pc:picChg>
      </pc:sldChg>
      <pc:sldChg chg="delSp modSp add mod ord">
        <pc:chgData name="Paul Easter" userId="6549cd31feb53bc1" providerId="LiveId" clId="{E19B617E-EE3F-4AAA-9381-36BBE1B8C7A2}" dt="2022-03-03T10:56:18.071" v="22997" actId="478"/>
        <pc:sldMkLst>
          <pc:docMk/>
          <pc:sldMk cId="539277923" sldId="614"/>
        </pc:sldMkLst>
        <pc:spChg chg="del">
          <ac:chgData name="Paul Easter" userId="6549cd31feb53bc1" providerId="LiveId" clId="{E19B617E-EE3F-4AAA-9381-36BBE1B8C7A2}" dt="2022-03-03T10:56:18.071" v="22997" actId="478"/>
          <ac:spMkLst>
            <pc:docMk/>
            <pc:sldMk cId="539277923" sldId="614"/>
            <ac:spMk id="2" creationId="{FCE607BF-6CD2-48D6-91E9-182ECEE61D97}"/>
          </ac:spMkLst>
        </pc:spChg>
        <pc:spChg chg="mod">
          <ac:chgData name="Paul Easter" userId="6549cd31feb53bc1" providerId="LiveId" clId="{E19B617E-EE3F-4AAA-9381-36BBE1B8C7A2}" dt="2022-02-27T15:14:14.384" v="11475" actId="20577"/>
          <ac:spMkLst>
            <pc:docMk/>
            <pc:sldMk cId="539277923" sldId="614"/>
            <ac:spMk id="14" creationId="{D1A264E9-38AC-47A4-83E2-D3C122E48CFC}"/>
          </ac:spMkLst>
        </pc:spChg>
        <pc:picChg chg="mod">
          <ac:chgData name="Paul Easter" userId="6549cd31feb53bc1" providerId="LiveId" clId="{E19B617E-EE3F-4AAA-9381-36BBE1B8C7A2}" dt="2022-02-27T15:14:27.668" v="11476" actId="14826"/>
          <ac:picMkLst>
            <pc:docMk/>
            <pc:sldMk cId="539277923" sldId="614"/>
            <ac:picMk id="5" creationId="{28C412CD-D5A8-472B-8A6A-32F3C16C3F70}"/>
          </ac:picMkLst>
        </pc:picChg>
        <pc:picChg chg="mod">
          <ac:chgData name="Paul Easter" userId="6549cd31feb53bc1" providerId="LiveId" clId="{E19B617E-EE3F-4AAA-9381-36BBE1B8C7A2}" dt="2022-02-27T15:14:51.015" v="11477" actId="14826"/>
          <ac:picMkLst>
            <pc:docMk/>
            <pc:sldMk cId="539277923" sldId="614"/>
            <ac:picMk id="11" creationId="{C2FBFAB3-01F6-42AF-A57B-6ECB67A36DDA}"/>
          </ac:picMkLst>
        </pc:picChg>
      </pc:sldChg>
      <pc:sldChg chg="delSp modSp add del mod">
        <pc:chgData name="Paul Easter" userId="6549cd31feb53bc1" providerId="LiveId" clId="{E19B617E-EE3F-4AAA-9381-36BBE1B8C7A2}" dt="2022-02-27T21:58:06.922" v="14904" actId="2696"/>
        <pc:sldMkLst>
          <pc:docMk/>
          <pc:sldMk cId="1925623064" sldId="615"/>
        </pc:sldMkLst>
        <pc:spChg chg="del mod">
          <ac:chgData name="Paul Easter" userId="6549cd31feb53bc1" providerId="LiveId" clId="{E19B617E-EE3F-4AAA-9381-36BBE1B8C7A2}" dt="2022-02-27T15:15:54.672" v="11500" actId="478"/>
          <ac:spMkLst>
            <pc:docMk/>
            <pc:sldMk cId="1925623064" sldId="615"/>
            <ac:spMk id="3" creationId="{31C213AF-E588-444E-B9CF-BEDADF8EB11C}"/>
          </ac:spMkLst>
        </pc:spChg>
        <pc:spChg chg="mod">
          <ac:chgData name="Paul Easter" userId="6549cd31feb53bc1" providerId="LiveId" clId="{E19B617E-EE3F-4AAA-9381-36BBE1B8C7A2}" dt="2022-02-27T21:49:27.453" v="14868"/>
          <ac:spMkLst>
            <pc:docMk/>
            <pc:sldMk cId="1925623064" sldId="615"/>
            <ac:spMk id="7" creationId="{FCC82E8F-9C62-495F-A272-534CB9DB59B0}"/>
          </ac:spMkLst>
        </pc:spChg>
        <pc:spChg chg="del mod">
          <ac:chgData name="Paul Easter" userId="6549cd31feb53bc1" providerId="LiveId" clId="{E19B617E-EE3F-4AAA-9381-36BBE1B8C7A2}" dt="2022-02-27T15:15:51.661" v="11498" actId="478"/>
          <ac:spMkLst>
            <pc:docMk/>
            <pc:sldMk cId="1925623064" sldId="615"/>
            <ac:spMk id="12" creationId="{65B3E719-A3A4-4BC4-B941-A4E7C1BBF87E}"/>
          </ac:spMkLst>
        </pc:spChg>
        <pc:spChg chg="mod">
          <ac:chgData name="Paul Easter" userId="6549cd31feb53bc1" providerId="LiveId" clId="{E19B617E-EE3F-4AAA-9381-36BBE1B8C7A2}" dt="2022-02-27T15:15:45.908" v="11494" actId="20577"/>
          <ac:spMkLst>
            <pc:docMk/>
            <pc:sldMk cId="1925623064" sldId="615"/>
            <ac:spMk id="14" creationId="{D1A264E9-38AC-47A4-83E2-D3C122E48CFC}"/>
          </ac:spMkLst>
        </pc:spChg>
        <pc:picChg chg="del">
          <ac:chgData name="Paul Easter" userId="6549cd31feb53bc1" providerId="LiveId" clId="{E19B617E-EE3F-4AAA-9381-36BBE1B8C7A2}" dt="2022-02-27T15:15:49.548" v="11495" actId="478"/>
          <ac:picMkLst>
            <pc:docMk/>
            <pc:sldMk cId="1925623064" sldId="615"/>
            <ac:picMk id="5" creationId="{28C412CD-D5A8-472B-8A6A-32F3C16C3F70}"/>
          </ac:picMkLst>
        </pc:picChg>
        <pc:picChg chg="del">
          <ac:chgData name="Paul Easter" userId="6549cd31feb53bc1" providerId="LiveId" clId="{E19B617E-EE3F-4AAA-9381-36BBE1B8C7A2}" dt="2022-02-27T15:15:50.075" v="11496" actId="478"/>
          <ac:picMkLst>
            <pc:docMk/>
            <pc:sldMk cId="1925623064" sldId="615"/>
            <ac:picMk id="11" creationId="{C2FBFAB3-01F6-42AF-A57B-6ECB67A36DDA}"/>
          </ac:picMkLst>
        </pc:picChg>
      </pc:sldChg>
      <pc:sldChg chg="delSp modSp add mod">
        <pc:chgData name="Paul Easter" userId="6549cd31feb53bc1" providerId="LiveId" clId="{E19B617E-EE3F-4AAA-9381-36BBE1B8C7A2}" dt="2022-03-03T10:56:24.120" v="22999" actId="478"/>
        <pc:sldMkLst>
          <pc:docMk/>
          <pc:sldMk cId="996278356" sldId="616"/>
        </pc:sldMkLst>
        <pc:spChg chg="del">
          <ac:chgData name="Paul Easter" userId="6549cd31feb53bc1" providerId="LiveId" clId="{E19B617E-EE3F-4AAA-9381-36BBE1B8C7A2}" dt="2022-03-03T10:56:24.120" v="22999" actId="478"/>
          <ac:spMkLst>
            <pc:docMk/>
            <pc:sldMk cId="996278356" sldId="616"/>
            <ac:spMk id="2" creationId="{FCE607BF-6CD2-48D6-91E9-182ECEE61D97}"/>
          </ac:spMkLst>
        </pc:spChg>
        <pc:spChg chg="del mod">
          <ac:chgData name="Paul Easter" userId="6549cd31feb53bc1" providerId="LiveId" clId="{E19B617E-EE3F-4AAA-9381-36BBE1B8C7A2}" dt="2022-02-27T18:38:43.997" v="13250" actId="478"/>
          <ac:spMkLst>
            <pc:docMk/>
            <pc:sldMk cId="996278356" sldId="616"/>
            <ac:spMk id="3" creationId="{31C213AF-E588-444E-B9CF-BEDADF8EB11C}"/>
          </ac:spMkLst>
        </pc:spChg>
        <pc:spChg chg="mod">
          <ac:chgData name="Paul Easter" userId="6549cd31feb53bc1" providerId="LiveId" clId="{E19B617E-EE3F-4AAA-9381-36BBE1B8C7A2}" dt="2022-02-27T18:38:38.590" v="13249" actId="20577"/>
          <ac:spMkLst>
            <pc:docMk/>
            <pc:sldMk cId="996278356" sldId="616"/>
            <ac:spMk id="7" creationId="{FCC82E8F-9C62-495F-A272-534CB9DB59B0}"/>
          </ac:spMkLst>
        </pc:spChg>
        <pc:spChg chg="del mod">
          <ac:chgData name="Paul Easter" userId="6549cd31feb53bc1" providerId="LiveId" clId="{E19B617E-EE3F-4AAA-9381-36BBE1B8C7A2}" dt="2022-02-27T18:38:45.405" v="13251" actId="478"/>
          <ac:spMkLst>
            <pc:docMk/>
            <pc:sldMk cId="996278356" sldId="616"/>
            <ac:spMk id="12" creationId="{65B3E719-A3A4-4BC4-B941-A4E7C1BBF87E}"/>
          </ac:spMkLst>
        </pc:spChg>
        <pc:spChg chg="mod">
          <ac:chgData name="Paul Easter" userId="6549cd31feb53bc1" providerId="LiveId" clId="{E19B617E-EE3F-4AAA-9381-36BBE1B8C7A2}" dt="2022-03-03T06:58:09.202" v="20468" actId="20577"/>
          <ac:spMkLst>
            <pc:docMk/>
            <pc:sldMk cId="996278356" sldId="616"/>
            <ac:spMk id="14" creationId="{D1A264E9-38AC-47A4-83E2-D3C122E48CFC}"/>
          </ac:spMkLst>
        </pc:spChg>
        <pc:picChg chg="mod">
          <ac:chgData name="Paul Easter" userId="6549cd31feb53bc1" providerId="LiveId" clId="{E19B617E-EE3F-4AAA-9381-36BBE1B8C7A2}" dt="2022-02-27T18:36:30.680" v="13119" actId="14826"/>
          <ac:picMkLst>
            <pc:docMk/>
            <pc:sldMk cId="996278356" sldId="616"/>
            <ac:picMk id="5" creationId="{28C412CD-D5A8-472B-8A6A-32F3C16C3F70}"/>
          </ac:picMkLst>
        </pc:picChg>
        <pc:picChg chg="mod">
          <ac:chgData name="Paul Easter" userId="6549cd31feb53bc1" providerId="LiveId" clId="{E19B617E-EE3F-4AAA-9381-36BBE1B8C7A2}" dt="2022-02-27T18:35:22.207" v="13099" actId="14826"/>
          <ac:picMkLst>
            <pc:docMk/>
            <pc:sldMk cId="996278356" sldId="616"/>
            <ac:picMk id="11" creationId="{C2FBFAB3-01F6-42AF-A57B-6ECB67A36DDA}"/>
          </ac:picMkLst>
        </pc:picChg>
      </pc:sldChg>
      <pc:sldChg chg="modSp add del mod">
        <pc:chgData name="Paul Easter" userId="6549cd31feb53bc1" providerId="LiveId" clId="{E19B617E-EE3F-4AAA-9381-36BBE1B8C7A2}" dt="2022-02-27T18:38:24.876" v="13229" actId="2696"/>
        <pc:sldMkLst>
          <pc:docMk/>
          <pc:sldMk cId="55467951" sldId="617"/>
        </pc:sldMkLst>
        <pc:spChg chg="mod">
          <ac:chgData name="Paul Easter" userId="6549cd31feb53bc1" providerId="LiveId" clId="{E19B617E-EE3F-4AAA-9381-36BBE1B8C7A2}" dt="2022-02-27T18:38:22.396" v="13228" actId="20577"/>
          <ac:spMkLst>
            <pc:docMk/>
            <pc:sldMk cId="55467951" sldId="617"/>
            <ac:spMk id="7" creationId="{FCC82E8F-9C62-495F-A272-534CB9DB59B0}"/>
          </ac:spMkLst>
        </pc:spChg>
      </pc:sldChg>
      <pc:sldChg chg="addSp delSp modSp add mod ord">
        <pc:chgData name="Paul Easter" userId="6549cd31feb53bc1" providerId="LiveId" clId="{E19B617E-EE3F-4AAA-9381-36BBE1B8C7A2}" dt="2022-03-03T10:56:44.453" v="23005" actId="478"/>
        <pc:sldMkLst>
          <pc:docMk/>
          <pc:sldMk cId="3199458770" sldId="617"/>
        </pc:sldMkLst>
        <pc:spChg chg="del">
          <ac:chgData name="Paul Easter" userId="6549cd31feb53bc1" providerId="LiveId" clId="{E19B617E-EE3F-4AAA-9381-36BBE1B8C7A2}" dt="2022-03-03T10:56:44.453" v="23005" actId="478"/>
          <ac:spMkLst>
            <pc:docMk/>
            <pc:sldMk cId="3199458770" sldId="617"/>
            <ac:spMk id="2" creationId="{FCE607BF-6CD2-48D6-91E9-182ECEE61D97}"/>
          </ac:spMkLst>
        </pc:spChg>
        <pc:spChg chg="add mod">
          <ac:chgData name="Paul Easter" userId="6549cd31feb53bc1" providerId="LiveId" clId="{E19B617E-EE3F-4AAA-9381-36BBE1B8C7A2}" dt="2022-02-27T18:48:27.486" v="13539" actId="1076"/>
          <ac:spMkLst>
            <pc:docMk/>
            <pc:sldMk cId="3199458770" sldId="617"/>
            <ac:spMk id="3" creationId="{9EEF05E1-4C22-4716-9CF0-68B10EF79E9B}"/>
          </ac:spMkLst>
        </pc:spChg>
        <pc:spChg chg="add del">
          <ac:chgData name="Paul Easter" userId="6549cd31feb53bc1" providerId="LiveId" clId="{E19B617E-EE3F-4AAA-9381-36BBE1B8C7A2}" dt="2022-02-27T18:42:55.363" v="13448" actId="11529"/>
          <ac:spMkLst>
            <pc:docMk/>
            <pc:sldMk cId="3199458770" sldId="617"/>
            <ac:spMk id="4" creationId="{E49B1B94-C6CF-4FF7-9C8C-622FA0DB3796}"/>
          </ac:spMkLst>
        </pc:spChg>
        <pc:spChg chg="mod">
          <ac:chgData name="Paul Easter" userId="6549cd31feb53bc1" providerId="LiveId" clId="{E19B617E-EE3F-4AAA-9381-36BBE1B8C7A2}" dt="2022-02-27T18:47:35.962" v="13533" actId="113"/>
          <ac:spMkLst>
            <pc:docMk/>
            <pc:sldMk cId="3199458770" sldId="617"/>
            <ac:spMk id="7" creationId="{FCC82E8F-9C62-495F-A272-534CB9DB59B0}"/>
          </ac:spMkLst>
        </pc:spChg>
        <pc:spChg chg="add mod">
          <ac:chgData name="Paul Easter" userId="6549cd31feb53bc1" providerId="LiveId" clId="{E19B617E-EE3F-4AAA-9381-36BBE1B8C7A2}" dt="2022-02-27T18:48:34.044" v="13544" actId="1037"/>
          <ac:spMkLst>
            <pc:docMk/>
            <pc:sldMk cId="3199458770" sldId="617"/>
            <ac:spMk id="10" creationId="{03D46494-2B46-4F50-8E0B-E31DFA78CD6E}"/>
          </ac:spMkLst>
        </pc:spChg>
        <pc:spChg chg="mod">
          <ac:chgData name="Paul Easter" userId="6549cd31feb53bc1" providerId="LiveId" clId="{E19B617E-EE3F-4AAA-9381-36BBE1B8C7A2}" dt="2022-03-03T06:57:55.700" v="20462" actId="20577"/>
          <ac:spMkLst>
            <pc:docMk/>
            <pc:sldMk cId="3199458770" sldId="617"/>
            <ac:spMk id="14" creationId="{D1A264E9-38AC-47A4-83E2-D3C122E48CFC}"/>
          </ac:spMkLst>
        </pc:spChg>
        <pc:spChg chg="add mod">
          <ac:chgData name="Paul Easter" userId="6549cd31feb53bc1" providerId="LiveId" clId="{E19B617E-EE3F-4AAA-9381-36BBE1B8C7A2}" dt="2022-02-27T18:48:57.472" v="13549" actId="1076"/>
          <ac:spMkLst>
            <pc:docMk/>
            <pc:sldMk cId="3199458770" sldId="617"/>
            <ac:spMk id="15" creationId="{2994DCCF-AB33-416D-B513-1C06C817914F}"/>
          </ac:spMkLst>
        </pc:spChg>
        <pc:spChg chg="add mod">
          <ac:chgData name="Paul Easter" userId="6549cd31feb53bc1" providerId="LiveId" clId="{E19B617E-EE3F-4AAA-9381-36BBE1B8C7A2}" dt="2022-02-27T18:48:52.857" v="13548" actId="1076"/>
          <ac:spMkLst>
            <pc:docMk/>
            <pc:sldMk cId="3199458770" sldId="617"/>
            <ac:spMk id="16" creationId="{C81B0441-CDE6-4DEC-8C02-0AA2AEEE720B}"/>
          </ac:spMkLst>
        </pc:spChg>
        <pc:picChg chg="mod modCrop">
          <ac:chgData name="Paul Easter" userId="6549cd31feb53bc1" providerId="LiveId" clId="{E19B617E-EE3F-4AAA-9381-36BBE1B8C7A2}" dt="2022-02-27T18:40:29.072" v="13281" actId="18131"/>
          <ac:picMkLst>
            <pc:docMk/>
            <pc:sldMk cId="3199458770" sldId="617"/>
            <ac:picMk id="5" creationId="{28C412CD-D5A8-472B-8A6A-32F3C16C3F70}"/>
          </ac:picMkLst>
        </pc:picChg>
        <pc:picChg chg="mod modCrop">
          <ac:chgData name="Paul Easter" userId="6549cd31feb53bc1" providerId="LiveId" clId="{E19B617E-EE3F-4AAA-9381-36BBE1B8C7A2}" dt="2022-02-27T18:40:28.354" v="13279" actId="18131"/>
          <ac:picMkLst>
            <pc:docMk/>
            <pc:sldMk cId="3199458770" sldId="617"/>
            <ac:picMk id="11" creationId="{C2FBFAB3-01F6-42AF-A57B-6ECB67A36DDA}"/>
          </ac:picMkLst>
        </pc:picChg>
        <pc:cxnChg chg="add del mod">
          <ac:chgData name="Paul Easter" userId="6549cd31feb53bc1" providerId="LiveId" clId="{E19B617E-EE3F-4AAA-9381-36BBE1B8C7A2}" dt="2022-02-27T18:43:07.113" v="13452" actId="11529"/>
          <ac:cxnSpMkLst>
            <pc:docMk/>
            <pc:sldMk cId="3199458770" sldId="617"/>
            <ac:cxnSpMk id="8" creationId="{283DE05D-D805-4169-B4B9-7C95E72FF824}"/>
          </ac:cxnSpMkLst>
        </pc:cxnChg>
      </pc:sldChg>
      <pc:sldChg chg="addSp delSp modSp add mod ord">
        <pc:chgData name="Paul Easter" userId="6549cd31feb53bc1" providerId="LiveId" clId="{E19B617E-EE3F-4AAA-9381-36BBE1B8C7A2}" dt="2022-03-03T10:56:53.730" v="23007" actId="478"/>
        <pc:sldMkLst>
          <pc:docMk/>
          <pc:sldMk cId="1919858959" sldId="618"/>
        </pc:sldMkLst>
        <pc:spChg chg="del">
          <ac:chgData name="Paul Easter" userId="6549cd31feb53bc1" providerId="LiveId" clId="{E19B617E-EE3F-4AAA-9381-36BBE1B8C7A2}" dt="2022-03-03T10:56:53.730" v="23007" actId="478"/>
          <ac:spMkLst>
            <pc:docMk/>
            <pc:sldMk cId="1919858959" sldId="618"/>
            <ac:spMk id="2" creationId="{FCE607BF-6CD2-48D6-91E9-182ECEE61D97}"/>
          </ac:spMkLst>
        </pc:spChg>
        <pc:spChg chg="mod">
          <ac:chgData name="Paul Easter" userId="6549cd31feb53bc1" providerId="LiveId" clId="{E19B617E-EE3F-4AAA-9381-36BBE1B8C7A2}" dt="2022-02-27T18:47:28.498" v="13532" actId="113"/>
          <ac:spMkLst>
            <pc:docMk/>
            <pc:sldMk cId="1919858959" sldId="618"/>
            <ac:spMk id="7" creationId="{FCC82E8F-9C62-495F-A272-534CB9DB59B0}"/>
          </ac:spMkLst>
        </pc:spChg>
        <pc:spChg chg="add mod">
          <ac:chgData name="Paul Easter" userId="6549cd31feb53bc1" providerId="LiveId" clId="{E19B617E-EE3F-4AAA-9381-36BBE1B8C7A2}" dt="2022-02-27T18:46:56.008" v="13526" actId="1076"/>
          <ac:spMkLst>
            <pc:docMk/>
            <pc:sldMk cId="1919858959" sldId="618"/>
            <ac:spMk id="8" creationId="{FA2F4D0C-11D9-484E-A8B9-650B3E264038}"/>
          </ac:spMkLst>
        </pc:spChg>
        <pc:spChg chg="add mod">
          <ac:chgData name="Paul Easter" userId="6549cd31feb53bc1" providerId="LiveId" clId="{E19B617E-EE3F-4AAA-9381-36BBE1B8C7A2}" dt="2022-02-27T18:46:53.541" v="13525" actId="1076"/>
          <ac:spMkLst>
            <pc:docMk/>
            <pc:sldMk cId="1919858959" sldId="618"/>
            <ac:spMk id="9" creationId="{40A42E08-0F8D-410E-AD9A-A5EC4A1D4D44}"/>
          </ac:spMkLst>
        </pc:spChg>
        <pc:spChg chg="add mod">
          <ac:chgData name="Paul Easter" userId="6549cd31feb53bc1" providerId="LiveId" clId="{E19B617E-EE3F-4AAA-9381-36BBE1B8C7A2}" dt="2022-02-27T18:47:18.234" v="13531" actId="1076"/>
          <ac:spMkLst>
            <pc:docMk/>
            <pc:sldMk cId="1919858959" sldId="618"/>
            <ac:spMk id="10" creationId="{22A2FA0F-D092-4DB5-80EB-9254E9B98FB0}"/>
          </ac:spMkLst>
        </pc:spChg>
        <pc:spChg chg="add mod">
          <ac:chgData name="Paul Easter" userId="6549cd31feb53bc1" providerId="LiveId" clId="{E19B617E-EE3F-4AAA-9381-36BBE1B8C7A2}" dt="2022-02-27T18:47:12.956" v="13530" actId="1076"/>
          <ac:spMkLst>
            <pc:docMk/>
            <pc:sldMk cId="1919858959" sldId="618"/>
            <ac:spMk id="12" creationId="{2D3307D4-3785-4DAA-97E7-C7F07586AA43}"/>
          </ac:spMkLst>
        </pc:spChg>
        <pc:spChg chg="mod">
          <ac:chgData name="Paul Easter" userId="6549cd31feb53bc1" providerId="LiveId" clId="{E19B617E-EE3F-4AAA-9381-36BBE1B8C7A2}" dt="2022-03-03T06:57:47.860" v="20458" actId="20577"/>
          <ac:spMkLst>
            <pc:docMk/>
            <pc:sldMk cId="1919858959" sldId="618"/>
            <ac:spMk id="14" creationId="{D1A264E9-38AC-47A4-83E2-D3C122E48CFC}"/>
          </ac:spMkLst>
        </pc:spChg>
        <pc:picChg chg="mod modCrop">
          <ac:chgData name="Paul Easter" userId="6549cd31feb53bc1" providerId="LiveId" clId="{E19B617E-EE3F-4AAA-9381-36BBE1B8C7A2}" dt="2022-02-27T18:45:55.566" v="13508" actId="18131"/>
          <ac:picMkLst>
            <pc:docMk/>
            <pc:sldMk cId="1919858959" sldId="618"/>
            <ac:picMk id="5" creationId="{28C412CD-D5A8-472B-8A6A-32F3C16C3F70}"/>
          </ac:picMkLst>
        </pc:picChg>
        <pc:picChg chg="mod modCrop">
          <ac:chgData name="Paul Easter" userId="6549cd31feb53bc1" providerId="LiveId" clId="{E19B617E-EE3F-4AAA-9381-36BBE1B8C7A2}" dt="2022-02-27T18:46:24.711" v="13513" actId="18131"/>
          <ac:picMkLst>
            <pc:docMk/>
            <pc:sldMk cId="1919858959" sldId="618"/>
            <ac:picMk id="11" creationId="{C2FBFAB3-01F6-42AF-A57B-6ECB67A36DDA}"/>
          </ac:picMkLst>
        </pc:picChg>
      </pc:sldChg>
      <pc:sldChg chg="delSp modSp add mod ord">
        <pc:chgData name="Paul Easter" userId="6549cd31feb53bc1" providerId="LiveId" clId="{E19B617E-EE3F-4AAA-9381-36BBE1B8C7A2}" dt="2022-03-03T10:56:26.800" v="23000" actId="478"/>
        <pc:sldMkLst>
          <pc:docMk/>
          <pc:sldMk cId="3637053845" sldId="619"/>
        </pc:sldMkLst>
        <pc:spChg chg="del">
          <ac:chgData name="Paul Easter" userId="6549cd31feb53bc1" providerId="LiveId" clId="{E19B617E-EE3F-4AAA-9381-36BBE1B8C7A2}" dt="2022-03-03T10:56:26.800" v="23000" actId="478"/>
          <ac:spMkLst>
            <pc:docMk/>
            <pc:sldMk cId="3637053845" sldId="619"/>
            <ac:spMk id="2" creationId="{FCE607BF-6CD2-48D6-91E9-182ECEE61D97}"/>
          </ac:spMkLst>
        </pc:spChg>
        <pc:spChg chg="mod">
          <ac:chgData name="Paul Easter" userId="6549cd31feb53bc1" providerId="LiveId" clId="{E19B617E-EE3F-4AAA-9381-36BBE1B8C7A2}" dt="2022-03-03T09:17:35.967" v="22143" actId="20577"/>
          <ac:spMkLst>
            <pc:docMk/>
            <pc:sldMk cId="3637053845" sldId="619"/>
            <ac:spMk id="7" creationId="{FCC82E8F-9C62-495F-A272-534CB9DB59B0}"/>
          </ac:spMkLst>
        </pc:spChg>
        <pc:spChg chg="mod">
          <ac:chgData name="Paul Easter" userId="6549cd31feb53bc1" providerId="LiveId" clId="{E19B617E-EE3F-4AAA-9381-36BBE1B8C7A2}" dt="2022-03-03T09:17:02.671" v="22129" actId="20577"/>
          <ac:spMkLst>
            <pc:docMk/>
            <pc:sldMk cId="3637053845" sldId="619"/>
            <ac:spMk id="14" creationId="{D1A264E9-38AC-47A4-83E2-D3C122E48CFC}"/>
          </ac:spMkLst>
        </pc:spChg>
        <pc:picChg chg="mod">
          <ac:chgData name="Paul Easter" userId="6549cd31feb53bc1" providerId="LiveId" clId="{E19B617E-EE3F-4AAA-9381-36BBE1B8C7A2}" dt="2022-03-03T09:17:15.506" v="22130" actId="14826"/>
          <ac:picMkLst>
            <pc:docMk/>
            <pc:sldMk cId="3637053845" sldId="619"/>
            <ac:picMk id="5" creationId="{28C412CD-D5A8-472B-8A6A-32F3C16C3F70}"/>
          </ac:picMkLst>
        </pc:picChg>
        <pc:picChg chg="mod">
          <ac:chgData name="Paul Easter" userId="6549cd31feb53bc1" providerId="LiveId" clId="{E19B617E-EE3F-4AAA-9381-36BBE1B8C7A2}" dt="2022-03-03T09:17:20.853" v="22131" actId="14826"/>
          <ac:picMkLst>
            <pc:docMk/>
            <pc:sldMk cId="3637053845" sldId="619"/>
            <ac:picMk id="11" creationId="{C2FBFAB3-01F6-42AF-A57B-6ECB67A36DDA}"/>
          </ac:picMkLst>
        </pc:picChg>
      </pc:sldChg>
      <pc:sldChg chg="addSp delSp modSp add mod">
        <pc:chgData name="Paul Easter" userId="6549cd31feb53bc1" providerId="LiveId" clId="{E19B617E-EE3F-4AAA-9381-36BBE1B8C7A2}" dt="2022-03-03T10:56:30.620" v="23001" actId="478"/>
        <pc:sldMkLst>
          <pc:docMk/>
          <pc:sldMk cId="54346661" sldId="620"/>
        </pc:sldMkLst>
        <pc:spChg chg="del">
          <ac:chgData name="Paul Easter" userId="6549cd31feb53bc1" providerId="LiveId" clId="{E19B617E-EE3F-4AAA-9381-36BBE1B8C7A2}" dt="2022-03-03T10:56:30.620" v="23001" actId="478"/>
          <ac:spMkLst>
            <pc:docMk/>
            <pc:sldMk cId="54346661" sldId="620"/>
            <ac:spMk id="2" creationId="{FCE607BF-6CD2-48D6-91E9-182ECEE61D97}"/>
          </ac:spMkLst>
        </pc:spChg>
        <pc:spChg chg="mod">
          <ac:chgData name="Paul Easter" userId="6549cd31feb53bc1" providerId="LiveId" clId="{E19B617E-EE3F-4AAA-9381-36BBE1B8C7A2}" dt="2022-02-27T18:54:33.014" v="13753" actId="20577"/>
          <ac:spMkLst>
            <pc:docMk/>
            <pc:sldMk cId="54346661" sldId="620"/>
            <ac:spMk id="7" creationId="{FCC82E8F-9C62-495F-A272-534CB9DB59B0}"/>
          </ac:spMkLst>
        </pc:spChg>
        <pc:spChg chg="mod">
          <ac:chgData name="Paul Easter" userId="6549cd31feb53bc1" providerId="LiveId" clId="{E19B617E-EE3F-4AAA-9381-36BBE1B8C7A2}" dt="2022-03-03T06:58:06.677" v="20466" actId="20577"/>
          <ac:spMkLst>
            <pc:docMk/>
            <pc:sldMk cId="54346661" sldId="620"/>
            <ac:spMk id="14" creationId="{D1A264E9-38AC-47A4-83E2-D3C122E48CFC}"/>
          </ac:spMkLst>
        </pc:spChg>
        <pc:picChg chg="mod">
          <ac:chgData name="Paul Easter" userId="6549cd31feb53bc1" providerId="LiveId" clId="{E19B617E-EE3F-4AAA-9381-36BBE1B8C7A2}" dt="2022-02-27T18:52:41.473" v="13673" actId="14826"/>
          <ac:picMkLst>
            <pc:docMk/>
            <pc:sldMk cId="54346661" sldId="620"/>
            <ac:picMk id="5" creationId="{28C412CD-D5A8-472B-8A6A-32F3C16C3F70}"/>
          </ac:picMkLst>
        </pc:picChg>
        <pc:picChg chg="add del mod">
          <ac:chgData name="Paul Easter" userId="6549cd31feb53bc1" providerId="LiveId" clId="{E19B617E-EE3F-4AAA-9381-36BBE1B8C7A2}" dt="2022-02-27T18:53:08.952" v="13675"/>
          <ac:picMkLst>
            <pc:docMk/>
            <pc:sldMk cId="54346661" sldId="620"/>
            <ac:picMk id="8" creationId="{9B8BA910-4AB9-4E88-BEE2-2AAEAA1FA1E8}"/>
          </ac:picMkLst>
        </pc:picChg>
        <pc:picChg chg="mod modCrop">
          <ac:chgData name="Paul Easter" userId="6549cd31feb53bc1" providerId="LiveId" clId="{E19B617E-EE3F-4AAA-9381-36BBE1B8C7A2}" dt="2022-02-27T18:53:27.389" v="13680" actId="18131"/>
          <ac:picMkLst>
            <pc:docMk/>
            <pc:sldMk cId="54346661" sldId="620"/>
            <ac:picMk id="11" creationId="{C2FBFAB3-01F6-42AF-A57B-6ECB67A36DDA}"/>
          </ac:picMkLst>
        </pc:picChg>
      </pc:sldChg>
      <pc:sldChg chg="delSp modSp add mod">
        <pc:chgData name="Paul Easter" userId="6549cd31feb53bc1" providerId="LiveId" clId="{E19B617E-EE3F-4AAA-9381-36BBE1B8C7A2}" dt="2022-03-03T10:56:32.791" v="23002" actId="478"/>
        <pc:sldMkLst>
          <pc:docMk/>
          <pc:sldMk cId="3189359012" sldId="621"/>
        </pc:sldMkLst>
        <pc:spChg chg="del">
          <ac:chgData name="Paul Easter" userId="6549cd31feb53bc1" providerId="LiveId" clId="{E19B617E-EE3F-4AAA-9381-36BBE1B8C7A2}" dt="2022-03-03T10:56:32.791" v="23002" actId="478"/>
          <ac:spMkLst>
            <pc:docMk/>
            <pc:sldMk cId="3189359012" sldId="621"/>
            <ac:spMk id="2" creationId="{FCE607BF-6CD2-48D6-91E9-182ECEE61D97}"/>
          </ac:spMkLst>
        </pc:spChg>
        <pc:spChg chg="mod">
          <ac:chgData name="Paul Easter" userId="6549cd31feb53bc1" providerId="LiveId" clId="{E19B617E-EE3F-4AAA-9381-36BBE1B8C7A2}" dt="2022-02-27T19:18:32.421" v="13790" actId="20577"/>
          <ac:spMkLst>
            <pc:docMk/>
            <pc:sldMk cId="3189359012" sldId="621"/>
            <ac:spMk id="7" creationId="{FCC82E8F-9C62-495F-A272-534CB9DB59B0}"/>
          </ac:spMkLst>
        </pc:spChg>
        <pc:spChg chg="mod">
          <ac:chgData name="Paul Easter" userId="6549cd31feb53bc1" providerId="LiveId" clId="{E19B617E-EE3F-4AAA-9381-36BBE1B8C7A2}" dt="2022-03-03T06:58:05.097" v="20465" actId="20577"/>
          <ac:spMkLst>
            <pc:docMk/>
            <pc:sldMk cId="3189359012" sldId="621"/>
            <ac:spMk id="14" creationId="{D1A264E9-38AC-47A4-83E2-D3C122E48CFC}"/>
          </ac:spMkLst>
        </pc:spChg>
        <pc:picChg chg="mod modCrop">
          <ac:chgData name="Paul Easter" userId="6549cd31feb53bc1" providerId="LiveId" clId="{E19B617E-EE3F-4AAA-9381-36BBE1B8C7A2}" dt="2022-02-27T19:18:16.622" v="13788" actId="18131"/>
          <ac:picMkLst>
            <pc:docMk/>
            <pc:sldMk cId="3189359012" sldId="621"/>
            <ac:picMk id="5" creationId="{28C412CD-D5A8-472B-8A6A-32F3C16C3F70}"/>
          </ac:picMkLst>
        </pc:picChg>
        <pc:picChg chg="del mod">
          <ac:chgData name="Paul Easter" userId="6549cd31feb53bc1" providerId="LiveId" clId="{E19B617E-EE3F-4AAA-9381-36BBE1B8C7A2}" dt="2022-02-27T19:17:46.011" v="13782" actId="478"/>
          <ac:picMkLst>
            <pc:docMk/>
            <pc:sldMk cId="3189359012" sldId="621"/>
            <ac:picMk id="11" creationId="{C2FBFAB3-01F6-42AF-A57B-6ECB67A36DDA}"/>
          </ac:picMkLst>
        </pc:picChg>
      </pc:sldChg>
      <pc:sldChg chg="delSp modSp add mod">
        <pc:chgData name="Paul Easter" userId="6549cd31feb53bc1" providerId="LiveId" clId="{E19B617E-EE3F-4AAA-9381-36BBE1B8C7A2}" dt="2022-03-03T10:56:38.503" v="23003" actId="478"/>
        <pc:sldMkLst>
          <pc:docMk/>
          <pc:sldMk cId="2976059587" sldId="622"/>
        </pc:sldMkLst>
        <pc:spChg chg="del">
          <ac:chgData name="Paul Easter" userId="6549cd31feb53bc1" providerId="LiveId" clId="{E19B617E-EE3F-4AAA-9381-36BBE1B8C7A2}" dt="2022-03-03T10:56:38.503" v="23003" actId="478"/>
          <ac:spMkLst>
            <pc:docMk/>
            <pc:sldMk cId="2976059587" sldId="622"/>
            <ac:spMk id="2" creationId="{FCE607BF-6CD2-48D6-91E9-182ECEE61D97}"/>
          </ac:spMkLst>
        </pc:spChg>
        <pc:spChg chg="mod">
          <ac:chgData name="Paul Easter" userId="6549cd31feb53bc1" providerId="LiveId" clId="{E19B617E-EE3F-4AAA-9381-36BBE1B8C7A2}" dt="2022-02-27T19:19:45.183" v="13802" actId="20577"/>
          <ac:spMkLst>
            <pc:docMk/>
            <pc:sldMk cId="2976059587" sldId="622"/>
            <ac:spMk id="7" creationId="{FCC82E8F-9C62-495F-A272-534CB9DB59B0}"/>
          </ac:spMkLst>
        </pc:spChg>
        <pc:spChg chg="mod">
          <ac:chgData name="Paul Easter" userId="6549cd31feb53bc1" providerId="LiveId" clId="{E19B617E-EE3F-4AAA-9381-36BBE1B8C7A2}" dt="2022-03-03T06:58:02.146" v="20464" actId="20577"/>
          <ac:spMkLst>
            <pc:docMk/>
            <pc:sldMk cId="2976059587" sldId="622"/>
            <ac:spMk id="14" creationId="{D1A264E9-38AC-47A4-83E2-D3C122E48CFC}"/>
          </ac:spMkLst>
        </pc:spChg>
        <pc:picChg chg="mod modCrop">
          <ac:chgData name="Paul Easter" userId="6549cd31feb53bc1" providerId="LiveId" clId="{E19B617E-EE3F-4AAA-9381-36BBE1B8C7A2}" dt="2022-02-27T19:19:18.444" v="13794" actId="18131"/>
          <ac:picMkLst>
            <pc:docMk/>
            <pc:sldMk cId="2976059587" sldId="622"/>
            <ac:picMk id="5" creationId="{28C412CD-D5A8-472B-8A6A-32F3C16C3F70}"/>
          </ac:picMkLst>
        </pc:picChg>
      </pc:sldChg>
      <pc:sldChg chg="modSp add mod ord">
        <pc:chgData name="Paul Easter" userId="6549cd31feb53bc1" providerId="LiveId" clId="{E19B617E-EE3F-4AAA-9381-36BBE1B8C7A2}" dt="2022-03-12T13:31:38.699" v="68438" actId="20577"/>
        <pc:sldMkLst>
          <pc:docMk/>
          <pc:sldMk cId="1226169069" sldId="623"/>
        </pc:sldMkLst>
        <pc:spChg chg="mod">
          <ac:chgData name="Paul Easter" userId="6549cd31feb53bc1" providerId="LiveId" clId="{E19B617E-EE3F-4AAA-9381-36BBE1B8C7A2}" dt="2022-03-07T03:09:18.915" v="40317" actId="21"/>
          <ac:spMkLst>
            <pc:docMk/>
            <pc:sldMk cId="1226169069" sldId="623"/>
            <ac:spMk id="5" creationId="{36139819-1AD4-4DCD-95F0-18D759EC04EA}"/>
          </ac:spMkLst>
        </pc:spChg>
        <pc:spChg chg="mod">
          <ac:chgData name="Paul Easter" userId="6549cd31feb53bc1" providerId="LiveId" clId="{E19B617E-EE3F-4AAA-9381-36BBE1B8C7A2}" dt="2022-03-12T13:31:38.699" v="68438" actId="20577"/>
          <ac:spMkLst>
            <pc:docMk/>
            <pc:sldMk cId="1226169069" sldId="623"/>
            <ac:spMk id="13" creationId="{00000000-0000-0000-0000-000000000000}"/>
          </ac:spMkLst>
        </pc:spChg>
      </pc:sldChg>
      <pc:sldChg chg="modSp add mod">
        <pc:chgData name="Paul Easter" userId="6549cd31feb53bc1" providerId="LiveId" clId="{E19B617E-EE3F-4AAA-9381-36BBE1B8C7A2}" dt="2022-03-12T13:31:27.358" v="68436" actId="20577"/>
        <pc:sldMkLst>
          <pc:docMk/>
          <pc:sldMk cId="543014780" sldId="624"/>
        </pc:sldMkLst>
        <pc:spChg chg="mod">
          <ac:chgData name="Paul Easter" userId="6549cd31feb53bc1" providerId="LiveId" clId="{E19B617E-EE3F-4AAA-9381-36BBE1B8C7A2}" dt="2022-03-12T13:31:27.358" v="68436" actId="20577"/>
          <ac:spMkLst>
            <pc:docMk/>
            <pc:sldMk cId="543014780" sldId="624"/>
            <ac:spMk id="13" creationId="{00000000-0000-0000-0000-000000000000}"/>
          </ac:spMkLst>
        </pc:spChg>
      </pc:sldChg>
      <pc:sldChg chg="addSp modSp add del mod">
        <pc:chgData name="Paul Easter" userId="6549cd31feb53bc1" providerId="LiveId" clId="{E19B617E-EE3F-4AAA-9381-36BBE1B8C7A2}" dt="2022-03-03T11:40:09.440" v="23407" actId="2696"/>
        <pc:sldMkLst>
          <pc:docMk/>
          <pc:sldMk cId="4012632242" sldId="624"/>
        </pc:sldMkLst>
        <pc:spChg chg="add mod">
          <ac:chgData name="Paul Easter" userId="6549cd31feb53bc1" providerId="LiveId" clId="{E19B617E-EE3F-4AAA-9381-36BBE1B8C7A2}" dt="2022-03-03T06:54:39.562" v="20404" actId="1076"/>
          <ac:spMkLst>
            <pc:docMk/>
            <pc:sldMk cId="4012632242" sldId="624"/>
            <ac:spMk id="4" creationId="{D1BE143F-8270-49C8-B51A-72FE19771AB3}"/>
          </ac:spMkLst>
        </pc:spChg>
        <pc:spChg chg="mod">
          <ac:chgData name="Paul Easter" userId="6549cd31feb53bc1" providerId="LiveId" clId="{E19B617E-EE3F-4AAA-9381-36BBE1B8C7A2}" dt="2022-03-03T06:55:07.854" v="20412" actId="20577"/>
          <ac:spMkLst>
            <pc:docMk/>
            <pc:sldMk cId="4012632242" sldId="624"/>
            <ac:spMk id="5" creationId="{36139819-1AD4-4DCD-95F0-18D759EC04EA}"/>
          </ac:spMkLst>
        </pc:spChg>
        <pc:spChg chg="mod">
          <ac:chgData name="Paul Easter" userId="6549cd31feb53bc1" providerId="LiveId" clId="{E19B617E-EE3F-4AAA-9381-36BBE1B8C7A2}" dt="2022-03-03T11:39:03.265" v="23406" actId="20577"/>
          <ac:spMkLst>
            <pc:docMk/>
            <pc:sldMk cId="4012632242" sldId="624"/>
            <ac:spMk id="13" creationId="{00000000-0000-0000-0000-000000000000}"/>
          </ac:spMkLst>
        </pc:spChg>
      </pc:sldChg>
      <pc:sldChg chg="delSp modSp add mod">
        <pc:chgData name="Paul Easter" userId="6549cd31feb53bc1" providerId="LiveId" clId="{E19B617E-EE3F-4AAA-9381-36BBE1B8C7A2}" dt="2022-03-03T10:56:41.568" v="23004" actId="478"/>
        <pc:sldMkLst>
          <pc:docMk/>
          <pc:sldMk cId="2345952191" sldId="625"/>
        </pc:sldMkLst>
        <pc:spChg chg="del">
          <ac:chgData name="Paul Easter" userId="6549cd31feb53bc1" providerId="LiveId" clId="{E19B617E-EE3F-4AAA-9381-36BBE1B8C7A2}" dt="2022-03-03T10:56:41.568" v="23004" actId="478"/>
          <ac:spMkLst>
            <pc:docMk/>
            <pc:sldMk cId="2345952191" sldId="625"/>
            <ac:spMk id="2" creationId="{FCE607BF-6CD2-48D6-91E9-182ECEE61D97}"/>
          </ac:spMkLst>
        </pc:spChg>
        <pc:spChg chg="mod">
          <ac:chgData name="Paul Easter" userId="6549cd31feb53bc1" providerId="LiveId" clId="{E19B617E-EE3F-4AAA-9381-36BBE1B8C7A2}" dt="2022-02-27T19:21:26.047" v="13867" actId="20577"/>
          <ac:spMkLst>
            <pc:docMk/>
            <pc:sldMk cId="2345952191" sldId="625"/>
            <ac:spMk id="7" creationId="{FCC82E8F-9C62-495F-A272-534CB9DB59B0}"/>
          </ac:spMkLst>
        </pc:spChg>
        <pc:spChg chg="mod">
          <ac:chgData name="Paul Easter" userId="6549cd31feb53bc1" providerId="LiveId" clId="{E19B617E-EE3F-4AAA-9381-36BBE1B8C7A2}" dt="2022-03-03T06:57:57.968" v="20463" actId="20577"/>
          <ac:spMkLst>
            <pc:docMk/>
            <pc:sldMk cId="2345952191" sldId="625"/>
            <ac:spMk id="14" creationId="{D1A264E9-38AC-47A4-83E2-D3C122E48CFC}"/>
          </ac:spMkLst>
        </pc:spChg>
        <pc:picChg chg="mod modCrop">
          <ac:chgData name="Paul Easter" userId="6549cd31feb53bc1" providerId="LiveId" clId="{E19B617E-EE3F-4AAA-9381-36BBE1B8C7A2}" dt="2022-02-27T19:22:24.266" v="13877" actId="18131"/>
          <ac:picMkLst>
            <pc:docMk/>
            <pc:sldMk cId="2345952191" sldId="625"/>
            <ac:picMk id="5" creationId="{28C412CD-D5A8-472B-8A6A-32F3C16C3F70}"/>
          </ac:picMkLst>
        </pc:picChg>
      </pc:sldChg>
      <pc:sldChg chg="addSp delSp modSp add mod ord">
        <pc:chgData name="Paul Easter" userId="6549cd31feb53bc1" providerId="LiveId" clId="{E19B617E-EE3F-4AAA-9381-36BBE1B8C7A2}" dt="2022-03-03T10:56:49.607" v="23006" actId="478"/>
        <pc:sldMkLst>
          <pc:docMk/>
          <pc:sldMk cId="2263937399" sldId="626"/>
        </pc:sldMkLst>
        <pc:spChg chg="del">
          <ac:chgData name="Paul Easter" userId="6549cd31feb53bc1" providerId="LiveId" clId="{E19B617E-EE3F-4AAA-9381-36BBE1B8C7A2}" dt="2022-03-03T10:56:49.607" v="23006" actId="478"/>
          <ac:spMkLst>
            <pc:docMk/>
            <pc:sldMk cId="2263937399" sldId="626"/>
            <ac:spMk id="2" creationId="{FCE607BF-6CD2-48D6-91E9-182ECEE61D97}"/>
          </ac:spMkLst>
        </pc:spChg>
        <pc:spChg chg="mod">
          <ac:chgData name="Paul Easter" userId="6549cd31feb53bc1" providerId="LiveId" clId="{E19B617E-EE3F-4AAA-9381-36BBE1B8C7A2}" dt="2022-02-27T19:31:57.510" v="14028" actId="20577"/>
          <ac:spMkLst>
            <pc:docMk/>
            <pc:sldMk cId="2263937399" sldId="626"/>
            <ac:spMk id="7" creationId="{FCC82E8F-9C62-495F-A272-534CB9DB59B0}"/>
          </ac:spMkLst>
        </pc:spChg>
        <pc:spChg chg="add mod">
          <ac:chgData name="Paul Easter" userId="6549cd31feb53bc1" providerId="LiveId" clId="{E19B617E-EE3F-4AAA-9381-36BBE1B8C7A2}" dt="2022-02-27T19:25:39.478" v="13973" actId="14100"/>
          <ac:spMkLst>
            <pc:docMk/>
            <pc:sldMk cId="2263937399" sldId="626"/>
            <ac:spMk id="8" creationId="{BFCE04FA-276B-4D6C-967A-95E3C9923D34}"/>
          </ac:spMkLst>
        </pc:spChg>
        <pc:spChg chg="add mod">
          <ac:chgData name="Paul Easter" userId="6549cd31feb53bc1" providerId="LiveId" clId="{E19B617E-EE3F-4AAA-9381-36BBE1B8C7A2}" dt="2022-02-27T19:30:04.843" v="14021" actId="113"/>
          <ac:spMkLst>
            <pc:docMk/>
            <pc:sldMk cId="2263937399" sldId="626"/>
            <ac:spMk id="9" creationId="{45DE61A9-5FB6-4DE3-AA14-1593E23F00D0}"/>
          </ac:spMkLst>
        </pc:spChg>
        <pc:spChg chg="mod">
          <ac:chgData name="Paul Easter" userId="6549cd31feb53bc1" providerId="LiveId" clId="{E19B617E-EE3F-4AAA-9381-36BBE1B8C7A2}" dt="2022-03-03T06:57:53.157" v="20461" actId="20577"/>
          <ac:spMkLst>
            <pc:docMk/>
            <pc:sldMk cId="2263937399" sldId="626"/>
            <ac:spMk id="14" creationId="{D1A264E9-38AC-47A4-83E2-D3C122E48CFC}"/>
          </ac:spMkLst>
        </pc:spChg>
        <pc:picChg chg="mod modCrop">
          <ac:chgData name="Paul Easter" userId="6549cd31feb53bc1" providerId="LiveId" clId="{E19B617E-EE3F-4AAA-9381-36BBE1B8C7A2}" dt="2022-02-27T19:29:20.081" v="14012" actId="1076"/>
          <ac:picMkLst>
            <pc:docMk/>
            <pc:sldMk cId="2263937399" sldId="626"/>
            <ac:picMk id="5" creationId="{28C412CD-D5A8-472B-8A6A-32F3C16C3F70}"/>
          </ac:picMkLst>
        </pc:picChg>
      </pc:sldChg>
      <pc:sldChg chg="delSp modSp add mod ord">
        <pc:chgData name="Paul Easter" userId="6549cd31feb53bc1" providerId="LiveId" clId="{E19B617E-EE3F-4AAA-9381-36BBE1B8C7A2}" dt="2022-03-03T10:57:00.589" v="23009" actId="478"/>
        <pc:sldMkLst>
          <pc:docMk/>
          <pc:sldMk cId="379295346" sldId="627"/>
        </pc:sldMkLst>
        <pc:spChg chg="del">
          <ac:chgData name="Paul Easter" userId="6549cd31feb53bc1" providerId="LiveId" clId="{E19B617E-EE3F-4AAA-9381-36BBE1B8C7A2}" dt="2022-03-03T10:57:00.589" v="23009" actId="478"/>
          <ac:spMkLst>
            <pc:docMk/>
            <pc:sldMk cId="379295346" sldId="627"/>
            <ac:spMk id="2" creationId="{FCE607BF-6CD2-48D6-91E9-182ECEE61D97}"/>
          </ac:spMkLst>
        </pc:spChg>
        <pc:spChg chg="mod">
          <ac:chgData name="Paul Easter" userId="6549cd31feb53bc1" providerId="LiveId" clId="{E19B617E-EE3F-4AAA-9381-36BBE1B8C7A2}" dt="2022-02-27T19:38:49.560" v="14266" actId="113"/>
          <ac:spMkLst>
            <pc:docMk/>
            <pc:sldMk cId="379295346" sldId="627"/>
            <ac:spMk id="7" creationId="{FCC82E8F-9C62-495F-A272-534CB9DB59B0}"/>
          </ac:spMkLst>
        </pc:spChg>
        <pc:spChg chg="mod">
          <ac:chgData name="Paul Easter" userId="6549cd31feb53bc1" providerId="LiveId" clId="{E19B617E-EE3F-4AAA-9381-36BBE1B8C7A2}" dt="2022-03-03T06:57:42.922" v="20455" actId="20577"/>
          <ac:spMkLst>
            <pc:docMk/>
            <pc:sldMk cId="379295346" sldId="627"/>
            <ac:spMk id="14" creationId="{D1A264E9-38AC-47A4-83E2-D3C122E48CFC}"/>
          </ac:spMkLst>
        </pc:spChg>
        <pc:picChg chg="mod">
          <ac:chgData name="Paul Easter" userId="6549cd31feb53bc1" providerId="LiveId" clId="{E19B617E-EE3F-4AAA-9381-36BBE1B8C7A2}" dt="2022-02-27T19:39:23.883" v="14269" actId="14826"/>
          <ac:picMkLst>
            <pc:docMk/>
            <pc:sldMk cId="379295346" sldId="627"/>
            <ac:picMk id="5" creationId="{28C412CD-D5A8-472B-8A6A-32F3C16C3F70}"/>
          </ac:picMkLst>
        </pc:picChg>
        <pc:picChg chg="mod">
          <ac:chgData name="Paul Easter" userId="6549cd31feb53bc1" providerId="LiveId" clId="{E19B617E-EE3F-4AAA-9381-36BBE1B8C7A2}" dt="2022-02-27T19:38:29.390" v="14262" actId="1036"/>
          <ac:picMkLst>
            <pc:docMk/>
            <pc:sldMk cId="379295346" sldId="627"/>
            <ac:picMk id="11" creationId="{C2FBFAB3-01F6-42AF-A57B-6ECB67A36DDA}"/>
          </ac:picMkLst>
        </pc:picChg>
      </pc:sldChg>
      <pc:sldChg chg="delSp modSp add mod ord">
        <pc:chgData name="Paul Easter" userId="6549cd31feb53bc1" providerId="LiveId" clId="{E19B617E-EE3F-4AAA-9381-36BBE1B8C7A2}" dt="2022-03-03T10:56:58.441" v="23008" actId="478"/>
        <pc:sldMkLst>
          <pc:docMk/>
          <pc:sldMk cId="1836804247" sldId="628"/>
        </pc:sldMkLst>
        <pc:spChg chg="del">
          <ac:chgData name="Paul Easter" userId="6549cd31feb53bc1" providerId="LiveId" clId="{E19B617E-EE3F-4AAA-9381-36BBE1B8C7A2}" dt="2022-03-03T10:56:58.441" v="23008" actId="478"/>
          <ac:spMkLst>
            <pc:docMk/>
            <pc:sldMk cId="1836804247" sldId="628"/>
            <ac:spMk id="2" creationId="{FCE607BF-6CD2-48D6-91E9-182ECEE61D97}"/>
          </ac:spMkLst>
        </pc:spChg>
        <pc:spChg chg="mod">
          <ac:chgData name="Paul Easter" userId="6549cd31feb53bc1" providerId="LiveId" clId="{E19B617E-EE3F-4AAA-9381-36BBE1B8C7A2}" dt="2022-02-27T19:41:12.814" v="14312" actId="20577"/>
          <ac:spMkLst>
            <pc:docMk/>
            <pc:sldMk cId="1836804247" sldId="628"/>
            <ac:spMk id="7" creationId="{FCC82E8F-9C62-495F-A272-534CB9DB59B0}"/>
          </ac:spMkLst>
        </pc:spChg>
        <pc:spChg chg="mod">
          <ac:chgData name="Paul Easter" userId="6549cd31feb53bc1" providerId="LiveId" clId="{E19B617E-EE3F-4AAA-9381-36BBE1B8C7A2}" dt="2022-03-03T06:57:30.238" v="20446" actId="20577"/>
          <ac:spMkLst>
            <pc:docMk/>
            <pc:sldMk cId="1836804247" sldId="628"/>
            <ac:spMk id="14" creationId="{D1A264E9-38AC-47A4-83E2-D3C122E48CFC}"/>
          </ac:spMkLst>
        </pc:spChg>
        <pc:picChg chg="mod">
          <ac:chgData name="Paul Easter" userId="6549cd31feb53bc1" providerId="LiveId" clId="{E19B617E-EE3F-4AAA-9381-36BBE1B8C7A2}" dt="2022-02-27T19:41:23.348" v="14314" actId="1076"/>
          <ac:picMkLst>
            <pc:docMk/>
            <pc:sldMk cId="1836804247" sldId="628"/>
            <ac:picMk id="5" creationId="{28C412CD-D5A8-472B-8A6A-32F3C16C3F70}"/>
          </ac:picMkLst>
        </pc:picChg>
        <pc:picChg chg="del">
          <ac:chgData name="Paul Easter" userId="6549cd31feb53bc1" providerId="LiveId" clId="{E19B617E-EE3F-4AAA-9381-36BBE1B8C7A2}" dt="2022-02-27T19:40:23.885" v="14271" actId="478"/>
          <ac:picMkLst>
            <pc:docMk/>
            <pc:sldMk cId="1836804247" sldId="628"/>
            <ac:picMk id="11" creationId="{C2FBFAB3-01F6-42AF-A57B-6ECB67A36DDA}"/>
          </ac:picMkLst>
        </pc:picChg>
      </pc:sldChg>
      <pc:sldChg chg="addSp delSp modSp add mod ord">
        <pc:chgData name="Paul Easter" userId="6549cd31feb53bc1" providerId="LiveId" clId="{E19B617E-EE3F-4AAA-9381-36BBE1B8C7A2}" dt="2022-03-03T10:56:21.393" v="22998" actId="478"/>
        <pc:sldMkLst>
          <pc:docMk/>
          <pc:sldMk cId="1233277725" sldId="629"/>
        </pc:sldMkLst>
        <pc:spChg chg="del">
          <ac:chgData name="Paul Easter" userId="6549cd31feb53bc1" providerId="LiveId" clId="{E19B617E-EE3F-4AAA-9381-36BBE1B8C7A2}" dt="2022-03-03T10:56:21.393" v="22998" actId="478"/>
          <ac:spMkLst>
            <pc:docMk/>
            <pc:sldMk cId="1233277725" sldId="629"/>
            <ac:spMk id="2" creationId="{FCE607BF-6CD2-48D6-91E9-182ECEE61D97}"/>
          </ac:spMkLst>
        </pc:spChg>
        <pc:spChg chg="mod">
          <ac:chgData name="Paul Easter" userId="6549cd31feb53bc1" providerId="LiveId" clId="{E19B617E-EE3F-4AAA-9381-36BBE1B8C7A2}" dt="2022-02-27T20:09:03.173" v="14857" actId="20577"/>
          <ac:spMkLst>
            <pc:docMk/>
            <pc:sldMk cId="1233277725" sldId="629"/>
            <ac:spMk id="7" creationId="{FCC82E8F-9C62-495F-A272-534CB9DB59B0}"/>
          </ac:spMkLst>
        </pc:spChg>
        <pc:spChg chg="add mod">
          <ac:chgData name="Paul Easter" userId="6549cd31feb53bc1" providerId="LiveId" clId="{E19B617E-EE3F-4AAA-9381-36BBE1B8C7A2}" dt="2022-03-03T07:02:06.838" v="20515" actId="113"/>
          <ac:spMkLst>
            <pc:docMk/>
            <pc:sldMk cId="1233277725" sldId="629"/>
            <ac:spMk id="8" creationId="{03CE9627-DC8A-4E20-8A48-9C2073BE1A7A}"/>
          </ac:spMkLst>
        </pc:spChg>
        <pc:spChg chg="mod">
          <ac:chgData name="Paul Easter" userId="6549cd31feb53bc1" providerId="LiveId" clId="{E19B617E-EE3F-4AAA-9381-36BBE1B8C7A2}" dt="2022-03-03T06:58:10.665" v="20469" actId="20577"/>
          <ac:spMkLst>
            <pc:docMk/>
            <pc:sldMk cId="1233277725" sldId="629"/>
            <ac:spMk id="14" creationId="{D1A264E9-38AC-47A4-83E2-D3C122E48CFC}"/>
          </ac:spMkLst>
        </pc:spChg>
        <pc:graphicFrameChg chg="add mod modGraphic">
          <ac:chgData name="Paul Easter" userId="6549cd31feb53bc1" providerId="LiveId" clId="{E19B617E-EE3F-4AAA-9381-36BBE1B8C7A2}" dt="2022-02-27T21:56:06.678" v="14902" actId="1076"/>
          <ac:graphicFrameMkLst>
            <pc:docMk/>
            <pc:sldMk cId="1233277725" sldId="629"/>
            <ac:graphicFrameMk id="6" creationId="{73503F1E-D8B3-4F2F-BC1C-690786D01EBE}"/>
          </ac:graphicFrameMkLst>
        </pc:graphicFrameChg>
      </pc:sldChg>
      <pc:sldChg chg="delSp modSp add mod ord">
        <pc:chgData name="Paul Easter" userId="6549cd31feb53bc1" providerId="LiveId" clId="{E19B617E-EE3F-4AAA-9381-36BBE1B8C7A2}" dt="2022-03-03T10:57:23.424" v="23016" actId="478"/>
        <pc:sldMkLst>
          <pc:docMk/>
          <pc:sldMk cId="1852567659" sldId="630"/>
        </pc:sldMkLst>
        <pc:spChg chg="del">
          <ac:chgData name="Paul Easter" userId="6549cd31feb53bc1" providerId="LiveId" clId="{E19B617E-EE3F-4AAA-9381-36BBE1B8C7A2}" dt="2022-03-03T10:57:23.424" v="23016" actId="478"/>
          <ac:spMkLst>
            <pc:docMk/>
            <pc:sldMk cId="1852567659" sldId="630"/>
            <ac:spMk id="2" creationId="{FCE607BF-6CD2-48D6-91E9-182ECEE61D97}"/>
          </ac:spMkLst>
        </pc:spChg>
        <pc:spChg chg="mod">
          <ac:chgData name="Paul Easter" userId="6549cd31feb53bc1" providerId="LiveId" clId="{E19B617E-EE3F-4AAA-9381-36BBE1B8C7A2}" dt="2022-03-03T07:05:50.112" v="20531" actId="20577"/>
          <ac:spMkLst>
            <pc:docMk/>
            <pc:sldMk cId="1852567659" sldId="630"/>
            <ac:spMk id="7" creationId="{FCC82E8F-9C62-495F-A272-534CB9DB59B0}"/>
          </ac:spMkLst>
        </pc:spChg>
        <pc:spChg chg="mod">
          <ac:chgData name="Paul Easter" userId="6549cd31feb53bc1" providerId="LiveId" clId="{E19B617E-EE3F-4AAA-9381-36BBE1B8C7A2}" dt="2022-03-03T08:45:56.625" v="21833" actId="113"/>
          <ac:spMkLst>
            <pc:docMk/>
            <pc:sldMk cId="1852567659" sldId="630"/>
            <ac:spMk id="8" creationId="{03CE9627-DC8A-4E20-8A48-9C2073BE1A7A}"/>
          </ac:spMkLst>
        </pc:spChg>
        <pc:spChg chg="mod">
          <ac:chgData name="Paul Easter" userId="6549cd31feb53bc1" providerId="LiveId" clId="{E19B617E-EE3F-4AAA-9381-36BBE1B8C7A2}" dt="2022-03-03T07:05:10.909" v="20520"/>
          <ac:spMkLst>
            <pc:docMk/>
            <pc:sldMk cId="1852567659" sldId="630"/>
            <ac:spMk id="13" creationId="{00000000-0000-0000-0000-000000000000}"/>
          </ac:spMkLst>
        </pc:spChg>
        <pc:spChg chg="mod">
          <ac:chgData name="Paul Easter" userId="6549cd31feb53bc1" providerId="LiveId" clId="{E19B617E-EE3F-4AAA-9381-36BBE1B8C7A2}" dt="2022-03-03T07:05:29.927" v="20524" actId="20577"/>
          <ac:spMkLst>
            <pc:docMk/>
            <pc:sldMk cId="1852567659" sldId="630"/>
            <ac:spMk id="14" creationId="{D1A264E9-38AC-47A4-83E2-D3C122E48CFC}"/>
          </ac:spMkLst>
        </pc:spChg>
        <pc:graphicFrameChg chg="mod modGraphic">
          <ac:chgData name="Paul Easter" userId="6549cd31feb53bc1" providerId="LiveId" clId="{E19B617E-EE3F-4AAA-9381-36BBE1B8C7A2}" dt="2022-03-03T08:45:46.056" v="21828" actId="20577"/>
          <ac:graphicFrameMkLst>
            <pc:docMk/>
            <pc:sldMk cId="1852567659" sldId="630"/>
            <ac:graphicFrameMk id="6" creationId="{73503F1E-D8B3-4F2F-BC1C-690786D01EBE}"/>
          </ac:graphicFrameMkLst>
        </pc:graphicFrameChg>
      </pc:sldChg>
      <pc:sldChg chg="add del">
        <pc:chgData name="Paul Easter" userId="6549cd31feb53bc1" providerId="LiveId" clId="{E19B617E-EE3F-4AAA-9381-36BBE1B8C7A2}" dt="2022-03-03T07:15:34.045" v="21107" actId="2696"/>
        <pc:sldMkLst>
          <pc:docMk/>
          <pc:sldMk cId="363145419" sldId="631"/>
        </pc:sldMkLst>
      </pc:sldChg>
      <pc:sldChg chg="modSp add">
        <pc:chgData name="Paul Easter" userId="6549cd31feb53bc1" providerId="LiveId" clId="{E19B617E-EE3F-4AAA-9381-36BBE1B8C7A2}" dt="2022-03-10T08:25:43.739" v="60821" actId="20577"/>
        <pc:sldMkLst>
          <pc:docMk/>
          <pc:sldMk cId="468839272" sldId="632"/>
        </pc:sldMkLst>
        <pc:graphicFrameChg chg="mod">
          <ac:chgData name="Paul Easter" userId="6549cd31feb53bc1" providerId="LiveId" clId="{E19B617E-EE3F-4AAA-9381-36BBE1B8C7A2}" dt="2022-03-10T08:25:43.739" v="60821" actId="20577"/>
          <ac:graphicFrameMkLst>
            <pc:docMk/>
            <pc:sldMk cId="468839272" sldId="632"/>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1228371005" sldId="632"/>
        </pc:sldMkLst>
        <pc:spChg chg="mod">
          <ac:chgData name="Paul Easter" userId="6549cd31feb53bc1" providerId="LiveId" clId="{E19B617E-EE3F-4AAA-9381-36BBE1B8C7A2}" dt="2022-03-02T23:26:09.341" v="18608" actId="113"/>
          <ac:spMkLst>
            <pc:docMk/>
            <pc:sldMk cId="1228371005" sldId="632"/>
            <ac:spMk id="8" creationId="{E2F794A7-8C4C-4A3F-A33D-B76FD77934A3}"/>
          </ac:spMkLst>
        </pc:spChg>
        <pc:spChg chg="mod">
          <ac:chgData name="Paul Easter" userId="6549cd31feb53bc1" providerId="LiveId" clId="{E19B617E-EE3F-4AAA-9381-36BBE1B8C7A2}" dt="2022-03-01T14:09:49.695" v="17946" actId="20577"/>
          <ac:spMkLst>
            <pc:docMk/>
            <pc:sldMk cId="1228371005" sldId="632"/>
            <ac:spMk id="9" creationId="{38C805C7-AC5E-400A-89B0-3874CAE551FF}"/>
          </ac:spMkLst>
        </pc:spChg>
        <pc:spChg chg="del">
          <ac:chgData name="Paul Easter" userId="6549cd31feb53bc1" providerId="LiveId" clId="{E19B617E-EE3F-4AAA-9381-36BBE1B8C7A2}" dt="2022-03-01T12:49:39.194" v="15833" actId="478"/>
          <ac:spMkLst>
            <pc:docMk/>
            <pc:sldMk cId="1228371005" sldId="632"/>
            <ac:spMk id="10" creationId="{DEAA210F-3A4F-4FDE-83B9-8DA14EC674C2}"/>
          </ac:spMkLst>
        </pc:spChg>
        <pc:spChg chg="add mod">
          <ac:chgData name="Paul Easter" userId="6549cd31feb53bc1" providerId="LiveId" clId="{E19B617E-EE3F-4AAA-9381-36BBE1B8C7A2}" dt="2022-03-01T12:59:15.912" v="16098"/>
          <ac:spMkLst>
            <pc:docMk/>
            <pc:sldMk cId="1228371005" sldId="632"/>
            <ac:spMk id="12" creationId="{04D1CE75-FF9D-4AE9-A08E-F88BD4FBA344}"/>
          </ac:spMkLst>
        </pc:spChg>
        <pc:spChg chg="mod">
          <ac:chgData name="Paul Easter" userId="6549cd31feb53bc1" providerId="LiveId" clId="{E19B617E-EE3F-4AAA-9381-36BBE1B8C7A2}" dt="2022-03-01T12:37:43.572" v="15746"/>
          <ac:spMkLst>
            <pc:docMk/>
            <pc:sldMk cId="1228371005" sldId="632"/>
            <ac:spMk id="13" creationId="{00000000-0000-0000-0000-000000000000}"/>
          </ac:spMkLst>
        </pc:spChg>
        <pc:spChg chg="mod">
          <ac:chgData name="Paul Easter" userId="6549cd31feb53bc1" providerId="LiveId" clId="{E19B617E-EE3F-4AAA-9381-36BBE1B8C7A2}" dt="2022-03-01T15:43:20.798" v="18434"/>
          <ac:spMkLst>
            <pc:docMk/>
            <pc:sldMk cId="1228371005" sldId="632"/>
            <ac:spMk id="14" creationId="{D1A264E9-38AC-47A4-83E2-D3C122E48CFC}"/>
          </ac:spMkLst>
        </pc:spChg>
        <pc:graphicFrameChg chg="add mod modGraphic">
          <ac:chgData name="Paul Easter" userId="6549cd31feb53bc1" providerId="LiveId" clId="{E19B617E-EE3F-4AAA-9381-36BBE1B8C7A2}" dt="2022-03-01T13:07:56.728" v="16282" actId="113"/>
          <ac:graphicFrameMkLst>
            <pc:docMk/>
            <pc:sldMk cId="1228371005" sldId="632"/>
            <ac:graphicFrameMk id="11" creationId="{FF3C5A18-6169-4E38-8DB0-A49149606CAA}"/>
          </ac:graphicFrameMkLst>
        </pc:graphicFrameChg>
        <pc:graphicFrameChg chg="mod modGraphic">
          <ac:chgData name="Paul Easter" userId="6549cd31feb53bc1" providerId="LiveId" clId="{E19B617E-EE3F-4AAA-9381-36BBE1B8C7A2}" dt="2022-03-01T13:08:00.047" v="16283" actId="113"/>
          <ac:graphicFrameMkLst>
            <pc:docMk/>
            <pc:sldMk cId="1228371005" sldId="632"/>
            <ac:graphicFrameMk id="15" creationId="{5D530DD5-A31A-4463-BF2A-97EF02FD97E5}"/>
          </ac:graphicFrameMkLst>
        </pc:graphicFrameChg>
      </pc:sldChg>
      <pc:sldChg chg="addSp delSp modSp add del mod">
        <pc:chgData name="Paul Easter" userId="6549cd31feb53bc1" providerId="LiveId" clId="{E19B617E-EE3F-4AAA-9381-36BBE1B8C7A2}" dt="2022-03-09T10:35:58.304" v="55654" actId="2696"/>
        <pc:sldMkLst>
          <pc:docMk/>
          <pc:sldMk cId="554236151" sldId="633"/>
        </pc:sldMkLst>
        <pc:spChg chg="add del">
          <ac:chgData name="Paul Easter" userId="6549cd31feb53bc1" providerId="LiveId" clId="{E19B617E-EE3F-4AAA-9381-36BBE1B8C7A2}" dt="2022-03-09T05:56:14.981" v="52442" actId="478"/>
          <ac:spMkLst>
            <pc:docMk/>
            <pc:sldMk cId="554236151" sldId="633"/>
            <ac:spMk id="8" creationId="{39631596-D601-48B4-B078-F98A572BD41C}"/>
          </ac:spMkLst>
        </pc:spChg>
        <pc:spChg chg="mod">
          <ac:chgData name="Paul Easter" userId="6549cd31feb53bc1" providerId="LiveId" clId="{E19B617E-EE3F-4AAA-9381-36BBE1B8C7A2}" dt="2022-03-09T06:00:17.632" v="52610" actId="20577"/>
          <ac:spMkLst>
            <pc:docMk/>
            <pc:sldMk cId="554236151" sldId="633"/>
            <ac:spMk id="10" creationId="{750F2511-01FA-4A6A-8826-6557C858B312}"/>
          </ac:spMkLst>
        </pc:spChg>
        <pc:spChg chg="mod">
          <ac:chgData name="Paul Easter" userId="6549cd31feb53bc1" providerId="LiveId" clId="{E19B617E-EE3F-4AAA-9381-36BBE1B8C7A2}" dt="2022-03-09T05:55:32.066" v="52416"/>
          <ac:spMkLst>
            <pc:docMk/>
            <pc:sldMk cId="554236151" sldId="633"/>
            <ac:spMk id="13" creationId="{00000000-0000-0000-0000-000000000000}"/>
          </ac:spMkLst>
        </pc:spChg>
      </pc:sldChg>
      <pc:sldChg chg="modSp add del mod">
        <pc:chgData name="Paul Easter" userId="6549cd31feb53bc1" providerId="LiveId" clId="{E19B617E-EE3F-4AAA-9381-36BBE1B8C7A2}" dt="2022-03-01T12:54:58.854" v="15880" actId="2696"/>
        <pc:sldMkLst>
          <pc:docMk/>
          <pc:sldMk cId="2478749528" sldId="633"/>
        </pc:sldMkLst>
        <pc:spChg chg="mod">
          <ac:chgData name="Paul Easter" userId="6549cd31feb53bc1" providerId="LiveId" clId="{E19B617E-EE3F-4AAA-9381-36BBE1B8C7A2}" dt="2022-03-01T12:39:16.369" v="15793" actId="20577"/>
          <ac:spMkLst>
            <pc:docMk/>
            <pc:sldMk cId="2478749528" sldId="633"/>
            <ac:spMk id="7" creationId="{789050C8-8B6F-459F-8B0B-079B0B13FE3B}"/>
          </ac:spMkLst>
        </pc:spChg>
        <pc:spChg chg="mod">
          <ac:chgData name="Paul Easter" userId="6549cd31feb53bc1" providerId="LiveId" clId="{E19B617E-EE3F-4AAA-9381-36BBE1B8C7A2}" dt="2022-03-01T12:38:50.002" v="15763"/>
          <ac:spMkLst>
            <pc:docMk/>
            <pc:sldMk cId="2478749528" sldId="633"/>
            <ac:spMk id="13" creationId="{00000000-0000-0000-0000-000000000000}"/>
          </ac:spMkLst>
        </pc:spChg>
        <pc:spChg chg="mod">
          <ac:chgData name="Paul Easter" userId="6549cd31feb53bc1" providerId="LiveId" clId="{E19B617E-EE3F-4AAA-9381-36BBE1B8C7A2}" dt="2022-03-01T12:39:00.146" v="15784" actId="20577"/>
          <ac:spMkLst>
            <pc:docMk/>
            <pc:sldMk cId="2478749528" sldId="633"/>
            <ac:spMk id="14" creationId="{D1A264E9-38AC-47A4-83E2-D3C122E48CFC}"/>
          </ac:spMkLst>
        </pc:spChg>
      </pc:sldChg>
      <pc:sldChg chg="add del">
        <pc:chgData name="Paul Easter" userId="6549cd31feb53bc1" providerId="LiveId" clId="{E19B617E-EE3F-4AAA-9381-36BBE1B8C7A2}" dt="2022-03-01T12:38:41.102" v="15761" actId="47"/>
        <pc:sldMkLst>
          <pc:docMk/>
          <pc:sldMk cId="4176091707" sldId="633"/>
        </pc:sldMkLst>
      </pc:sldChg>
      <pc:sldChg chg="add">
        <pc:chgData name="Paul Easter" userId="6549cd31feb53bc1" providerId="LiveId" clId="{E19B617E-EE3F-4AAA-9381-36BBE1B8C7A2}" dt="2022-03-03T11:40:20.691" v="23408"/>
        <pc:sldMkLst>
          <pc:docMk/>
          <pc:sldMk cId="3657528143" sldId="634"/>
        </pc:sldMkLst>
      </pc:sldChg>
      <pc:sldChg chg="addSp delSp modSp add del mod ord">
        <pc:chgData name="Paul Easter" userId="6549cd31feb53bc1" providerId="LiveId" clId="{E19B617E-EE3F-4AAA-9381-36BBE1B8C7A2}" dt="2022-03-03T11:40:09.440" v="23407" actId="2696"/>
        <pc:sldMkLst>
          <pc:docMk/>
          <pc:sldMk cId="3873284518" sldId="634"/>
        </pc:sldMkLst>
        <pc:spChg chg="mod">
          <ac:chgData name="Paul Easter" userId="6549cd31feb53bc1" providerId="LiveId" clId="{E19B617E-EE3F-4AAA-9381-36BBE1B8C7A2}" dt="2022-03-01T12:56:19.327" v="15886" actId="6549"/>
          <ac:spMkLst>
            <pc:docMk/>
            <pc:sldMk cId="3873284518" sldId="634"/>
            <ac:spMk id="8" creationId="{E2F794A7-8C4C-4A3F-A33D-B76FD77934A3}"/>
          </ac:spMkLst>
        </pc:spChg>
        <pc:spChg chg="mod">
          <ac:chgData name="Paul Easter" userId="6549cd31feb53bc1" providerId="LiveId" clId="{E19B617E-EE3F-4AAA-9381-36BBE1B8C7A2}" dt="2022-03-03T04:52:36.854" v="20077" actId="1076"/>
          <ac:spMkLst>
            <pc:docMk/>
            <pc:sldMk cId="3873284518" sldId="634"/>
            <ac:spMk id="9" creationId="{38C805C7-AC5E-400A-89B0-3874CAE551FF}"/>
          </ac:spMkLst>
        </pc:spChg>
        <pc:spChg chg="add del mod">
          <ac:chgData name="Paul Easter" userId="6549cd31feb53bc1" providerId="LiveId" clId="{E19B617E-EE3F-4AAA-9381-36BBE1B8C7A2}" dt="2022-03-03T04:52:22.527" v="20073" actId="478"/>
          <ac:spMkLst>
            <pc:docMk/>
            <pc:sldMk cId="3873284518" sldId="634"/>
            <ac:spMk id="12" creationId="{E12840B4-1545-4E67-8E63-BE4F440B3B4A}"/>
          </ac:spMkLst>
        </pc:spChg>
        <pc:spChg chg="mod">
          <ac:chgData name="Paul Easter" userId="6549cd31feb53bc1" providerId="LiveId" clId="{E19B617E-EE3F-4AAA-9381-36BBE1B8C7A2}" dt="2022-03-01T12:53:15.668" v="15864"/>
          <ac:spMkLst>
            <pc:docMk/>
            <pc:sldMk cId="3873284518" sldId="634"/>
            <ac:spMk id="14" creationId="{D1A264E9-38AC-47A4-83E2-D3C122E48CFC}"/>
          </ac:spMkLst>
        </pc:spChg>
        <pc:spChg chg="add mod">
          <ac:chgData name="Paul Easter" userId="6549cd31feb53bc1" providerId="LiveId" clId="{E19B617E-EE3F-4AAA-9381-36BBE1B8C7A2}" dt="2022-03-03T04:52:31.489" v="20075" actId="1076"/>
          <ac:spMkLst>
            <pc:docMk/>
            <pc:sldMk cId="3873284518" sldId="634"/>
            <ac:spMk id="16" creationId="{9872B069-C727-4E60-9707-353F037CC4B2}"/>
          </ac:spMkLst>
        </pc:spChg>
        <pc:graphicFrameChg chg="add mod modGraphic">
          <ac:chgData name="Paul Easter" userId="6549cd31feb53bc1" providerId="LiveId" clId="{E19B617E-EE3F-4AAA-9381-36BBE1B8C7A2}" dt="2022-03-03T04:52:48.985" v="20079" actId="1076"/>
          <ac:graphicFrameMkLst>
            <pc:docMk/>
            <pc:sldMk cId="3873284518" sldId="634"/>
            <ac:graphicFrameMk id="10" creationId="{BA7C7D74-F5C7-42A0-86C7-8919EA7FB2B2}"/>
          </ac:graphicFrameMkLst>
        </pc:graphicFrameChg>
        <pc:graphicFrameChg chg="mod modGraphic">
          <ac:chgData name="Paul Easter" userId="6549cd31feb53bc1" providerId="LiveId" clId="{E19B617E-EE3F-4AAA-9381-36BBE1B8C7A2}" dt="2022-03-03T04:52:41.808" v="20078" actId="1076"/>
          <ac:graphicFrameMkLst>
            <pc:docMk/>
            <pc:sldMk cId="3873284518" sldId="634"/>
            <ac:graphicFrameMk id="11" creationId="{FF3C5A18-6169-4E38-8DB0-A49149606CAA}"/>
          </ac:graphicFrameMkLst>
        </pc:graphicFrameChg>
        <pc:graphicFrameChg chg="del">
          <ac:chgData name="Paul Easter" userId="6549cd31feb53bc1" providerId="LiveId" clId="{E19B617E-EE3F-4AAA-9381-36BBE1B8C7A2}" dt="2022-03-01T12:53:25.136" v="15866" actId="478"/>
          <ac:graphicFrameMkLst>
            <pc:docMk/>
            <pc:sldMk cId="3873284518" sldId="63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734725115" sldId="635"/>
        </pc:sldMkLst>
      </pc:sldChg>
      <pc:sldChg chg="add del">
        <pc:chgData name="Paul Easter" userId="6549cd31feb53bc1" providerId="LiveId" clId="{E19B617E-EE3F-4AAA-9381-36BBE1B8C7A2}" dt="2022-03-03T11:40:09.440" v="23407" actId="2696"/>
        <pc:sldMkLst>
          <pc:docMk/>
          <pc:sldMk cId="3747888535" sldId="635"/>
        </pc:sldMkLst>
      </pc:sldChg>
      <pc:sldChg chg="addSp delSp modSp add del mod">
        <pc:chgData name="Paul Easter" userId="6549cd31feb53bc1" providerId="LiveId" clId="{E19B617E-EE3F-4AAA-9381-36BBE1B8C7A2}" dt="2022-03-03T11:40:09.440" v="23407" actId="2696"/>
        <pc:sldMkLst>
          <pc:docMk/>
          <pc:sldMk cId="167667179" sldId="636"/>
        </pc:sldMkLst>
        <pc:spChg chg="mod">
          <ac:chgData name="Paul Easter" userId="6549cd31feb53bc1" providerId="LiveId" clId="{E19B617E-EE3F-4AAA-9381-36BBE1B8C7A2}" dt="2022-03-01T13:20:56.970" v="16636" actId="20577"/>
          <ac:spMkLst>
            <pc:docMk/>
            <pc:sldMk cId="167667179" sldId="636"/>
            <ac:spMk id="8" creationId="{E2F794A7-8C4C-4A3F-A33D-B76FD77934A3}"/>
          </ac:spMkLst>
        </pc:spChg>
        <pc:spChg chg="mod">
          <ac:chgData name="Paul Easter" userId="6549cd31feb53bc1" providerId="LiveId" clId="{E19B617E-EE3F-4AAA-9381-36BBE1B8C7A2}" dt="2022-03-01T13:21:35.569" v="16698" actId="1076"/>
          <ac:spMkLst>
            <pc:docMk/>
            <pc:sldMk cId="167667179" sldId="636"/>
            <ac:spMk id="9" creationId="{38C805C7-AC5E-400A-89B0-3874CAE551FF}"/>
          </ac:spMkLst>
        </pc:spChg>
        <pc:spChg chg="del">
          <ac:chgData name="Paul Easter" userId="6549cd31feb53bc1" providerId="LiveId" clId="{E19B617E-EE3F-4AAA-9381-36BBE1B8C7A2}" dt="2022-03-01T13:11:12.509" v="16348" actId="478"/>
          <ac:spMkLst>
            <pc:docMk/>
            <pc:sldMk cId="167667179" sldId="636"/>
            <ac:spMk id="12" creationId="{04D1CE75-FF9D-4AE9-A08E-F88BD4FBA344}"/>
          </ac:spMkLst>
        </pc:spChg>
        <pc:spChg chg="mod">
          <ac:chgData name="Paul Easter" userId="6549cd31feb53bc1" providerId="LiveId" clId="{E19B617E-EE3F-4AAA-9381-36BBE1B8C7A2}" dt="2022-03-01T13:10:38.182" v="16329" actId="20577"/>
          <ac:spMkLst>
            <pc:docMk/>
            <pc:sldMk cId="167667179" sldId="636"/>
            <ac:spMk id="14" creationId="{D1A264E9-38AC-47A4-83E2-D3C122E48CFC}"/>
          </ac:spMkLst>
        </pc:spChg>
        <pc:spChg chg="add mod">
          <ac:chgData name="Paul Easter" userId="6549cd31feb53bc1" providerId="LiveId" clId="{E19B617E-EE3F-4AAA-9381-36BBE1B8C7A2}" dt="2022-03-01T13:22:55.967" v="16711" actId="1076"/>
          <ac:spMkLst>
            <pc:docMk/>
            <pc:sldMk cId="167667179" sldId="636"/>
            <ac:spMk id="16" creationId="{B08956D0-1587-4DDD-9001-83A070DFD8BB}"/>
          </ac:spMkLst>
        </pc:spChg>
        <pc:graphicFrameChg chg="add mod modGraphic">
          <ac:chgData name="Paul Easter" userId="6549cd31feb53bc1" providerId="LiveId" clId="{E19B617E-EE3F-4AAA-9381-36BBE1B8C7A2}" dt="2022-03-01T13:22:16.930" v="16706" actId="1076"/>
          <ac:graphicFrameMkLst>
            <pc:docMk/>
            <pc:sldMk cId="167667179" sldId="636"/>
            <ac:graphicFrameMk id="10" creationId="{6D707A05-0267-4866-A795-01FE08024070}"/>
          </ac:graphicFrameMkLst>
        </pc:graphicFrameChg>
        <pc:graphicFrameChg chg="mod modGraphic">
          <ac:chgData name="Paul Easter" userId="6549cd31feb53bc1" providerId="LiveId" clId="{E19B617E-EE3F-4AAA-9381-36BBE1B8C7A2}" dt="2022-03-01T13:23:44.968" v="16732" actId="6549"/>
          <ac:graphicFrameMkLst>
            <pc:docMk/>
            <pc:sldMk cId="167667179" sldId="636"/>
            <ac:graphicFrameMk id="11" creationId="{FF3C5A18-6169-4E38-8DB0-A49149606CAA}"/>
          </ac:graphicFrameMkLst>
        </pc:graphicFrameChg>
        <pc:graphicFrameChg chg="del mod">
          <ac:chgData name="Paul Easter" userId="6549cd31feb53bc1" providerId="LiveId" clId="{E19B617E-EE3F-4AAA-9381-36BBE1B8C7A2}" dt="2022-03-01T13:17:36.698" v="16433" actId="478"/>
          <ac:graphicFrameMkLst>
            <pc:docMk/>
            <pc:sldMk cId="167667179" sldId="636"/>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1959110645" sldId="636"/>
        </pc:sldMkLst>
      </pc:sldChg>
      <pc:sldChg chg="add">
        <pc:chgData name="Paul Easter" userId="6549cd31feb53bc1" providerId="LiveId" clId="{E19B617E-EE3F-4AAA-9381-36BBE1B8C7A2}" dt="2022-03-03T11:40:20.691" v="23408"/>
        <pc:sldMkLst>
          <pc:docMk/>
          <pc:sldMk cId="1829447767" sldId="637"/>
        </pc:sldMkLst>
      </pc:sldChg>
      <pc:sldChg chg="addSp delSp modSp add del mod ord">
        <pc:chgData name="Paul Easter" userId="6549cd31feb53bc1" providerId="LiveId" clId="{E19B617E-EE3F-4AAA-9381-36BBE1B8C7A2}" dt="2022-03-03T11:40:09.440" v="23407" actId="2696"/>
        <pc:sldMkLst>
          <pc:docMk/>
          <pc:sldMk cId="4090851911" sldId="637"/>
        </pc:sldMkLst>
        <pc:spChg chg="mod">
          <ac:chgData name="Paul Easter" userId="6549cd31feb53bc1" providerId="LiveId" clId="{E19B617E-EE3F-4AAA-9381-36BBE1B8C7A2}" dt="2022-03-01T13:40:45.865" v="17112" actId="20577"/>
          <ac:spMkLst>
            <pc:docMk/>
            <pc:sldMk cId="4090851911" sldId="637"/>
            <ac:spMk id="8" creationId="{E2F794A7-8C4C-4A3F-A33D-B76FD77934A3}"/>
          </ac:spMkLst>
        </pc:spChg>
        <pc:spChg chg="mod">
          <ac:chgData name="Paul Easter" userId="6549cd31feb53bc1" providerId="LiveId" clId="{E19B617E-EE3F-4AAA-9381-36BBE1B8C7A2}" dt="2022-03-01T14:02:08.076" v="17939" actId="20577"/>
          <ac:spMkLst>
            <pc:docMk/>
            <pc:sldMk cId="4090851911" sldId="637"/>
            <ac:spMk id="9" creationId="{38C805C7-AC5E-400A-89B0-3874CAE551FF}"/>
          </ac:spMkLst>
        </pc:spChg>
        <pc:spChg chg="mod">
          <ac:chgData name="Paul Easter" userId="6549cd31feb53bc1" providerId="LiveId" clId="{E19B617E-EE3F-4AAA-9381-36BBE1B8C7A2}" dt="2022-03-01T13:57:20.529" v="17901" actId="20577"/>
          <ac:spMkLst>
            <pc:docMk/>
            <pc:sldMk cId="4090851911" sldId="637"/>
            <ac:spMk id="14" creationId="{D1A264E9-38AC-47A4-83E2-D3C122E48CFC}"/>
          </ac:spMkLst>
        </pc:spChg>
        <pc:spChg chg="del mod">
          <ac:chgData name="Paul Easter" userId="6549cd31feb53bc1" providerId="LiveId" clId="{E19B617E-EE3F-4AAA-9381-36BBE1B8C7A2}" dt="2022-03-01T13:41:07.803" v="17116" actId="478"/>
          <ac:spMkLst>
            <pc:docMk/>
            <pc:sldMk cId="4090851911" sldId="637"/>
            <ac:spMk id="16" creationId="{B08956D0-1587-4DDD-9001-83A070DFD8BB}"/>
          </ac:spMkLst>
        </pc:spChg>
        <pc:spChg chg="add mod">
          <ac:chgData name="Paul Easter" userId="6549cd31feb53bc1" providerId="LiveId" clId="{E19B617E-EE3F-4AAA-9381-36BBE1B8C7A2}" dt="2022-03-01T13:50:17.013" v="17614"/>
          <ac:spMkLst>
            <pc:docMk/>
            <pc:sldMk cId="4090851911" sldId="637"/>
            <ac:spMk id="17" creationId="{8BE4827E-1362-4DE1-95B5-8DCBC406E367}"/>
          </ac:spMkLst>
        </pc:spChg>
        <pc:graphicFrameChg chg="del">
          <ac:chgData name="Paul Easter" userId="6549cd31feb53bc1" providerId="LiveId" clId="{E19B617E-EE3F-4AAA-9381-36BBE1B8C7A2}" dt="2022-03-01T13:36:44.171" v="16927" actId="478"/>
          <ac:graphicFrameMkLst>
            <pc:docMk/>
            <pc:sldMk cId="4090851911" sldId="637"/>
            <ac:graphicFrameMk id="10" creationId="{6D707A05-0267-4866-A795-01FE08024070}"/>
          </ac:graphicFrameMkLst>
        </pc:graphicFrameChg>
        <pc:graphicFrameChg chg="del">
          <ac:chgData name="Paul Easter" userId="6549cd31feb53bc1" providerId="LiveId" clId="{E19B617E-EE3F-4AAA-9381-36BBE1B8C7A2}" dt="2022-03-01T13:36:05.617" v="16890" actId="478"/>
          <ac:graphicFrameMkLst>
            <pc:docMk/>
            <pc:sldMk cId="4090851911" sldId="637"/>
            <ac:graphicFrameMk id="11" creationId="{FF3C5A18-6169-4E38-8DB0-A49149606CAA}"/>
          </ac:graphicFrameMkLst>
        </pc:graphicFrameChg>
        <pc:graphicFrameChg chg="add mod modGraphic">
          <ac:chgData name="Paul Easter" userId="6549cd31feb53bc1" providerId="LiveId" clId="{E19B617E-EE3F-4AAA-9381-36BBE1B8C7A2}" dt="2022-03-01T13:40:56.562" v="17113" actId="1076"/>
          <ac:graphicFrameMkLst>
            <pc:docMk/>
            <pc:sldMk cId="4090851911" sldId="637"/>
            <ac:graphicFrameMk id="12" creationId="{F758EAEC-39E9-471E-B13E-711F5CBBD0D6}"/>
          </ac:graphicFrameMkLst>
        </pc:graphicFrameChg>
        <pc:graphicFrameChg chg="add mod modGraphic">
          <ac:chgData name="Paul Easter" userId="6549cd31feb53bc1" providerId="LiveId" clId="{E19B617E-EE3F-4AAA-9381-36BBE1B8C7A2}" dt="2022-03-01T13:58:12.198" v="17913" actId="1076"/>
          <ac:graphicFrameMkLst>
            <pc:docMk/>
            <pc:sldMk cId="4090851911" sldId="637"/>
            <ac:graphicFrameMk id="15" creationId="{8769440D-E38D-460D-AAA9-43EA8E42C268}"/>
          </ac:graphicFrameMkLst>
        </pc:graphicFrameChg>
      </pc:sldChg>
      <pc:sldChg chg="modSp add del mod ord">
        <pc:chgData name="Paul Easter" userId="6549cd31feb53bc1" providerId="LiveId" clId="{E19B617E-EE3F-4AAA-9381-36BBE1B8C7A2}" dt="2022-03-03T11:40:09.440" v="23407" actId="2696"/>
        <pc:sldMkLst>
          <pc:docMk/>
          <pc:sldMk cId="375718993" sldId="638"/>
        </pc:sldMkLst>
        <pc:spChg chg="mod">
          <ac:chgData name="Paul Easter" userId="6549cd31feb53bc1" providerId="LiveId" clId="{E19B617E-EE3F-4AAA-9381-36BBE1B8C7A2}" dt="2022-03-01T14:53:20.361" v="17976" actId="20577"/>
          <ac:spMkLst>
            <pc:docMk/>
            <pc:sldMk cId="375718993" sldId="638"/>
            <ac:spMk id="8" creationId="{E2F794A7-8C4C-4A3F-A33D-B76FD77934A3}"/>
          </ac:spMkLst>
        </pc:spChg>
        <pc:spChg chg="mod">
          <ac:chgData name="Paul Easter" userId="6549cd31feb53bc1" providerId="LiveId" clId="{E19B617E-EE3F-4AAA-9381-36BBE1B8C7A2}" dt="2022-03-01T14:55:38.175" v="18015" actId="20577"/>
          <ac:spMkLst>
            <pc:docMk/>
            <pc:sldMk cId="375718993" sldId="638"/>
            <ac:spMk id="9" creationId="{38C805C7-AC5E-400A-89B0-3874CAE551FF}"/>
          </ac:spMkLst>
        </pc:spChg>
        <pc:spChg chg="mod">
          <ac:chgData name="Paul Easter" userId="6549cd31feb53bc1" providerId="LiveId" clId="{E19B617E-EE3F-4AAA-9381-36BBE1B8C7A2}" dt="2022-03-01T14:52:34.462" v="17964" actId="20577"/>
          <ac:spMkLst>
            <pc:docMk/>
            <pc:sldMk cId="375718993" sldId="638"/>
            <ac:spMk id="14" creationId="{D1A264E9-38AC-47A4-83E2-D3C122E48CFC}"/>
          </ac:spMkLst>
        </pc:spChg>
        <pc:graphicFrameChg chg="mod modGraphic">
          <ac:chgData name="Paul Easter" userId="6549cd31feb53bc1" providerId="LiveId" clId="{E19B617E-EE3F-4AAA-9381-36BBE1B8C7A2}" dt="2022-03-01T15:15:43.668" v="18225" actId="20577"/>
          <ac:graphicFrameMkLst>
            <pc:docMk/>
            <pc:sldMk cId="375718993" sldId="638"/>
            <ac:graphicFrameMk id="11" creationId="{FF3C5A18-6169-4E38-8DB0-A49149606CAA}"/>
          </ac:graphicFrameMkLst>
        </pc:graphicFrameChg>
        <pc:graphicFrameChg chg="mod modGraphic">
          <ac:chgData name="Paul Easter" userId="6549cd31feb53bc1" providerId="LiveId" clId="{E19B617E-EE3F-4AAA-9381-36BBE1B8C7A2}" dt="2022-03-01T15:15:56.333" v="18231" actId="20577"/>
          <ac:graphicFrameMkLst>
            <pc:docMk/>
            <pc:sldMk cId="375718993" sldId="638"/>
            <ac:graphicFrameMk id="15" creationId="{5D530DD5-A31A-4463-BF2A-97EF02FD97E5}"/>
          </ac:graphicFrameMkLst>
        </pc:graphicFrameChg>
      </pc:sldChg>
      <pc:sldChg chg="modSp add">
        <pc:chgData name="Paul Easter" userId="6549cd31feb53bc1" providerId="LiveId" clId="{E19B617E-EE3F-4AAA-9381-36BBE1B8C7A2}" dt="2022-03-10T08:24:03.696" v="60817" actId="6549"/>
        <pc:sldMkLst>
          <pc:docMk/>
          <pc:sldMk cId="2093290102" sldId="638"/>
        </pc:sldMkLst>
        <pc:graphicFrameChg chg="mod">
          <ac:chgData name="Paul Easter" userId="6549cd31feb53bc1" providerId="LiveId" clId="{E19B617E-EE3F-4AAA-9381-36BBE1B8C7A2}" dt="2022-03-10T08:24:03.696" v="60817" actId="6549"/>
          <ac:graphicFrameMkLst>
            <pc:docMk/>
            <pc:sldMk cId="2093290102" sldId="638"/>
            <ac:graphicFrameMk id="11" creationId="{FF3C5A18-6169-4E38-8DB0-A49149606CAA}"/>
          </ac:graphicFrameMkLst>
        </pc:graphicFrameChg>
      </pc:sldChg>
      <pc:sldChg chg="modSp add">
        <pc:chgData name="Paul Easter" userId="6549cd31feb53bc1" providerId="LiveId" clId="{E19B617E-EE3F-4AAA-9381-36BBE1B8C7A2}" dt="2022-03-10T08:25:19.094" v="60819" actId="20577"/>
        <pc:sldMkLst>
          <pc:docMk/>
          <pc:sldMk cId="3429920254" sldId="639"/>
        </pc:sldMkLst>
        <pc:graphicFrameChg chg="mod">
          <ac:chgData name="Paul Easter" userId="6549cd31feb53bc1" providerId="LiveId" clId="{E19B617E-EE3F-4AAA-9381-36BBE1B8C7A2}" dt="2022-03-10T08:25:19.094" v="60819" actId="20577"/>
          <ac:graphicFrameMkLst>
            <pc:docMk/>
            <pc:sldMk cId="3429920254" sldId="639"/>
            <ac:graphicFrameMk id="11" creationId="{FF3C5A18-6169-4E38-8DB0-A49149606CAA}"/>
          </ac:graphicFrameMkLst>
        </pc:graphicFrameChg>
      </pc:sldChg>
      <pc:sldChg chg="addSp delSp modSp add del mod">
        <pc:chgData name="Paul Easter" userId="6549cd31feb53bc1" providerId="LiveId" clId="{E19B617E-EE3F-4AAA-9381-36BBE1B8C7A2}" dt="2022-03-03T11:40:09.440" v="23407" actId="2696"/>
        <pc:sldMkLst>
          <pc:docMk/>
          <pc:sldMk cId="3475207801" sldId="639"/>
        </pc:sldMkLst>
        <pc:spChg chg="mod">
          <ac:chgData name="Paul Easter" userId="6549cd31feb53bc1" providerId="LiveId" clId="{E19B617E-EE3F-4AAA-9381-36BBE1B8C7A2}" dt="2022-03-01T15:06:41.886" v="18112" actId="20577"/>
          <ac:spMkLst>
            <pc:docMk/>
            <pc:sldMk cId="3475207801" sldId="639"/>
            <ac:spMk id="8" creationId="{E2F794A7-8C4C-4A3F-A33D-B76FD77934A3}"/>
          </ac:spMkLst>
        </pc:spChg>
        <pc:spChg chg="mod">
          <ac:chgData name="Paul Easter" userId="6549cd31feb53bc1" providerId="LiveId" clId="{E19B617E-EE3F-4AAA-9381-36BBE1B8C7A2}" dt="2022-03-01T15:05:49.434" v="18096" actId="20577"/>
          <ac:spMkLst>
            <pc:docMk/>
            <pc:sldMk cId="3475207801" sldId="639"/>
            <ac:spMk id="9" creationId="{38C805C7-AC5E-400A-89B0-3874CAE551FF}"/>
          </ac:spMkLst>
        </pc:spChg>
        <pc:spChg chg="mod">
          <ac:chgData name="Paul Easter" userId="6549cd31feb53bc1" providerId="LiveId" clId="{E19B617E-EE3F-4AAA-9381-36BBE1B8C7A2}" dt="2022-03-01T15:01:44.687" v="18025" actId="20577"/>
          <ac:spMkLst>
            <pc:docMk/>
            <pc:sldMk cId="3475207801" sldId="639"/>
            <ac:spMk id="14" creationId="{D1A264E9-38AC-47A4-83E2-D3C122E48CFC}"/>
          </ac:spMkLst>
        </pc:spChg>
        <pc:graphicFrameChg chg="add mod modGraphic">
          <ac:chgData name="Paul Easter" userId="6549cd31feb53bc1" providerId="LiveId" clId="{E19B617E-EE3F-4AAA-9381-36BBE1B8C7A2}" dt="2022-03-01T15:04:54.519" v="18055" actId="20577"/>
          <ac:graphicFrameMkLst>
            <pc:docMk/>
            <pc:sldMk cId="3475207801" sldId="639"/>
            <ac:graphicFrameMk id="10" creationId="{7774026B-7572-4B8E-B6AD-D50B744BCEC1}"/>
          </ac:graphicFrameMkLst>
        </pc:graphicFrameChg>
        <pc:graphicFrameChg chg="mod modGraphic">
          <ac:chgData name="Paul Easter" userId="6549cd31feb53bc1" providerId="LiveId" clId="{E19B617E-EE3F-4AAA-9381-36BBE1B8C7A2}" dt="2022-03-01T15:15:27.621" v="18220" actId="6549"/>
          <ac:graphicFrameMkLst>
            <pc:docMk/>
            <pc:sldMk cId="3475207801" sldId="639"/>
            <ac:graphicFrameMk id="11" creationId="{FF3C5A18-6169-4E38-8DB0-A49149606CAA}"/>
          </ac:graphicFrameMkLst>
        </pc:graphicFrameChg>
        <pc:graphicFrameChg chg="del">
          <ac:chgData name="Paul Easter" userId="6549cd31feb53bc1" providerId="LiveId" clId="{E19B617E-EE3F-4AAA-9381-36BBE1B8C7A2}" dt="2022-03-01T15:02:41.739" v="18028" actId="478"/>
          <ac:graphicFrameMkLst>
            <pc:docMk/>
            <pc:sldMk cId="3475207801" sldId="639"/>
            <ac:graphicFrameMk id="15" creationId="{5D530DD5-A31A-4463-BF2A-97EF02FD97E5}"/>
          </ac:graphicFrameMkLst>
        </pc:graphicFrameChg>
      </pc:sldChg>
      <pc:sldChg chg="modSp add">
        <pc:chgData name="Paul Easter" userId="6549cd31feb53bc1" providerId="LiveId" clId="{E19B617E-EE3F-4AAA-9381-36BBE1B8C7A2}" dt="2022-03-10T08:24:56.852" v="60818" actId="20577"/>
        <pc:sldMkLst>
          <pc:docMk/>
          <pc:sldMk cId="3478279667" sldId="640"/>
        </pc:sldMkLst>
        <pc:graphicFrameChg chg="mod">
          <ac:chgData name="Paul Easter" userId="6549cd31feb53bc1" providerId="LiveId" clId="{E19B617E-EE3F-4AAA-9381-36BBE1B8C7A2}" dt="2022-03-10T08:24:56.852" v="60818" actId="20577"/>
          <ac:graphicFrameMkLst>
            <pc:docMk/>
            <pc:sldMk cId="3478279667" sldId="640"/>
            <ac:graphicFrameMk id="11" creationId="{FF3C5A18-6169-4E38-8DB0-A49149606CAA}"/>
          </ac:graphicFrameMkLst>
        </pc:graphicFrameChg>
      </pc:sldChg>
      <pc:sldChg chg="modSp add del mod ord">
        <pc:chgData name="Paul Easter" userId="6549cd31feb53bc1" providerId="LiveId" clId="{E19B617E-EE3F-4AAA-9381-36BBE1B8C7A2}" dt="2022-03-03T11:40:09.440" v="23407" actId="2696"/>
        <pc:sldMkLst>
          <pc:docMk/>
          <pc:sldMk cId="3781582116" sldId="640"/>
        </pc:sldMkLst>
        <pc:spChg chg="mod">
          <ac:chgData name="Paul Easter" userId="6549cd31feb53bc1" providerId="LiveId" clId="{E19B617E-EE3F-4AAA-9381-36BBE1B8C7A2}" dt="2022-03-01T15:26:02.037" v="18327" actId="20577"/>
          <ac:spMkLst>
            <pc:docMk/>
            <pc:sldMk cId="3781582116" sldId="640"/>
            <ac:spMk id="8" creationId="{E2F794A7-8C4C-4A3F-A33D-B76FD77934A3}"/>
          </ac:spMkLst>
        </pc:spChg>
        <pc:spChg chg="mod">
          <ac:chgData name="Paul Easter" userId="6549cd31feb53bc1" providerId="LiveId" clId="{E19B617E-EE3F-4AAA-9381-36BBE1B8C7A2}" dt="2022-03-01T15:26:07.689" v="18337" actId="20577"/>
          <ac:spMkLst>
            <pc:docMk/>
            <pc:sldMk cId="3781582116" sldId="640"/>
            <ac:spMk id="9" creationId="{38C805C7-AC5E-400A-89B0-3874CAE551FF}"/>
          </ac:spMkLst>
        </pc:spChg>
        <pc:spChg chg="mod">
          <ac:chgData name="Paul Easter" userId="6549cd31feb53bc1" providerId="LiveId" clId="{E19B617E-EE3F-4AAA-9381-36BBE1B8C7A2}" dt="2022-03-01T15:12:28.012" v="18141" actId="20577"/>
          <ac:spMkLst>
            <pc:docMk/>
            <pc:sldMk cId="3781582116" sldId="640"/>
            <ac:spMk id="14" creationId="{D1A264E9-38AC-47A4-83E2-D3C122E48CFC}"/>
          </ac:spMkLst>
        </pc:spChg>
        <pc:graphicFrameChg chg="mod modGraphic">
          <ac:chgData name="Paul Easter" userId="6549cd31feb53bc1" providerId="LiveId" clId="{E19B617E-EE3F-4AAA-9381-36BBE1B8C7A2}" dt="2022-03-01T15:26:05.261" v="18330" actId="20577"/>
          <ac:graphicFrameMkLst>
            <pc:docMk/>
            <pc:sldMk cId="3781582116" sldId="640"/>
            <ac:graphicFrameMk id="10" creationId="{7774026B-7572-4B8E-B6AD-D50B744BCEC1}"/>
          </ac:graphicFrameMkLst>
        </pc:graphicFrameChg>
        <pc:graphicFrameChg chg="mod modGraphic">
          <ac:chgData name="Paul Easter" userId="6549cd31feb53bc1" providerId="LiveId" clId="{E19B617E-EE3F-4AAA-9381-36BBE1B8C7A2}" dt="2022-03-01T15:25:48.387" v="18317" actId="20577"/>
          <ac:graphicFrameMkLst>
            <pc:docMk/>
            <pc:sldMk cId="3781582116" sldId="640"/>
            <ac:graphicFrameMk id="11" creationId="{FF3C5A18-6169-4E38-8DB0-A49149606CAA}"/>
          </ac:graphicFrameMkLst>
        </pc:graphicFrameChg>
      </pc:sldChg>
      <pc:sldChg chg="modSp add">
        <pc:chgData name="Paul Easter" userId="6549cd31feb53bc1" providerId="LiveId" clId="{E19B617E-EE3F-4AAA-9381-36BBE1B8C7A2}" dt="2022-03-10T08:21:57.212" v="60816" actId="20577"/>
        <pc:sldMkLst>
          <pc:docMk/>
          <pc:sldMk cId="1035996874" sldId="641"/>
        </pc:sldMkLst>
        <pc:graphicFrameChg chg="mod">
          <ac:chgData name="Paul Easter" userId="6549cd31feb53bc1" providerId="LiveId" clId="{E19B617E-EE3F-4AAA-9381-36BBE1B8C7A2}" dt="2022-03-10T08:21:57.212" v="60816" actId="20577"/>
          <ac:graphicFrameMkLst>
            <pc:docMk/>
            <pc:sldMk cId="1035996874" sldId="641"/>
            <ac:graphicFrameMk id="11" creationId="{FF3C5A18-6169-4E38-8DB0-A49149606CAA}"/>
          </ac:graphicFrameMkLst>
        </pc:graphicFrameChg>
      </pc:sldChg>
      <pc:sldChg chg="modSp add del mod">
        <pc:chgData name="Paul Easter" userId="6549cd31feb53bc1" providerId="LiveId" clId="{E19B617E-EE3F-4AAA-9381-36BBE1B8C7A2}" dt="2022-03-03T11:40:09.440" v="23407" actId="2696"/>
        <pc:sldMkLst>
          <pc:docMk/>
          <pc:sldMk cId="2137277142" sldId="641"/>
        </pc:sldMkLst>
        <pc:spChg chg="mod">
          <ac:chgData name="Paul Easter" userId="6549cd31feb53bc1" providerId="LiveId" clId="{E19B617E-EE3F-4AAA-9381-36BBE1B8C7A2}" dt="2022-03-01T15:28:40.074" v="18383" actId="20577"/>
          <ac:spMkLst>
            <pc:docMk/>
            <pc:sldMk cId="2137277142" sldId="641"/>
            <ac:spMk id="8" creationId="{E2F794A7-8C4C-4A3F-A33D-B76FD77934A3}"/>
          </ac:spMkLst>
        </pc:spChg>
        <pc:spChg chg="mod">
          <ac:chgData name="Paul Easter" userId="6549cd31feb53bc1" providerId="LiveId" clId="{E19B617E-EE3F-4AAA-9381-36BBE1B8C7A2}" dt="2022-03-01T15:28:44.061" v="18385" actId="20577"/>
          <ac:spMkLst>
            <pc:docMk/>
            <pc:sldMk cId="2137277142" sldId="641"/>
            <ac:spMk id="9" creationId="{38C805C7-AC5E-400A-89B0-3874CAE551FF}"/>
          </ac:spMkLst>
        </pc:spChg>
        <pc:spChg chg="mod">
          <ac:chgData name="Paul Easter" userId="6549cd31feb53bc1" providerId="LiveId" clId="{E19B617E-EE3F-4AAA-9381-36BBE1B8C7A2}" dt="2022-03-01T15:27:33.968" v="18346" actId="20577"/>
          <ac:spMkLst>
            <pc:docMk/>
            <pc:sldMk cId="2137277142" sldId="641"/>
            <ac:spMk id="14" creationId="{D1A264E9-38AC-47A4-83E2-D3C122E48CFC}"/>
          </ac:spMkLst>
        </pc:spChg>
        <pc:graphicFrameChg chg="mod modGraphic">
          <ac:chgData name="Paul Easter" userId="6549cd31feb53bc1" providerId="LiveId" clId="{E19B617E-EE3F-4AAA-9381-36BBE1B8C7A2}" dt="2022-03-03T02:22:11.676" v="19327" actId="20577"/>
          <ac:graphicFrameMkLst>
            <pc:docMk/>
            <pc:sldMk cId="2137277142" sldId="641"/>
            <ac:graphicFrameMk id="11" creationId="{FF3C5A18-6169-4E38-8DB0-A49149606CAA}"/>
          </ac:graphicFrameMkLst>
        </pc:graphicFrameChg>
      </pc:sldChg>
      <pc:sldChg chg="add del">
        <pc:chgData name="Paul Easter" userId="6549cd31feb53bc1" providerId="LiveId" clId="{E19B617E-EE3F-4AAA-9381-36BBE1B8C7A2}" dt="2022-03-01T15:43:21.419" v="18435" actId="2890"/>
        <pc:sldMkLst>
          <pc:docMk/>
          <pc:sldMk cId="1316517287" sldId="642"/>
        </pc:sldMkLst>
      </pc:sldChg>
      <pc:sldChg chg="add">
        <pc:chgData name="Paul Easter" userId="6549cd31feb53bc1" providerId="LiveId" clId="{E19B617E-EE3F-4AAA-9381-36BBE1B8C7A2}" dt="2022-03-03T11:40:20.691" v="23408"/>
        <pc:sldMkLst>
          <pc:docMk/>
          <pc:sldMk cId="2655705403" sldId="642"/>
        </pc:sldMkLst>
      </pc:sldChg>
      <pc:sldChg chg="modSp add del mod ord">
        <pc:chgData name="Paul Easter" userId="6549cd31feb53bc1" providerId="LiveId" clId="{E19B617E-EE3F-4AAA-9381-36BBE1B8C7A2}" dt="2022-03-03T11:40:09.440" v="23407" actId="2696"/>
        <pc:sldMkLst>
          <pc:docMk/>
          <pc:sldMk cId="2961763177" sldId="642"/>
        </pc:sldMkLst>
        <pc:spChg chg="mod">
          <ac:chgData name="Paul Easter" userId="6549cd31feb53bc1" providerId="LiveId" clId="{E19B617E-EE3F-4AAA-9381-36BBE1B8C7A2}" dt="2022-03-01T15:44:50.938" v="18459" actId="20577"/>
          <ac:spMkLst>
            <pc:docMk/>
            <pc:sldMk cId="2961763177" sldId="642"/>
            <ac:spMk id="9" creationId="{38C805C7-AC5E-400A-89B0-3874CAE551FF}"/>
          </ac:spMkLst>
        </pc:spChg>
        <pc:spChg chg="mod">
          <ac:chgData name="Paul Easter" userId="6549cd31feb53bc1" providerId="LiveId" clId="{E19B617E-EE3F-4AAA-9381-36BBE1B8C7A2}" dt="2022-03-01T15:42:42.238" v="18424" actId="20577"/>
          <ac:spMkLst>
            <pc:docMk/>
            <pc:sldMk cId="2961763177" sldId="642"/>
            <ac:spMk id="14" creationId="{D1A264E9-38AC-47A4-83E2-D3C122E48CFC}"/>
          </ac:spMkLst>
        </pc:spChg>
        <pc:graphicFrameChg chg="mod modGraphic">
          <ac:chgData name="Paul Easter" userId="6549cd31feb53bc1" providerId="LiveId" clId="{E19B617E-EE3F-4AAA-9381-36BBE1B8C7A2}" dt="2022-03-01T15:46:20.879" v="18495" actId="20577"/>
          <ac:graphicFrameMkLst>
            <pc:docMk/>
            <pc:sldMk cId="2961763177" sldId="642"/>
            <ac:graphicFrameMk id="10" creationId="{7774026B-7572-4B8E-B6AD-D50B744BCEC1}"/>
          </ac:graphicFrameMkLst>
        </pc:graphicFrameChg>
        <pc:graphicFrameChg chg="mod modGraphic">
          <ac:chgData name="Paul Easter" userId="6549cd31feb53bc1" providerId="LiveId" clId="{E19B617E-EE3F-4AAA-9381-36BBE1B8C7A2}" dt="2022-03-01T15:46:05.511" v="18487" actId="20577"/>
          <ac:graphicFrameMkLst>
            <pc:docMk/>
            <pc:sldMk cId="2961763177" sldId="642"/>
            <ac:graphicFrameMk id="11" creationId="{FF3C5A18-6169-4E38-8DB0-A49149606CAA}"/>
          </ac:graphicFrameMkLst>
        </pc:graphicFrameChg>
      </pc:sldChg>
      <pc:sldChg chg="add">
        <pc:chgData name="Paul Easter" userId="6549cd31feb53bc1" providerId="LiveId" clId="{E19B617E-EE3F-4AAA-9381-36BBE1B8C7A2}" dt="2022-03-03T11:40:20.691" v="23408"/>
        <pc:sldMkLst>
          <pc:docMk/>
          <pc:sldMk cId="1694265264" sldId="643"/>
        </pc:sldMkLst>
      </pc:sldChg>
      <pc:sldChg chg="modSp add del mod ord">
        <pc:chgData name="Paul Easter" userId="6549cd31feb53bc1" providerId="LiveId" clId="{E19B617E-EE3F-4AAA-9381-36BBE1B8C7A2}" dt="2022-03-03T11:40:09.440" v="23407" actId="2696"/>
        <pc:sldMkLst>
          <pc:docMk/>
          <pc:sldMk cId="4285324431" sldId="643"/>
        </pc:sldMkLst>
        <pc:spChg chg="mod">
          <ac:chgData name="Paul Easter" userId="6549cd31feb53bc1" providerId="LiveId" clId="{E19B617E-EE3F-4AAA-9381-36BBE1B8C7A2}" dt="2022-03-02T23:25:38.963" v="18607" actId="20577"/>
          <ac:spMkLst>
            <pc:docMk/>
            <pc:sldMk cId="4285324431" sldId="643"/>
            <ac:spMk id="8" creationId="{E2F794A7-8C4C-4A3F-A33D-B76FD77934A3}"/>
          </ac:spMkLst>
        </pc:spChg>
        <pc:spChg chg="mod">
          <ac:chgData name="Paul Easter" userId="6549cd31feb53bc1" providerId="LiveId" clId="{E19B617E-EE3F-4AAA-9381-36BBE1B8C7A2}" dt="2022-03-01T17:22:33.308" v="18595" actId="113"/>
          <ac:spMkLst>
            <pc:docMk/>
            <pc:sldMk cId="4285324431" sldId="643"/>
            <ac:spMk id="9" creationId="{38C805C7-AC5E-400A-89B0-3874CAE551FF}"/>
          </ac:spMkLst>
        </pc:spChg>
        <pc:spChg chg="mod">
          <ac:chgData name="Paul Easter" userId="6549cd31feb53bc1" providerId="LiveId" clId="{E19B617E-EE3F-4AAA-9381-36BBE1B8C7A2}" dt="2022-03-01T17:19:03.841" v="18503" actId="20577"/>
          <ac:spMkLst>
            <pc:docMk/>
            <pc:sldMk cId="4285324431" sldId="643"/>
            <ac:spMk id="14" creationId="{D1A264E9-38AC-47A4-83E2-D3C122E48CFC}"/>
          </ac:spMkLst>
        </pc:spChg>
        <pc:graphicFrameChg chg="mod modGraphic">
          <ac:chgData name="Paul Easter" userId="6549cd31feb53bc1" providerId="LiveId" clId="{E19B617E-EE3F-4AAA-9381-36BBE1B8C7A2}" dt="2022-03-01T17:21:45.973" v="18562" actId="798"/>
          <ac:graphicFrameMkLst>
            <pc:docMk/>
            <pc:sldMk cId="4285324431" sldId="643"/>
            <ac:graphicFrameMk id="11" creationId="{FF3C5A18-6169-4E38-8DB0-A49149606CAA}"/>
          </ac:graphicFrameMkLst>
        </pc:graphicFrameChg>
        <pc:graphicFrameChg chg="mod modGraphic">
          <ac:chgData name="Paul Easter" userId="6549cd31feb53bc1" providerId="LiveId" clId="{E19B617E-EE3F-4AAA-9381-36BBE1B8C7A2}" dt="2022-03-01T17:23:02.052" v="18603" actId="20577"/>
          <ac:graphicFrameMkLst>
            <pc:docMk/>
            <pc:sldMk cId="4285324431" sldId="643"/>
            <ac:graphicFrameMk id="15" creationId="{5D530DD5-A31A-4463-BF2A-97EF02FD97E5}"/>
          </ac:graphicFrameMkLst>
        </pc:graphicFrameChg>
      </pc:sldChg>
      <pc:sldChg chg="modSp add del mod">
        <pc:chgData name="Paul Easter" userId="6549cd31feb53bc1" providerId="LiveId" clId="{E19B617E-EE3F-4AAA-9381-36BBE1B8C7A2}" dt="2022-03-03T11:40:09.440" v="23407" actId="2696"/>
        <pc:sldMkLst>
          <pc:docMk/>
          <pc:sldMk cId="417361635" sldId="644"/>
        </pc:sldMkLst>
        <pc:spChg chg="mod">
          <ac:chgData name="Paul Easter" userId="6549cd31feb53bc1" providerId="LiveId" clId="{E19B617E-EE3F-4AAA-9381-36BBE1B8C7A2}" dt="2022-03-02T23:38:57.620" v="18794" actId="6549"/>
          <ac:spMkLst>
            <pc:docMk/>
            <pc:sldMk cId="417361635" sldId="644"/>
            <ac:spMk id="8" creationId="{E2F794A7-8C4C-4A3F-A33D-B76FD77934A3}"/>
          </ac:spMkLst>
        </pc:spChg>
        <pc:spChg chg="mod">
          <ac:chgData name="Paul Easter" userId="6549cd31feb53bc1" providerId="LiveId" clId="{E19B617E-EE3F-4AAA-9381-36BBE1B8C7A2}" dt="2022-03-02T23:38:31.937" v="18782" actId="20577"/>
          <ac:spMkLst>
            <pc:docMk/>
            <pc:sldMk cId="417361635" sldId="644"/>
            <ac:spMk id="9" creationId="{38C805C7-AC5E-400A-89B0-3874CAE551FF}"/>
          </ac:spMkLst>
        </pc:spChg>
        <pc:spChg chg="mod">
          <ac:chgData name="Paul Easter" userId="6549cd31feb53bc1" providerId="LiveId" clId="{E19B617E-EE3F-4AAA-9381-36BBE1B8C7A2}" dt="2022-03-02T23:41:32.414" v="18797" actId="6549"/>
          <ac:spMkLst>
            <pc:docMk/>
            <pc:sldMk cId="417361635" sldId="644"/>
            <ac:spMk id="14" creationId="{D1A264E9-38AC-47A4-83E2-D3C122E48CFC}"/>
          </ac:spMkLst>
        </pc:spChg>
        <pc:graphicFrameChg chg="mod modGraphic">
          <ac:chgData name="Paul Easter" userId="6549cd31feb53bc1" providerId="LiveId" clId="{E19B617E-EE3F-4AAA-9381-36BBE1B8C7A2}" dt="2022-03-02T23:38:41.204" v="18789" actId="113"/>
          <ac:graphicFrameMkLst>
            <pc:docMk/>
            <pc:sldMk cId="417361635" sldId="644"/>
            <ac:graphicFrameMk id="11" creationId="{FF3C5A18-6169-4E38-8DB0-A49149606CAA}"/>
          </ac:graphicFrameMkLst>
        </pc:graphicFrameChg>
        <pc:graphicFrameChg chg="mod modGraphic">
          <ac:chgData name="Paul Easter" userId="6549cd31feb53bc1" providerId="LiveId" clId="{E19B617E-EE3F-4AAA-9381-36BBE1B8C7A2}" dt="2022-03-02T23:38:47.061" v="18792" actId="6549"/>
          <ac:graphicFrameMkLst>
            <pc:docMk/>
            <pc:sldMk cId="417361635" sldId="644"/>
            <ac:graphicFrameMk id="15" creationId="{5D530DD5-A31A-4463-BF2A-97EF02FD97E5}"/>
          </ac:graphicFrameMkLst>
        </pc:graphicFrameChg>
      </pc:sldChg>
      <pc:sldChg chg="add">
        <pc:chgData name="Paul Easter" userId="6549cd31feb53bc1" providerId="LiveId" clId="{E19B617E-EE3F-4AAA-9381-36BBE1B8C7A2}" dt="2022-03-03T11:40:20.691" v="23408"/>
        <pc:sldMkLst>
          <pc:docMk/>
          <pc:sldMk cId="4261772467" sldId="644"/>
        </pc:sldMkLst>
      </pc:sldChg>
      <pc:sldChg chg="add">
        <pc:chgData name="Paul Easter" userId="6549cd31feb53bc1" providerId="LiveId" clId="{E19B617E-EE3F-4AAA-9381-36BBE1B8C7A2}" dt="2022-03-03T11:40:20.691" v="23408"/>
        <pc:sldMkLst>
          <pc:docMk/>
          <pc:sldMk cId="2967952025" sldId="645"/>
        </pc:sldMkLst>
      </pc:sldChg>
      <pc:sldChg chg="addSp delSp modSp add del mod">
        <pc:chgData name="Paul Easter" userId="6549cd31feb53bc1" providerId="LiveId" clId="{E19B617E-EE3F-4AAA-9381-36BBE1B8C7A2}" dt="2022-03-03T11:40:09.440" v="23407" actId="2696"/>
        <pc:sldMkLst>
          <pc:docMk/>
          <pc:sldMk cId="4292045207" sldId="645"/>
        </pc:sldMkLst>
        <pc:spChg chg="mod">
          <ac:chgData name="Paul Easter" userId="6549cd31feb53bc1" providerId="LiveId" clId="{E19B617E-EE3F-4AAA-9381-36BBE1B8C7A2}" dt="2022-03-02T23:54:09.510" v="19125" actId="20577"/>
          <ac:spMkLst>
            <pc:docMk/>
            <pc:sldMk cId="4292045207" sldId="645"/>
            <ac:spMk id="8" creationId="{E2F794A7-8C4C-4A3F-A33D-B76FD77934A3}"/>
          </ac:spMkLst>
        </pc:spChg>
        <pc:spChg chg="mod">
          <ac:chgData name="Paul Easter" userId="6549cd31feb53bc1" providerId="LiveId" clId="{E19B617E-EE3F-4AAA-9381-36BBE1B8C7A2}" dt="2022-03-03T02:24:11.544" v="19330" actId="20577"/>
          <ac:spMkLst>
            <pc:docMk/>
            <pc:sldMk cId="4292045207" sldId="645"/>
            <ac:spMk id="9" creationId="{38C805C7-AC5E-400A-89B0-3874CAE551FF}"/>
          </ac:spMkLst>
        </pc:spChg>
        <pc:spChg chg="add mod">
          <ac:chgData name="Paul Easter" userId="6549cd31feb53bc1" providerId="LiveId" clId="{E19B617E-EE3F-4AAA-9381-36BBE1B8C7A2}" dt="2022-03-02T23:50:00.968" v="18955"/>
          <ac:spMkLst>
            <pc:docMk/>
            <pc:sldMk cId="4292045207" sldId="645"/>
            <ac:spMk id="10" creationId="{A86E655D-8B21-47DC-9584-0E6F1DBE2104}"/>
          </ac:spMkLst>
        </pc:spChg>
        <pc:spChg chg="mod">
          <ac:chgData name="Paul Easter" userId="6549cd31feb53bc1" providerId="LiveId" clId="{E19B617E-EE3F-4AAA-9381-36BBE1B8C7A2}" dt="2022-03-02T23:47:31.087" v="18932" actId="20577"/>
          <ac:spMkLst>
            <pc:docMk/>
            <pc:sldMk cId="4292045207" sldId="645"/>
            <ac:spMk id="14" creationId="{D1A264E9-38AC-47A4-83E2-D3C122E48CFC}"/>
          </ac:spMkLst>
        </pc:spChg>
        <pc:graphicFrameChg chg="mod modGraphic">
          <ac:chgData name="Paul Easter" userId="6549cd31feb53bc1" providerId="LiveId" clId="{E19B617E-EE3F-4AAA-9381-36BBE1B8C7A2}" dt="2022-03-02T23:49:16.506" v="18954" actId="6549"/>
          <ac:graphicFrameMkLst>
            <pc:docMk/>
            <pc:sldMk cId="4292045207" sldId="645"/>
            <ac:graphicFrameMk id="11" creationId="{FF3C5A18-6169-4E38-8DB0-A49149606CAA}"/>
          </ac:graphicFrameMkLst>
        </pc:graphicFrameChg>
        <pc:graphicFrameChg chg="del">
          <ac:chgData name="Paul Easter" userId="6549cd31feb53bc1" providerId="LiveId" clId="{E19B617E-EE3F-4AAA-9381-36BBE1B8C7A2}" dt="2022-03-02T23:45:27.455" v="18852" actId="478"/>
          <ac:graphicFrameMkLst>
            <pc:docMk/>
            <pc:sldMk cId="4292045207" sldId="645"/>
            <ac:graphicFrameMk id="15" creationId="{5D530DD5-A31A-4463-BF2A-97EF02FD97E5}"/>
          </ac:graphicFrameMkLst>
        </pc:graphicFrameChg>
      </pc:sldChg>
      <pc:sldChg chg="addSp delSp modSp add del mod ord">
        <pc:chgData name="Paul Easter" userId="6549cd31feb53bc1" providerId="LiveId" clId="{E19B617E-EE3F-4AAA-9381-36BBE1B8C7A2}" dt="2022-03-03T11:40:09.440" v="23407" actId="2696"/>
        <pc:sldMkLst>
          <pc:docMk/>
          <pc:sldMk cId="872930302" sldId="646"/>
        </pc:sldMkLst>
        <pc:spChg chg="mod">
          <ac:chgData name="Paul Easter" userId="6549cd31feb53bc1" providerId="LiveId" clId="{E19B617E-EE3F-4AAA-9381-36BBE1B8C7A2}" dt="2022-03-03T02:41:12.020" v="19656" actId="14100"/>
          <ac:spMkLst>
            <pc:docMk/>
            <pc:sldMk cId="872930302" sldId="646"/>
            <ac:spMk id="8" creationId="{E2F794A7-8C4C-4A3F-A33D-B76FD77934A3}"/>
          </ac:spMkLst>
        </pc:spChg>
        <pc:spChg chg="del mod">
          <ac:chgData name="Paul Easter" userId="6549cd31feb53bc1" providerId="LiveId" clId="{E19B617E-EE3F-4AAA-9381-36BBE1B8C7A2}" dt="2022-03-03T02:26:30.338" v="19374" actId="478"/>
          <ac:spMkLst>
            <pc:docMk/>
            <pc:sldMk cId="872930302" sldId="646"/>
            <ac:spMk id="9" creationId="{38C805C7-AC5E-400A-89B0-3874CAE551FF}"/>
          </ac:spMkLst>
        </pc:spChg>
        <pc:spChg chg="mod">
          <ac:chgData name="Paul Easter" userId="6549cd31feb53bc1" providerId="LiveId" clId="{E19B617E-EE3F-4AAA-9381-36BBE1B8C7A2}" dt="2022-03-03T07:16:23.950" v="21122" actId="20577"/>
          <ac:spMkLst>
            <pc:docMk/>
            <pc:sldMk cId="872930302" sldId="646"/>
            <ac:spMk id="14" creationId="{D1A264E9-38AC-47A4-83E2-D3C122E48CFC}"/>
          </ac:spMkLst>
        </pc:spChg>
        <pc:spChg chg="del">
          <ac:chgData name="Paul Easter" userId="6549cd31feb53bc1" providerId="LiveId" clId="{E19B617E-EE3F-4AAA-9381-36BBE1B8C7A2}" dt="2022-03-03T02:26:32.222" v="19375" actId="478"/>
          <ac:spMkLst>
            <pc:docMk/>
            <pc:sldMk cId="872930302" sldId="646"/>
            <ac:spMk id="17" creationId="{8BE4827E-1362-4DE1-95B5-8DCBC406E367}"/>
          </ac:spMkLst>
        </pc:spChg>
        <pc:graphicFrameChg chg="add del mod">
          <ac:chgData name="Paul Easter" userId="6549cd31feb53bc1" providerId="LiveId" clId="{E19B617E-EE3F-4AAA-9381-36BBE1B8C7A2}" dt="2022-03-03T02:26:25.867" v="19372" actId="478"/>
          <ac:graphicFrameMkLst>
            <pc:docMk/>
            <pc:sldMk cId="872930302" sldId="646"/>
            <ac:graphicFrameMk id="2" creationId="{3F4A2076-F21A-4915-AC97-1106D0F36F32}"/>
          </ac:graphicFrameMkLst>
        </pc:graphicFrameChg>
        <pc:graphicFrameChg chg="add del mod modGraphic">
          <ac:chgData name="Paul Easter" userId="6549cd31feb53bc1" providerId="LiveId" clId="{E19B617E-EE3F-4AAA-9381-36BBE1B8C7A2}" dt="2022-03-03T02:26:24.965" v="19371" actId="478"/>
          <ac:graphicFrameMkLst>
            <pc:docMk/>
            <pc:sldMk cId="872930302" sldId="646"/>
            <ac:graphicFrameMk id="3" creationId="{60DBD8A6-A3DF-46C4-98C4-C8922B7E1009}"/>
          </ac:graphicFrameMkLst>
        </pc:graphicFrameChg>
        <pc:graphicFrameChg chg="add del mod modGraphic">
          <ac:chgData name="Paul Easter" userId="6549cd31feb53bc1" providerId="LiveId" clId="{E19B617E-EE3F-4AAA-9381-36BBE1B8C7A2}" dt="2022-03-03T02:30:44.049" v="19509" actId="478"/>
          <ac:graphicFrameMkLst>
            <pc:docMk/>
            <pc:sldMk cId="872930302" sldId="646"/>
            <ac:graphicFrameMk id="4" creationId="{CF986698-0996-4A38-BBA9-E57EDFAA3318}"/>
          </ac:graphicFrameMkLst>
        </pc:graphicFrameChg>
        <pc:graphicFrameChg chg="add mod modGraphic">
          <ac:chgData name="Paul Easter" userId="6549cd31feb53bc1" providerId="LiveId" clId="{E19B617E-EE3F-4AAA-9381-36BBE1B8C7A2}" dt="2022-03-03T02:41:04.797" v="19655" actId="1036"/>
          <ac:graphicFrameMkLst>
            <pc:docMk/>
            <pc:sldMk cId="872930302" sldId="646"/>
            <ac:graphicFrameMk id="5" creationId="{26E69ED7-9A28-4C88-8C03-A727A2511A39}"/>
          </ac:graphicFrameMkLst>
        </pc:graphicFrameChg>
        <pc:graphicFrameChg chg="del">
          <ac:chgData name="Paul Easter" userId="6549cd31feb53bc1" providerId="LiveId" clId="{E19B617E-EE3F-4AAA-9381-36BBE1B8C7A2}" dt="2022-03-03T02:25:33.627" v="19356" actId="478"/>
          <ac:graphicFrameMkLst>
            <pc:docMk/>
            <pc:sldMk cId="872930302" sldId="646"/>
            <ac:graphicFrameMk id="12" creationId="{F758EAEC-39E9-471E-B13E-711F5CBBD0D6}"/>
          </ac:graphicFrameMkLst>
        </pc:graphicFrameChg>
        <pc:graphicFrameChg chg="del">
          <ac:chgData name="Paul Easter" userId="6549cd31feb53bc1" providerId="LiveId" clId="{E19B617E-EE3F-4AAA-9381-36BBE1B8C7A2}" dt="2022-03-03T02:25:32.606" v="19355" actId="478"/>
          <ac:graphicFrameMkLst>
            <pc:docMk/>
            <pc:sldMk cId="872930302" sldId="646"/>
            <ac:graphicFrameMk id="15" creationId="{8769440D-E38D-460D-AAA9-43EA8E42C268}"/>
          </ac:graphicFrameMkLst>
        </pc:graphicFrameChg>
      </pc:sldChg>
      <pc:sldChg chg="add">
        <pc:chgData name="Paul Easter" userId="6549cd31feb53bc1" providerId="LiveId" clId="{E19B617E-EE3F-4AAA-9381-36BBE1B8C7A2}" dt="2022-03-03T11:40:20.691" v="23408"/>
        <pc:sldMkLst>
          <pc:docMk/>
          <pc:sldMk cId="3429817817" sldId="646"/>
        </pc:sldMkLst>
      </pc:sldChg>
      <pc:sldChg chg="addSp delSp modSp add del mod">
        <pc:chgData name="Paul Easter" userId="6549cd31feb53bc1" providerId="LiveId" clId="{E19B617E-EE3F-4AAA-9381-36BBE1B8C7A2}" dt="2022-03-03T11:40:09.440" v="23407" actId="2696"/>
        <pc:sldMkLst>
          <pc:docMk/>
          <pc:sldMk cId="1107486073" sldId="647"/>
        </pc:sldMkLst>
        <pc:spChg chg="mod">
          <ac:chgData name="Paul Easter" userId="6549cd31feb53bc1" providerId="LiveId" clId="{E19B617E-EE3F-4AAA-9381-36BBE1B8C7A2}" dt="2022-03-03T04:56:18.801" v="20106" actId="20577"/>
          <ac:spMkLst>
            <pc:docMk/>
            <pc:sldMk cId="1107486073" sldId="647"/>
            <ac:spMk id="8" creationId="{E2F794A7-8C4C-4A3F-A33D-B76FD77934A3}"/>
          </ac:spMkLst>
        </pc:spChg>
        <pc:spChg chg="mod">
          <ac:chgData name="Paul Easter" userId="6549cd31feb53bc1" providerId="LiveId" clId="{E19B617E-EE3F-4AAA-9381-36BBE1B8C7A2}" dt="2022-03-03T04:51:36.967" v="20065" actId="1076"/>
          <ac:spMkLst>
            <pc:docMk/>
            <pc:sldMk cId="1107486073" sldId="647"/>
            <ac:spMk id="9" creationId="{38C805C7-AC5E-400A-89B0-3874CAE551FF}"/>
          </ac:spMkLst>
        </pc:spChg>
        <pc:spChg chg="mod">
          <ac:chgData name="Paul Easter" userId="6549cd31feb53bc1" providerId="LiveId" clId="{E19B617E-EE3F-4AAA-9381-36BBE1B8C7A2}" dt="2022-03-03T04:52:00.806" v="20070" actId="20577"/>
          <ac:spMkLst>
            <pc:docMk/>
            <pc:sldMk cId="1107486073" sldId="647"/>
            <ac:spMk id="12" creationId="{E12840B4-1545-4E67-8E63-BE4F440B3B4A}"/>
          </ac:spMkLst>
        </pc:spChg>
        <pc:spChg chg="mod">
          <ac:chgData name="Paul Easter" userId="6549cd31feb53bc1" providerId="LiveId" clId="{E19B617E-EE3F-4AAA-9381-36BBE1B8C7A2}" dt="2022-03-03T04:35:19.056" v="19679" actId="20577"/>
          <ac:spMkLst>
            <pc:docMk/>
            <pc:sldMk cId="1107486073" sldId="647"/>
            <ac:spMk id="14" creationId="{D1A264E9-38AC-47A4-83E2-D3C122E48CFC}"/>
          </ac:spMkLst>
        </pc:spChg>
        <pc:spChg chg="add mod">
          <ac:chgData name="Paul Easter" userId="6549cd31feb53bc1" providerId="LiveId" clId="{E19B617E-EE3F-4AAA-9381-36BBE1B8C7A2}" dt="2022-03-03T04:35:02.136" v="19673"/>
          <ac:spMkLst>
            <pc:docMk/>
            <pc:sldMk cId="1107486073" sldId="647"/>
            <ac:spMk id="15" creationId="{0D636D2F-9B17-4437-8FE6-E28B5BD36737}"/>
          </ac:spMkLst>
        </pc:spChg>
        <pc:graphicFrameChg chg="del">
          <ac:chgData name="Paul Easter" userId="6549cd31feb53bc1" providerId="LiveId" clId="{E19B617E-EE3F-4AAA-9381-36BBE1B8C7A2}" dt="2022-03-03T04:39:39.667" v="19752" actId="478"/>
          <ac:graphicFrameMkLst>
            <pc:docMk/>
            <pc:sldMk cId="1107486073" sldId="647"/>
            <ac:graphicFrameMk id="10" creationId="{BA7C7D74-F5C7-42A0-86C7-8919EA7FB2B2}"/>
          </ac:graphicFrameMkLst>
        </pc:graphicFrameChg>
        <pc:graphicFrameChg chg="mod modGraphic">
          <ac:chgData name="Paul Easter" userId="6549cd31feb53bc1" providerId="LiveId" clId="{E19B617E-EE3F-4AAA-9381-36BBE1B8C7A2}" dt="2022-03-03T04:55:44.599" v="20102" actId="20577"/>
          <ac:graphicFrameMkLst>
            <pc:docMk/>
            <pc:sldMk cId="1107486073" sldId="647"/>
            <ac:graphicFrameMk id="11" creationId="{FF3C5A18-6169-4E38-8DB0-A49149606CAA}"/>
          </ac:graphicFrameMkLst>
        </pc:graphicFrameChg>
        <pc:graphicFrameChg chg="add del mod">
          <ac:chgData name="Paul Easter" userId="6549cd31feb53bc1" providerId="LiveId" clId="{E19B617E-EE3F-4AAA-9381-36BBE1B8C7A2}" dt="2022-03-03T04:47:54.752" v="19866" actId="478"/>
          <ac:graphicFrameMkLst>
            <pc:docMk/>
            <pc:sldMk cId="1107486073" sldId="647"/>
            <ac:graphicFrameMk id="16" creationId="{3C2296C3-5FDE-4660-B62B-76F90644CA4C}"/>
          </ac:graphicFrameMkLst>
        </pc:graphicFrameChg>
        <pc:graphicFrameChg chg="add mod modGraphic">
          <ac:chgData name="Paul Easter" userId="6549cd31feb53bc1" providerId="LiveId" clId="{E19B617E-EE3F-4AAA-9381-36BBE1B8C7A2}" dt="2022-03-03T04:51:29.086" v="20064" actId="1076"/>
          <ac:graphicFrameMkLst>
            <pc:docMk/>
            <pc:sldMk cId="1107486073" sldId="647"/>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1631425410" sldId="647"/>
        </pc:sldMkLst>
      </pc:sldChg>
      <pc:sldChg chg="modSp add del mod">
        <pc:chgData name="Paul Easter" userId="6549cd31feb53bc1" providerId="LiveId" clId="{E19B617E-EE3F-4AAA-9381-36BBE1B8C7A2}" dt="2022-03-03T11:40:09.440" v="23407" actId="2696"/>
        <pc:sldMkLst>
          <pc:docMk/>
          <pc:sldMk cId="2060703971" sldId="648"/>
        </pc:sldMkLst>
        <pc:spChg chg="mod">
          <ac:chgData name="Paul Easter" userId="6549cd31feb53bc1" providerId="LiveId" clId="{E19B617E-EE3F-4AAA-9381-36BBE1B8C7A2}" dt="2022-03-03T05:12:34.676" v="20127" actId="20577"/>
          <ac:spMkLst>
            <pc:docMk/>
            <pc:sldMk cId="2060703971" sldId="648"/>
            <ac:spMk id="8" creationId="{E2F794A7-8C4C-4A3F-A33D-B76FD77934A3}"/>
          </ac:spMkLst>
        </pc:spChg>
        <pc:spChg chg="mod">
          <ac:chgData name="Paul Easter" userId="6549cd31feb53bc1" providerId="LiveId" clId="{E19B617E-EE3F-4AAA-9381-36BBE1B8C7A2}" dt="2022-03-03T05:16:47.422" v="20179" actId="20577"/>
          <ac:spMkLst>
            <pc:docMk/>
            <pc:sldMk cId="2060703971" sldId="648"/>
            <ac:spMk id="9" creationId="{38C805C7-AC5E-400A-89B0-3874CAE551FF}"/>
          </ac:spMkLst>
        </pc:spChg>
        <pc:spChg chg="mod">
          <ac:chgData name="Paul Easter" userId="6549cd31feb53bc1" providerId="LiveId" clId="{E19B617E-EE3F-4AAA-9381-36BBE1B8C7A2}" dt="2022-03-03T05:17:46.276" v="20183" actId="20577"/>
          <ac:spMkLst>
            <pc:docMk/>
            <pc:sldMk cId="2060703971" sldId="648"/>
            <ac:spMk id="14" creationId="{D1A264E9-38AC-47A4-83E2-D3C122E48CFC}"/>
          </ac:spMkLst>
        </pc:spChg>
        <pc:graphicFrameChg chg="mod">
          <ac:chgData name="Paul Easter" userId="6549cd31feb53bc1" providerId="LiveId" clId="{E19B617E-EE3F-4AAA-9381-36BBE1B8C7A2}" dt="2022-03-03T05:16:07.200" v="20174" actId="20577"/>
          <ac:graphicFrameMkLst>
            <pc:docMk/>
            <pc:sldMk cId="2060703971" sldId="648"/>
            <ac:graphicFrameMk id="11" creationId="{FF3C5A18-6169-4E38-8DB0-A49149606CAA}"/>
          </ac:graphicFrameMkLst>
        </pc:graphicFrameChg>
        <pc:graphicFrameChg chg="mod">
          <ac:chgData name="Paul Easter" userId="6549cd31feb53bc1" providerId="LiveId" clId="{E19B617E-EE3F-4AAA-9381-36BBE1B8C7A2}" dt="2022-03-03T05:12:42.549" v="20128" actId="20577"/>
          <ac:graphicFrameMkLst>
            <pc:docMk/>
            <pc:sldMk cId="2060703971" sldId="648"/>
            <ac:graphicFrameMk id="17" creationId="{2C9EFBBD-0542-4BEB-B4ED-9195A87D5E34}"/>
          </ac:graphicFrameMkLst>
        </pc:graphicFrameChg>
      </pc:sldChg>
      <pc:sldChg chg="add">
        <pc:chgData name="Paul Easter" userId="6549cd31feb53bc1" providerId="LiveId" clId="{E19B617E-EE3F-4AAA-9381-36BBE1B8C7A2}" dt="2022-03-03T11:40:20.691" v="23408"/>
        <pc:sldMkLst>
          <pc:docMk/>
          <pc:sldMk cId="2648058534" sldId="648"/>
        </pc:sldMkLst>
      </pc:sldChg>
      <pc:sldChg chg="add">
        <pc:chgData name="Paul Easter" userId="6549cd31feb53bc1" providerId="LiveId" clId="{E19B617E-EE3F-4AAA-9381-36BBE1B8C7A2}" dt="2022-03-03T11:40:20.691" v="23408"/>
        <pc:sldMkLst>
          <pc:docMk/>
          <pc:sldMk cId="2120729104" sldId="649"/>
        </pc:sldMkLst>
      </pc:sldChg>
      <pc:sldChg chg="addSp delSp modSp add del mod">
        <pc:chgData name="Paul Easter" userId="6549cd31feb53bc1" providerId="LiveId" clId="{E19B617E-EE3F-4AAA-9381-36BBE1B8C7A2}" dt="2022-03-03T11:40:09.440" v="23407" actId="2696"/>
        <pc:sldMkLst>
          <pc:docMk/>
          <pc:sldMk cId="2377843885" sldId="649"/>
        </pc:sldMkLst>
        <pc:spChg chg="add mod">
          <ac:chgData name="Paul Easter" userId="6549cd31feb53bc1" providerId="LiveId" clId="{E19B617E-EE3F-4AAA-9381-36BBE1B8C7A2}" dt="2022-03-03T06:15:29.130" v="20371" actId="164"/>
          <ac:spMkLst>
            <pc:docMk/>
            <pc:sldMk cId="2377843885" sldId="649"/>
            <ac:spMk id="2" creationId="{F97DF5BC-A9A2-4CC5-AEBF-E675D4C329FE}"/>
          </ac:spMkLst>
        </pc:spChg>
        <pc:spChg chg="mod">
          <ac:chgData name="Paul Easter" userId="6549cd31feb53bc1" providerId="LiveId" clId="{E19B617E-EE3F-4AAA-9381-36BBE1B8C7A2}" dt="2022-03-03T06:11:21.991" v="20327" actId="20577"/>
          <ac:spMkLst>
            <pc:docMk/>
            <pc:sldMk cId="2377843885" sldId="649"/>
            <ac:spMk id="8" creationId="{E2F794A7-8C4C-4A3F-A33D-B76FD77934A3}"/>
          </ac:spMkLst>
        </pc:spChg>
        <pc:spChg chg="del">
          <ac:chgData name="Paul Easter" userId="6549cd31feb53bc1" providerId="LiveId" clId="{E19B617E-EE3F-4AAA-9381-36BBE1B8C7A2}" dt="2022-03-03T06:11:33.828" v="20328" actId="478"/>
          <ac:spMkLst>
            <pc:docMk/>
            <pc:sldMk cId="2377843885" sldId="649"/>
            <ac:spMk id="9" creationId="{38C805C7-AC5E-400A-89B0-3874CAE551FF}"/>
          </ac:spMkLst>
        </pc:spChg>
        <pc:spChg chg="mod">
          <ac:chgData name="Paul Easter" userId="6549cd31feb53bc1" providerId="LiveId" clId="{E19B617E-EE3F-4AAA-9381-36BBE1B8C7A2}" dt="2022-03-03T06:08:31.641" v="20216" actId="20577"/>
          <ac:spMkLst>
            <pc:docMk/>
            <pc:sldMk cId="2377843885" sldId="649"/>
            <ac:spMk id="14" creationId="{D1A264E9-38AC-47A4-83E2-D3C122E48CFC}"/>
          </ac:spMkLst>
        </pc:spChg>
        <pc:spChg chg="add mod">
          <ac:chgData name="Paul Easter" userId="6549cd31feb53bc1" providerId="LiveId" clId="{E19B617E-EE3F-4AAA-9381-36BBE1B8C7A2}" dt="2022-03-03T06:17:19.564" v="20378" actId="20577"/>
          <ac:spMkLst>
            <pc:docMk/>
            <pc:sldMk cId="2377843885" sldId="649"/>
            <ac:spMk id="16" creationId="{19B1A8F8-30EC-4433-885A-75BF53360A02}"/>
          </ac:spMkLst>
        </pc:spChg>
        <pc:spChg chg="del">
          <ac:chgData name="Paul Easter" userId="6549cd31feb53bc1" providerId="LiveId" clId="{E19B617E-EE3F-4AAA-9381-36BBE1B8C7A2}" dt="2022-03-03T06:11:36.569" v="20329" actId="478"/>
          <ac:spMkLst>
            <pc:docMk/>
            <pc:sldMk cId="2377843885" sldId="649"/>
            <ac:spMk id="17" creationId="{8BE4827E-1362-4DE1-95B5-8DCBC406E367}"/>
          </ac:spMkLst>
        </pc:spChg>
        <pc:grpChg chg="add mod">
          <ac:chgData name="Paul Easter" userId="6549cd31feb53bc1" providerId="LiveId" clId="{E19B617E-EE3F-4AAA-9381-36BBE1B8C7A2}" dt="2022-03-03T06:15:41.470" v="20372" actId="1076"/>
          <ac:grpSpMkLst>
            <pc:docMk/>
            <pc:sldMk cId="2377843885" sldId="649"/>
            <ac:grpSpMk id="3" creationId="{A8161E82-AE49-48CF-A373-58F5AAB9AFEC}"/>
          </ac:grpSpMkLst>
        </pc:grpChg>
        <pc:graphicFrameChg chg="mod modGraphic">
          <ac:chgData name="Paul Easter" userId="6549cd31feb53bc1" providerId="LiveId" clId="{E19B617E-EE3F-4AAA-9381-36BBE1B8C7A2}" dt="2022-03-03T06:14:10.598" v="20343" actId="113"/>
          <ac:graphicFrameMkLst>
            <pc:docMk/>
            <pc:sldMk cId="2377843885" sldId="649"/>
            <ac:graphicFrameMk id="12" creationId="{F758EAEC-39E9-471E-B13E-711F5CBBD0D6}"/>
          </ac:graphicFrameMkLst>
        </pc:graphicFrameChg>
        <pc:graphicFrameChg chg="del">
          <ac:chgData name="Paul Easter" userId="6549cd31feb53bc1" providerId="LiveId" clId="{E19B617E-EE3F-4AAA-9381-36BBE1B8C7A2}" dt="2022-03-03T06:10:17.647" v="20272" actId="478"/>
          <ac:graphicFrameMkLst>
            <pc:docMk/>
            <pc:sldMk cId="2377843885" sldId="649"/>
            <ac:graphicFrameMk id="15" creationId="{8769440D-E38D-460D-AAA9-43EA8E42C268}"/>
          </ac:graphicFrameMkLst>
        </pc:graphicFrameChg>
        <pc:picChg chg="add mod">
          <ac:chgData name="Paul Easter" userId="6549cd31feb53bc1" providerId="LiveId" clId="{E19B617E-EE3F-4AAA-9381-36BBE1B8C7A2}" dt="2022-03-03T06:15:29.130" v="20371" actId="164"/>
          <ac:picMkLst>
            <pc:docMk/>
            <pc:sldMk cId="2377843885" sldId="649"/>
            <ac:picMk id="10" creationId="{C990D9D4-5CB1-46AB-94A1-53A7DC077E38}"/>
          </ac:picMkLst>
        </pc:picChg>
        <pc:picChg chg="add del mod">
          <ac:chgData name="Paul Easter" userId="6549cd31feb53bc1" providerId="LiveId" clId="{E19B617E-EE3F-4AAA-9381-36BBE1B8C7A2}" dt="2022-03-03T06:14:48.334" v="20351"/>
          <ac:picMkLst>
            <pc:docMk/>
            <pc:sldMk cId="2377843885" sldId="649"/>
            <ac:picMk id="11" creationId="{5227A112-1491-4968-917C-091C0AB2E4CA}"/>
          </ac:picMkLst>
        </pc:picChg>
      </pc:sldChg>
      <pc:sldChg chg="delSp modSp add mod ord">
        <pc:chgData name="Paul Easter" userId="6549cd31feb53bc1" providerId="LiveId" clId="{E19B617E-EE3F-4AAA-9381-36BBE1B8C7A2}" dt="2022-03-03T10:57:04.247" v="23010" actId="478"/>
        <pc:sldMkLst>
          <pc:docMk/>
          <pc:sldMk cId="789819190" sldId="650"/>
        </pc:sldMkLst>
        <pc:spChg chg="del">
          <ac:chgData name="Paul Easter" userId="6549cd31feb53bc1" providerId="LiveId" clId="{E19B617E-EE3F-4AAA-9381-36BBE1B8C7A2}" dt="2022-03-03T10:57:04.247" v="23010" actId="478"/>
          <ac:spMkLst>
            <pc:docMk/>
            <pc:sldMk cId="789819190" sldId="650"/>
            <ac:spMk id="2" creationId="{FCE607BF-6CD2-48D6-91E9-182ECEE61D97}"/>
          </ac:spMkLst>
        </pc:spChg>
        <pc:spChg chg="mod">
          <ac:chgData name="Paul Easter" userId="6549cd31feb53bc1" providerId="LiveId" clId="{E19B617E-EE3F-4AAA-9381-36BBE1B8C7A2}" dt="2022-03-03T07:00:17.115" v="20486" actId="20577"/>
          <ac:spMkLst>
            <pc:docMk/>
            <pc:sldMk cId="789819190" sldId="650"/>
            <ac:spMk id="7" creationId="{FCC82E8F-9C62-495F-A272-534CB9DB59B0}"/>
          </ac:spMkLst>
        </pc:spChg>
        <pc:spChg chg="mod">
          <ac:chgData name="Paul Easter" userId="6549cd31feb53bc1" providerId="LiveId" clId="{E19B617E-EE3F-4AAA-9381-36BBE1B8C7A2}" dt="2022-03-03T07:01:35.302" v="20508" actId="113"/>
          <ac:spMkLst>
            <pc:docMk/>
            <pc:sldMk cId="789819190" sldId="650"/>
            <ac:spMk id="8" creationId="{03CE9627-DC8A-4E20-8A48-9C2073BE1A7A}"/>
          </ac:spMkLst>
        </pc:spChg>
        <pc:spChg chg="mod">
          <ac:chgData name="Paul Easter" userId="6549cd31feb53bc1" providerId="LiveId" clId="{E19B617E-EE3F-4AAA-9381-36BBE1B8C7A2}" dt="2022-03-03T06:58:58.339" v="20476" actId="20577"/>
          <ac:spMkLst>
            <pc:docMk/>
            <pc:sldMk cId="789819190" sldId="650"/>
            <ac:spMk id="14" creationId="{D1A264E9-38AC-47A4-83E2-D3C122E48CFC}"/>
          </ac:spMkLst>
        </pc:spChg>
        <pc:graphicFrameChg chg="mod">
          <ac:chgData name="Paul Easter" userId="6549cd31feb53bc1" providerId="LiveId" clId="{E19B617E-EE3F-4AAA-9381-36BBE1B8C7A2}" dt="2022-03-03T07:02:43.921" v="20517" actId="20577"/>
          <ac:graphicFrameMkLst>
            <pc:docMk/>
            <pc:sldMk cId="789819190" sldId="650"/>
            <ac:graphicFrameMk id="6" creationId="{73503F1E-D8B3-4F2F-BC1C-690786D01EBE}"/>
          </ac:graphicFrameMkLst>
        </pc:graphicFrameChg>
      </pc:sldChg>
      <pc:sldChg chg="addSp delSp modSp add mod ord">
        <pc:chgData name="Paul Easter" userId="6549cd31feb53bc1" providerId="LiveId" clId="{E19B617E-EE3F-4AAA-9381-36BBE1B8C7A2}" dt="2022-03-12T13:31:46.937" v="68439" actId="20577"/>
        <pc:sldMkLst>
          <pc:docMk/>
          <pc:sldMk cId="3656861425" sldId="651"/>
        </pc:sldMkLst>
        <pc:spChg chg="add del mod">
          <ac:chgData name="Paul Easter" userId="6549cd31feb53bc1" providerId="LiveId" clId="{E19B617E-EE3F-4AAA-9381-36BBE1B8C7A2}" dt="2022-03-06T00:31:27.756" v="32000" actId="478"/>
          <ac:spMkLst>
            <pc:docMk/>
            <pc:sldMk cId="3656861425" sldId="651"/>
            <ac:spMk id="4" creationId="{B26827F4-7807-4775-B76D-1FCA0F13F095}"/>
          </ac:spMkLst>
        </pc:spChg>
        <pc:spChg chg="mod">
          <ac:chgData name="Paul Easter" userId="6549cd31feb53bc1" providerId="LiveId" clId="{E19B617E-EE3F-4AAA-9381-36BBE1B8C7A2}" dt="2022-03-06T13:09:06.359" v="36940" actId="20577"/>
          <ac:spMkLst>
            <pc:docMk/>
            <pc:sldMk cId="3656861425" sldId="651"/>
            <ac:spMk id="5" creationId="{36139819-1AD4-4DCD-95F0-18D759EC04EA}"/>
          </ac:spMkLst>
        </pc:spChg>
        <pc:spChg chg="mod">
          <ac:chgData name="Paul Easter" userId="6549cd31feb53bc1" providerId="LiveId" clId="{E19B617E-EE3F-4AAA-9381-36BBE1B8C7A2}" dt="2022-03-12T13:31:46.937" v="68439" actId="20577"/>
          <ac:spMkLst>
            <pc:docMk/>
            <pc:sldMk cId="3656861425" sldId="651"/>
            <ac:spMk id="13" creationId="{00000000-0000-0000-0000-000000000000}"/>
          </ac:spMkLst>
        </pc:spChg>
      </pc:sldChg>
      <pc:sldChg chg="modSp add del mod ord">
        <pc:chgData name="Paul Easter" userId="6549cd31feb53bc1" providerId="LiveId" clId="{E19B617E-EE3F-4AAA-9381-36BBE1B8C7A2}" dt="2022-03-06T20:03:44.318" v="39622" actId="2696"/>
        <pc:sldMkLst>
          <pc:docMk/>
          <pc:sldMk cId="2709515094" sldId="652"/>
        </pc:sldMkLst>
        <pc:spChg chg="mod">
          <ac:chgData name="Paul Easter" userId="6549cd31feb53bc1" providerId="LiveId" clId="{E19B617E-EE3F-4AAA-9381-36BBE1B8C7A2}" dt="2022-03-03T11:44:11.230" v="23549" actId="20577"/>
          <ac:spMkLst>
            <pc:docMk/>
            <pc:sldMk cId="2709515094" sldId="652"/>
            <ac:spMk id="5" creationId="{36139819-1AD4-4DCD-95F0-18D759EC04EA}"/>
          </ac:spMkLst>
        </pc:spChg>
        <pc:spChg chg="mod">
          <ac:chgData name="Paul Easter" userId="6549cd31feb53bc1" providerId="LiveId" clId="{E19B617E-EE3F-4AAA-9381-36BBE1B8C7A2}" dt="2022-03-06T13:10:27.231" v="36947" actId="20577"/>
          <ac:spMkLst>
            <pc:docMk/>
            <pc:sldMk cId="2709515094" sldId="652"/>
            <ac:spMk id="13" creationId="{00000000-0000-0000-0000-000000000000}"/>
          </ac:spMkLst>
        </pc:spChg>
      </pc:sldChg>
      <pc:sldChg chg="modSp add mod">
        <pc:chgData name="Paul Easter" userId="6549cd31feb53bc1" providerId="LiveId" clId="{E19B617E-EE3F-4AAA-9381-36BBE1B8C7A2}" dt="2022-03-12T13:32:03.243" v="68442" actId="20577"/>
        <pc:sldMkLst>
          <pc:docMk/>
          <pc:sldMk cId="2751511541" sldId="652"/>
        </pc:sldMkLst>
        <pc:spChg chg="mod">
          <ac:chgData name="Paul Easter" userId="6549cd31feb53bc1" providerId="LiveId" clId="{E19B617E-EE3F-4AAA-9381-36BBE1B8C7A2}" dt="2022-03-12T08:09:35.962" v="64066" actId="20577"/>
          <ac:spMkLst>
            <pc:docMk/>
            <pc:sldMk cId="2751511541" sldId="652"/>
            <ac:spMk id="5" creationId="{36139819-1AD4-4DCD-95F0-18D759EC04EA}"/>
          </ac:spMkLst>
        </pc:spChg>
        <pc:spChg chg="mod">
          <ac:chgData name="Paul Easter" userId="6549cd31feb53bc1" providerId="LiveId" clId="{E19B617E-EE3F-4AAA-9381-36BBE1B8C7A2}" dt="2022-03-12T13:32:03.243" v="68442" actId="20577"/>
          <ac:spMkLst>
            <pc:docMk/>
            <pc:sldMk cId="2751511541" sldId="652"/>
            <ac:spMk id="13" creationId="{00000000-0000-0000-0000-000000000000}"/>
          </ac:spMkLst>
        </pc:spChg>
      </pc:sldChg>
      <pc:sldChg chg="modSp add del">
        <pc:chgData name="Paul Easter" userId="6549cd31feb53bc1" providerId="LiveId" clId="{E19B617E-EE3F-4AAA-9381-36BBE1B8C7A2}" dt="2022-03-12T13:29:59.138" v="68428" actId="2696"/>
        <pc:sldMkLst>
          <pc:docMk/>
          <pc:sldMk cId="376693016" sldId="653"/>
        </pc:sldMkLst>
        <pc:graphicFrameChg chg="mod">
          <ac:chgData name="Paul Easter" userId="6549cd31feb53bc1" providerId="LiveId" clId="{E19B617E-EE3F-4AAA-9381-36BBE1B8C7A2}" dt="2022-03-07T18:11:14.771" v="48764" actId="20577"/>
          <ac:graphicFrameMkLst>
            <pc:docMk/>
            <pc:sldMk cId="376693016" sldId="653"/>
            <ac:graphicFrameMk id="6" creationId="{E42FDCE1-EBAE-4B84-9456-046590A28807}"/>
          </ac:graphicFrameMkLst>
        </pc:graphicFrameChg>
      </pc:sldChg>
      <pc:sldChg chg="add">
        <pc:chgData name="Paul Easter" userId="6549cd31feb53bc1" providerId="LiveId" clId="{E19B617E-EE3F-4AAA-9381-36BBE1B8C7A2}" dt="2022-03-12T13:30:06.106" v="68429"/>
        <pc:sldMkLst>
          <pc:docMk/>
          <pc:sldMk cId="2509286029" sldId="653"/>
        </pc:sldMkLst>
      </pc:sldChg>
      <pc:sldChg chg="addSp delSp modSp add del mod">
        <pc:chgData name="Paul Easter" userId="6549cd31feb53bc1" providerId="LiveId" clId="{E19B617E-EE3F-4AAA-9381-36BBE1B8C7A2}" dt="2022-03-03T11:40:57.754" v="23409" actId="2696"/>
        <pc:sldMkLst>
          <pc:docMk/>
          <pc:sldMk cId="3920338259" sldId="653"/>
        </pc:sldMkLst>
        <pc:spChg chg="add mod">
          <ac:chgData name="Paul Easter" userId="6549cd31feb53bc1" providerId="LiveId" clId="{E19B617E-EE3F-4AAA-9381-36BBE1B8C7A2}" dt="2022-03-03T07:35:47.059" v="21130"/>
          <ac:spMkLst>
            <pc:docMk/>
            <pc:sldMk cId="3920338259" sldId="653"/>
            <ac:spMk id="7" creationId="{CCB0C54E-D590-4996-8506-0113CA28F0E6}"/>
          </ac:spMkLst>
        </pc:spChg>
        <pc:spChg chg="mod">
          <ac:chgData name="Paul Easter" userId="6549cd31feb53bc1" providerId="LiveId" clId="{E19B617E-EE3F-4AAA-9381-36BBE1B8C7A2}" dt="2022-03-03T07:39:37.059" v="21237" actId="20577"/>
          <ac:spMkLst>
            <pc:docMk/>
            <pc:sldMk cId="3920338259" sldId="653"/>
            <ac:spMk id="8" creationId="{E2F794A7-8C4C-4A3F-A33D-B76FD77934A3}"/>
          </ac:spMkLst>
        </pc:spChg>
        <pc:spChg chg="del mod">
          <ac:chgData name="Paul Easter" userId="6549cd31feb53bc1" providerId="LiveId" clId="{E19B617E-EE3F-4AAA-9381-36BBE1B8C7A2}" dt="2022-03-03T07:45:29.619" v="21314" actId="478"/>
          <ac:spMkLst>
            <pc:docMk/>
            <pc:sldMk cId="3920338259" sldId="653"/>
            <ac:spMk id="9" creationId="{92458507-6C2D-4AB4-ACEC-3F043D1D576A}"/>
          </ac:spMkLst>
        </pc:spChg>
        <pc:spChg chg="mod">
          <ac:chgData name="Paul Easter" userId="6549cd31feb53bc1" providerId="LiveId" clId="{E19B617E-EE3F-4AAA-9381-36BBE1B8C7A2}" dt="2022-03-03T07:53:49.293" v="21442"/>
          <ac:spMkLst>
            <pc:docMk/>
            <pc:sldMk cId="3920338259" sldId="653"/>
            <ac:spMk id="13" creationId="{00000000-0000-0000-0000-000000000000}"/>
          </ac:spMkLst>
        </pc:spChg>
        <pc:spChg chg="mod">
          <ac:chgData name="Paul Easter" userId="6549cd31feb53bc1" providerId="LiveId" clId="{E19B617E-EE3F-4AAA-9381-36BBE1B8C7A2}" dt="2022-03-03T07:35:09.689" v="21128" actId="20577"/>
          <ac:spMkLst>
            <pc:docMk/>
            <pc:sldMk cId="3920338259" sldId="653"/>
            <ac:spMk id="14" creationId="{D1A264E9-38AC-47A4-83E2-D3C122E48CFC}"/>
          </ac:spMkLst>
        </pc:spChg>
        <pc:graphicFrameChg chg="mod modGraphic">
          <ac:chgData name="Paul Easter" userId="6549cd31feb53bc1" providerId="LiveId" clId="{E19B617E-EE3F-4AAA-9381-36BBE1B8C7A2}" dt="2022-03-03T07:45:22.711" v="21313" actId="6549"/>
          <ac:graphicFrameMkLst>
            <pc:docMk/>
            <pc:sldMk cId="3920338259" sldId="653"/>
            <ac:graphicFrameMk id="6" creationId="{E42FDCE1-EBAE-4B84-9456-046590A28807}"/>
          </ac:graphicFrameMkLst>
        </pc:graphicFrameChg>
      </pc:sldChg>
      <pc:sldChg chg="delSp modSp add mod ord">
        <pc:chgData name="Paul Easter" userId="6549cd31feb53bc1" providerId="LiveId" clId="{E19B617E-EE3F-4AAA-9381-36BBE1B8C7A2}" dt="2022-03-03T10:57:06.535" v="23011" actId="478"/>
        <pc:sldMkLst>
          <pc:docMk/>
          <pc:sldMk cId="2766146067" sldId="654"/>
        </pc:sldMkLst>
        <pc:spChg chg="del">
          <ac:chgData name="Paul Easter" userId="6549cd31feb53bc1" providerId="LiveId" clId="{E19B617E-EE3F-4AAA-9381-36BBE1B8C7A2}" dt="2022-03-03T10:57:06.535" v="23011" actId="478"/>
          <ac:spMkLst>
            <pc:docMk/>
            <pc:sldMk cId="2766146067" sldId="654"/>
            <ac:spMk id="2" creationId="{FCE607BF-6CD2-48D6-91E9-182ECEE61D97}"/>
          </ac:spMkLst>
        </pc:spChg>
        <pc:spChg chg="mod">
          <ac:chgData name="Paul Easter" userId="6549cd31feb53bc1" providerId="LiveId" clId="{E19B617E-EE3F-4AAA-9381-36BBE1B8C7A2}" dt="2022-03-03T08:33:44.733" v="21459" actId="313"/>
          <ac:spMkLst>
            <pc:docMk/>
            <pc:sldMk cId="2766146067" sldId="654"/>
            <ac:spMk id="7" creationId="{FCC82E8F-9C62-495F-A272-534CB9DB59B0}"/>
          </ac:spMkLst>
        </pc:spChg>
        <pc:spChg chg="mod">
          <ac:chgData name="Paul Easter" userId="6549cd31feb53bc1" providerId="LiveId" clId="{E19B617E-EE3F-4AAA-9381-36BBE1B8C7A2}" dt="2022-03-03T08:32:59.088" v="21449" actId="20577"/>
          <ac:spMkLst>
            <pc:docMk/>
            <pc:sldMk cId="2766146067" sldId="654"/>
            <ac:spMk id="14" creationId="{D1A264E9-38AC-47A4-83E2-D3C122E48CFC}"/>
          </ac:spMkLst>
        </pc:spChg>
        <pc:picChg chg="mod">
          <ac:chgData name="Paul Easter" userId="6549cd31feb53bc1" providerId="LiveId" clId="{E19B617E-EE3F-4AAA-9381-36BBE1B8C7A2}" dt="2022-03-03T08:33:29.555" v="21457" actId="14826"/>
          <ac:picMkLst>
            <pc:docMk/>
            <pc:sldMk cId="2766146067" sldId="654"/>
            <ac:picMk id="5" creationId="{28C412CD-D5A8-472B-8A6A-32F3C16C3F70}"/>
          </ac:picMkLst>
        </pc:picChg>
        <pc:picChg chg="mod">
          <ac:chgData name="Paul Easter" userId="6549cd31feb53bc1" providerId="LiveId" clId="{E19B617E-EE3F-4AAA-9381-36BBE1B8C7A2}" dt="2022-03-03T08:34:01.462" v="21460" actId="14826"/>
          <ac:picMkLst>
            <pc:docMk/>
            <pc:sldMk cId="2766146067" sldId="654"/>
            <ac:picMk id="11" creationId="{C2FBFAB3-01F6-42AF-A57B-6ECB67A36DDA}"/>
          </ac:picMkLst>
        </pc:picChg>
      </pc:sldChg>
      <pc:sldChg chg="delSp modSp add del mod">
        <pc:chgData name="Paul Easter" userId="6549cd31feb53bc1" providerId="LiveId" clId="{E19B617E-EE3F-4AAA-9381-36BBE1B8C7A2}" dt="2022-03-03T09:12:11.183" v="22111" actId="2696"/>
        <pc:sldMkLst>
          <pc:docMk/>
          <pc:sldMk cId="998859597" sldId="655"/>
        </pc:sldMkLst>
        <pc:spChg chg="mod">
          <ac:chgData name="Paul Easter" userId="6549cd31feb53bc1" providerId="LiveId" clId="{E19B617E-EE3F-4AAA-9381-36BBE1B8C7A2}" dt="2022-03-03T08:42:11.170" v="21725" actId="20577"/>
          <ac:spMkLst>
            <pc:docMk/>
            <pc:sldMk cId="998859597" sldId="655"/>
            <ac:spMk id="7" creationId="{FCC82E8F-9C62-495F-A272-534CB9DB59B0}"/>
          </ac:spMkLst>
        </pc:spChg>
        <pc:spChg chg="mod">
          <ac:chgData name="Paul Easter" userId="6549cd31feb53bc1" providerId="LiveId" clId="{E19B617E-EE3F-4AAA-9381-36BBE1B8C7A2}" dt="2022-03-03T08:37:47.350" v="21582" actId="20577"/>
          <ac:spMkLst>
            <pc:docMk/>
            <pc:sldMk cId="998859597" sldId="655"/>
            <ac:spMk id="14" creationId="{D1A264E9-38AC-47A4-83E2-D3C122E48CFC}"/>
          </ac:spMkLst>
        </pc:spChg>
        <pc:picChg chg="del mod">
          <ac:chgData name="Paul Easter" userId="6549cd31feb53bc1" providerId="LiveId" clId="{E19B617E-EE3F-4AAA-9381-36BBE1B8C7A2}" dt="2022-03-03T08:35:56.328" v="21495" actId="478"/>
          <ac:picMkLst>
            <pc:docMk/>
            <pc:sldMk cId="998859597" sldId="655"/>
            <ac:picMk id="5" creationId="{28C412CD-D5A8-472B-8A6A-32F3C16C3F70}"/>
          </ac:picMkLst>
        </pc:picChg>
        <pc:picChg chg="mod">
          <ac:chgData name="Paul Easter" userId="6549cd31feb53bc1" providerId="LiveId" clId="{E19B617E-EE3F-4AAA-9381-36BBE1B8C7A2}" dt="2022-03-03T08:38:04.427" v="21586" actId="1076"/>
          <ac:picMkLst>
            <pc:docMk/>
            <pc:sldMk cId="998859597" sldId="655"/>
            <ac:picMk id="11" creationId="{C2FBFAB3-01F6-42AF-A57B-6ECB67A36DDA}"/>
          </ac:picMkLst>
        </pc:picChg>
      </pc:sldChg>
      <pc:sldChg chg="addSp delSp modSp add mod">
        <pc:chgData name="Paul Easter" userId="6549cd31feb53bc1" providerId="LiveId" clId="{E19B617E-EE3F-4AAA-9381-36BBE1B8C7A2}" dt="2022-03-07T03:44:36.350" v="41555" actId="164"/>
        <pc:sldMkLst>
          <pc:docMk/>
          <pc:sldMk cId="1877753861" sldId="655"/>
        </pc:sldMkLst>
        <pc:spChg chg="del">
          <ac:chgData name="Paul Easter" userId="6549cd31feb53bc1" providerId="LiveId" clId="{E19B617E-EE3F-4AAA-9381-36BBE1B8C7A2}" dt="2022-03-03T10:57:47.628" v="23025" actId="478"/>
          <ac:spMkLst>
            <pc:docMk/>
            <pc:sldMk cId="1877753861" sldId="655"/>
            <ac:spMk id="2" creationId="{FCE607BF-6CD2-48D6-91E9-182ECEE61D97}"/>
          </ac:spMkLst>
        </pc:spChg>
        <pc:spChg chg="mod">
          <ac:chgData name="Paul Easter" userId="6549cd31feb53bc1" providerId="LiveId" clId="{E19B617E-EE3F-4AAA-9381-36BBE1B8C7A2}" dt="2022-03-07T03:36:52.879" v="41482" actId="6549"/>
          <ac:spMkLst>
            <pc:docMk/>
            <pc:sldMk cId="1877753861" sldId="655"/>
            <ac:spMk id="7" creationId="{FCC82E8F-9C62-495F-A272-534CB9DB59B0}"/>
          </ac:spMkLst>
        </pc:spChg>
        <pc:spChg chg="mod">
          <ac:chgData name="Paul Easter" userId="6549cd31feb53bc1" providerId="LiveId" clId="{E19B617E-EE3F-4AAA-9381-36BBE1B8C7A2}" dt="2022-03-03T09:12:23.853" v="22123" actId="20577"/>
          <ac:spMkLst>
            <pc:docMk/>
            <pc:sldMk cId="1877753861" sldId="655"/>
            <ac:spMk id="13" creationId="{00000000-0000-0000-0000-000000000000}"/>
          </ac:spMkLst>
        </pc:spChg>
        <pc:spChg chg="mod">
          <ac:chgData name="Paul Easter" userId="6549cd31feb53bc1" providerId="LiveId" clId="{E19B617E-EE3F-4AAA-9381-36BBE1B8C7A2}" dt="2022-03-07T03:34:00.687" v="41468" actId="20577"/>
          <ac:spMkLst>
            <pc:docMk/>
            <pc:sldMk cId="1877753861" sldId="655"/>
            <ac:spMk id="14" creationId="{D1A264E9-38AC-47A4-83E2-D3C122E48CFC}"/>
          </ac:spMkLst>
        </pc:spChg>
        <pc:spChg chg="add mod">
          <ac:chgData name="Paul Easter" userId="6549cd31feb53bc1" providerId="LiveId" clId="{E19B617E-EE3F-4AAA-9381-36BBE1B8C7A2}" dt="2022-03-07T03:43:50.057" v="41550" actId="164"/>
          <ac:spMkLst>
            <pc:docMk/>
            <pc:sldMk cId="1877753861" sldId="655"/>
            <ac:spMk id="15" creationId="{901E7EB1-4638-4EEF-82B1-C5A203D0CED0}"/>
          </ac:spMkLst>
        </pc:spChg>
        <pc:grpChg chg="add del mod">
          <ac:chgData name="Paul Easter" userId="6549cd31feb53bc1" providerId="LiveId" clId="{E19B617E-EE3F-4AAA-9381-36BBE1B8C7A2}" dt="2022-03-07T03:39:21.174" v="41510" actId="478"/>
          <ac:grpSpMkLst>
            <pc:docMk/>
            <pc:sldMk cId="1877753861" sldId="655"/>
            <ac:grpSpMk id="9" creationId="{10F20FEB-4190-492C-A2B7-02028B837EDB}"/>
          </ac:grpSpMkLst>
        </pc:grpChg>
        <pc:grpChg chg="add mod">
          <ac:chgData name="Paul Easter" userId="6549cd31feb53bc1" providerId="LiveId" clId="{E19B617E-EE3F-4AAA-9381-36BBE1B8C7A2}" dt="2022-03-07T03:44:36.350" v="41555" actId="164"/>
          <ac:grpSpMkLst>
            <pc:docMk/>
            <pc:sldMk cId="1877753861" sldId="655"/>
            <ac:grpSpMk id="30" creationId="{71CA8F95-68C4-4DD3-B195-C57F6C6C21FC}"/>
          </ac:grpSpMkLst>
        </pc:grpChg>
        <pc:grpChg chg="add mod">
          <ac:chgData name="Paul Easter" userId="6549cd31feb53bc1" providerId="LiveId" clId="{E19B617E-EE3F-4AAA-9381-36BBE1B8C7A2}" dt="2022-03-07T03:44:36.350" v="41555" actId="164"/>
          <ac:grpSpMkLst>
            <pc:docMk/>
            <pc:sldMk cId="1877753861" sldId="655"/>
            <ac:grpSpMk id="31" creationId="{4714363D-78AB-48A1-BECC-2997443995C1}"/>
          </ac:grpSpMkLst>
        </pc:grpChg>
        <pc:picChg chg="add del mod">
          <ac:chgData name="Paul Easter" userId="6549cd31feb53bc1" providerId="LiveId" clId="{E19B617E-EE3F-4AAA-9381-36BBE1B8C7A2}" dt="2022-03-07T03:36:12.931" v="41475" actId="478"/>
          <ac:picMkLst>
            <pc:docMk/>
            <pc:sldMk cId="1877753861" sldId="655"/>
            <ac:picMk id="3" creationId="{2BC8DE3C-F5C8-4D16-ACAB-80B808A6CF3F}"/>
          </ac:picMkLst>
        </pc:picChg>
        <pc:picChg chg="add mod topLvl">
          <ac:chgData name="Paul Easter" userId="6549cd31feb53bc1" providerId="LiveId" clId="{E19B617E-EE3F-4AAA-9381-36BBE1B8C7A2}" dt="2022-03-07T03:44:36.350" v="41555" actId="164"/>
          <ac:picMkLst>
            <pc:docMk/>
            <pc:sldMk cId="1877753861" sldId="655"/>
            <ac:picMk id="5" creationId="{EDC7F7A7-B9D6-44EB-A8F2-749CF05E89E6}"/>
          </ac:picMkLst>
        </pc:picChg>
        <pc:picChg chg="add del mod topLvl">
          <ac:chgData name="Paul Easter" userId="6549cd31feb53bc1" providerId="LiveId" clId="{E19B617E-EE3F-4AAA-9381-36BBE1B8C7A2}" dt="2022-03-07T03:39:21.174" v="41510" actId="478"/>
          <ac:picMkLst>
            <pc:docMk/>
            <pc:sldMk cId="1877753861" sldId="655"/>
            <ac:picMk id="8" creationId="{4344F6D0-41D8-40A1-964F-0FBF42622664}"/>
          </ac:picMkLst>
        </pc:picChg>
        <pc:picChg chg="del">
          <ac:chgData name="Paul Easter" userId="6549cd31feb53bc1" providerId="LiveId" clId="{E19B617E-EE3F-4AAA-9381-36BBE1B8C7A2}" dt="2022-03-07T03:09:42.359" v="40321" actId="478"/>
          <ac:picMkLst>
            <pc:docMk/>
            <pc:sldMk cId="1877753861" sldId="655"/>
            <ac:picMk id="11" creationId="{C2FBFAB3-01F6-42AF-A57B-6ECB67A36DDA}"/>
          </ac:picMkLst>
        </pc:picChg>
        <pc:picChg chg="add del mod">
          <ac:chgData name="Paul Easter" userId="6549cd31feb53bc1" providerId="LiveId" clId="{E19B617E-EE3F-4AAA-9381-36BBE1B8C7A2}" dt="2022-03-07T03:40:17.092" v="41520" actId="478"/>
          <ac:picMkLst>
            <pc:docMk/>
            <pc:sldMk cId="1877753861" sldId="655"/>
            <ac:picMk id="12" creationId="{137E5C0B-4D6A-46BA-9C65-F9B61C14FABA}"/>
          </ac:picMkLst>
        </pc:picChg>
        <pc:cxnChg chg="add mod">
          <ac:chgData name="Paul Easter" userId="6549cd31feb53bc1" providerId="LiveId" clId="{E19B617E-EE3F-4AAA-9381-36BBE1B8C7A2}" dt="2022-03-07T03:43:50.057" v="41550" actId="164"/>
          <ac:cxnSpMkLst>
            <pc:docMk/>
            <pc:sldMk cId="1877753861" sldId="655"/>
            <ac:cxnSpMk id="17" creationId="{21D1937C-F041-4099-85DB-86D36DE0BC2A}"/>
          </ac:cxnSpMkLst>
        </pc:cxnChg>
        <pc:cxnChg chg="add mod">
          <ac:chgData name="Paul Easter" userId="6549cd31feb53bc1" providerId="LiveId" clId="{E19B617E-EE3F-4AAA-9381-36BBE1B8C7A2}" dt="2022-03-07T03:43:50.057" v="41550" actId="164"/>
          <ac:cxnSpMkLst>
            <pc:docMk/>
            <pc:sldMk cId="1877753861" sldId="655"/>
            <ac:cxnSpMk id="18" creationId="{6E1B2986-FBF3-4F63-B0A2-E32D50EAA283}"/>
          </ac:cxnSpMkLst>
        </pc:cxnChg>
        <pc:cxnChg chg="add del mod">
          <ac:chgData name="Paul Easter" userId="6549cd31feb53bc1" providerId="LiveId" clId="{E19B617E-EE3F-4AAA-9381-36BBE1B8C7A2}" dt="2022-03-07T03:43:28.812" v="41546" actId="478"/>
          <ac:cxnSpMkLst>
            <pc:docMk/>
            <pc:sldMk cId="1877753861" sldId="655"/>
            <ac:cxnSpMk id="21" creationId="{B04E2BB6-E8E4-4CBF-815A-4C9D5639E1D1}"/>
          </ac:cxnSpMkLst>
        </pc:cxnChg>
      </pc:sldChg>
      <pc:sldChg chg="add del">
        <pc:chgData name="Paul Easter" userId="6549cd31feb53bc1" providerId="LiveId" clId="{E19B617E-EE3F-4AAA-9381-36BBE1B8C7A2}" dt="2022-03-03T08:34:36.751" v="21462" actId="2696"/>
        <pc:sldMkLst>
          <pc:docMk/>
          <pc:sldMk cId="3006159233" sldId="655"/>
        </pc:sldMkLst>
      </pc:sldChg>
      <pc:sldChg chg="delSp add mod">
        <pc:chgData name="Paul Easter" userId="6549cd31feb53bc1" providerId="LiveId" clId="{E19B617E-EE3F-4AAA-9381-36BBE1B8C7A2}" dt="2022-03-03T10:57:08.824" v="23012" actId="478"/>
        <pc:sldMkLst>
          <pc:docMk/>
          <pc:sldMk cId="1221522586" sldId="656"/>
        </pc:sldMkLst>
        <pc:spChg chg="del">
          <ac:chgData name="Paul Easter" userId="6549cd31feb53bc1" providerId="LiveId" clId="{E19B617E-EE3F-4AAA-9381-36BBE1B8C7A2}" dt="2022-03-03T10:57:08.824" v="23012" actId="478"/>
          <ac:spMkLst>
            <pc:docMk/>
            <pc:sldMk cId="1221522586" sldId="656"/>
            <ac:spMk id="2" creationId="{FCE607BF-6CD2-48D6-91E9-182ECEE61D97}"/>
          </ac:spMkLst>
        </pc:spChg>
      </pc:sldChg>
      <pc:sldChg chg="add del">
        <pc:chgData name="Paul Easter" userId="6549cd31feb53bc1" providerId="LiveId" clId="{E19B617E-EE3F-4AAA-9381-36BBE1B8C7A2}" dt="2022-03-03T08:37:34.513" v="21574" actId="2696"/>
        <pc:sldMkLst>
          <pc:docMk/>
          <pc:sldMk cId="3723117305" sldId="656"/>
        </pc:sldMkLst>
      </pc:sldChg>
      <pc:sldChg chg="delSp modSp add mod">
        <pc:chgData name="Paul Easter" userId="6549cd31feb53bc1" providerId="LiveId" clId="{E19B617E-EE3F-4AAA-9381-36BBE1B8C7A2}" dt="2022-03-03T10:57:51.497" v="23026" actId="478"/>
        <pc:sldMkLst>
          <pc:docMk/>
          <pc:sldMk cId="814632273" sldId="657"/>
        </pc:sldMkLst>
        <pc:spChg chg="del">
          <ac:chgData name="Paul Easter" userId="6549cd31feb53bc1" providerId="LiveId" clId="{E19B617E-EE3F-4AAA-9381-36BBE1B8C7A2}" dt="2022-03-03T10:57:51.497" v="23026" actId="478"/>
          <ac:spMkLst>
            <pc:docMk/>
            <pc:sldMk cId="814632273" sldId="657"/>
            <ac:spMk id="2" creationId="{FCE607BF-6CD2-48D6-91E9-182ECEE61D97}"/>
          </ac:spMkLst>
        </pc:spChg>
        <pc:spChg chg="mod">
          <ac:chgData name="Paul Easter" userId="6549cd31feb53bc1" providerId="LiveId" clId="{E19B617E-EE3F-4AAA-9381-36BBE1B8C7A2}" dt="2022-03-03T09:12:28.784" v="22124"/>
          <ac:spMkLst>
            <pc:docMk/>
            <pc:sldMk cId="814632273" sldId="657"/>
            <ac:spMk id="13" creationId="{00000000-0000-0000-0000-000000000000}"/>
          </ac:spMkLst>
        </pc:spChg>
        <pc:spChg chg="mod">
          <ac:chgData name="Paul Easter" userId="6549cd31feb53bc1" providerId="LiveId" clId="{E19B617E-EE3F-4AAA-9381-36BBE1B8C7A2}" dt="2022-03-03T10:45:59.628" v="22598" actId="20577"/>
          <ac:spMkLst>
            <pc:docMk/>
            <pc:sldMk cId="814632273" sldId="657"/>
            <ac:spMk id="14" creationId="{D1A264E9-38AC-47A4-83E2-D3C122E48CFC}"/>
          </ac:spMkLst>
        </pc:spChg>
      </pc:sldChg>
      <pc:sldChg chg="modSp add del mod">
        <pc:chgData name="Paul Easter" userId="6549cd31feb53bc1" providerId="LiveId" clId="{E19B617E-EE3F-4AAA-9381-36BBE1B8C7A2}" dt="2022-03-03T09:12:11.183" v="22111" actId="2696"/>
        <pc:sldMkLst>
          <pc:docMk/>
          <pc:sldMk cId="3655534529" sldId="657"/>
        </pc:sldMkLst>
        <pc:spChg chg="mod">
          <ac:chgData name="Paul Easter" userId="6549cd31feb53bc1" providerId="LiveId" clId="{E19B617E-EE3F-4AAA-9381-36BBE1B8C7A2}" dt="2022-03-03T08:42:29.931" v="21759" actId="20577"/>
          <ac:spMkLst>
            <pc:docMk/>
            <pc:sldMk cId="3655534529" sldId="657"/>
            <ac:spMk id="7" creationId="{FCC82E8F-9C62-495F-A272-534CB9DB59B0}"/>
          </ac:spMkLst>
        </pc:spChg>
        <pc:picChg chg="mod">
          <ac:chgData name="Paul Easter" userId="6549cd31feb53bc1" providerId="LiveId" clId="{E19B617E-EE3F-4AAA-9381-36BBE1B8C7A2}" dt="2022-03-03T08:41:59.351" v="21706" actId="14826"/>
          <ac:picMkLst>
            <pc:docMk/>
            <pc:sldMk cId="3655534529" sldId="657"/>
            <ac:picMk id="11" creationId="{C2FBFAB3-01F6-42AF-A57B-6ECB67A36DDA}"/>
          </ac:picMkLst>
        </pc:picChg>
      </pc:sldChg>
      <pc:sldChg chg="delSp modSp add mod">
        <pc:chgData name="Paul Easter" userId="6549cd31feb53bc1" providerId="LiveId" clId="{E19B617E-EE3F-4AAA-9381-36BBE1B8C7A2}" dt="2022-03-03T10:57:14.839" v="23013" actId="478"/>
        <pc:sldMkLst>
          <pc:docMk/>
          <pc:sldMk cId="2293365977" sldId="658"/>
        </pc:sldMkLst>
        <pc:spChg chg="del">
          <ac:chgData name="Paul Easter" userId="6549cd31feb53bc1" providerId="LiveId" clId="{E19B617E-EE3F-4AAA-9381-36BBE1B8C7A2}" dt="2022-03-03T10:57:14.839" v="23013" actId="478"/>
          <ac:spMkLst>
            <pc:docMk/>
            <pc:sldMk cId="2293365977" sldId="658"/>
            <ac:spMk id="2" creationId="{FCE607BF-6CD2-48D6-91E9-182ECEE61D97}"/>
          </ac:spMkLst>
        </pc:spChg>
        <pc:spChg chg="mod">
          <ac:chgData name="Paul Easter" userId="6549cd31feb53bc1" providerId="LiveId" clId="{E19B617E-EE3F-4AAA-9381-36BBE1B8C7A2}" dt="2022-03-03T08:43:43.860" v="21784" actId="20577"/>
          <ac:spMkLst>
            <pc:docMk/>
            <pc:sldMk cId="2293365977" sldId="658"/>
            <ac:spMk id="7" creationId="{FCC82E8F-9C62-495F-A272-534CB9DB59B0}"/>
          </ac:spMkLst>
        </pc:spChg>
        <pc:spChg chg="mod">
          <ac:chgData name="Paul Easter" userId="6549cd31feb53bc1" providerId="LiveId" clId="{E19B617E-EE3F-4AAA-9381-36BBE1B8C7A2}" dt="2022-03-03T08:43:17.134" v="21766" actId="20577"/>
          <ac:spMkLst>
            <pc:docMk/>
            <pc:sldMk cId="2293365977" sldId="658"/>
            <ac:spMk id="14" creationId="{D1A264E9-38AC-47A4-83E2-D3C122E48CFC}"/>
          </ac:spMkLst>
        </pc:spChg>
        <pc:picChg chg="mod">
          <ac:chgData name="Paul Easter" userId="6549cd31feb53bc1" providerId="LiveId" clId="{E19B617E-EE3F-4AAA-9381-36BBE1B8C7A2}" dt="2022-03-03T08:43:27.447" v="21767" actId="14826"/>
          <ac:picMkLst>
            <pc:docMk/>
            <pc:sldMk cId="2293365977" sldId="658"/>
            <ac:picMk id="11" creationId="{C2FBFAB3-01F6-42AF-A57B-6ECB67A36DDA}"/>
          </ac:picMkLst>
        </pc:picChg>
      </pc:sldChg>
      <pc:sldChg chg="delSp modSp add mod">
        <pc:chgData name="Paul Easter" userId="6549cd31feb53bc1" providerId="LiveId" clId="{E19B617E-EE3F-4AAA-9381-36BBE1B8C7A2}" dt="2022-03-03T10:57:17.489" v="23014" actId="478"/>
        <pc:sldMkLst>
          <pc:docMk/>
          <pc:sldMk cId="444325915" sldId="659"/>
        </pc:sldMkLst>
        <pc:spChg chg="del">
          <ac:chgData name="Paul Easter" userId="6549cd31feb53bc1" providerId="LiveId" clId="{E19B617E-EE3F-4AAA-9381-36BBE1B8C7A2}" dt="2022-03-03T10:57:17.489" v="23014" actId="478"/>
          <ac:spMkLst>
            <pc:docMk/>
            <pc:sldMk cId="444325915" sldId="659"/>
            <ac:spMk id="2" creationId="{FCE607BF-6CD2-48D6-91E9-182ECEE61D97}"/>
          </ac:spMkLst>
        </pc:spChg>
        <pc:spChg chg="mod">
          <ac:chgData name="Paul Easter" userId="6549cd31feb53bc1" providerId="LiveId" clId="{E19B617E-EE3F-4AAA-9381-36BBE1B8C7A2}" dt="2022-03-03T08:44:22.465" v="21811" actId="20577"/>
          <ac:spMkLst>
            <pc:docMk/>
            <pc:sldMk cId="444325915" sldId="659"/>
            <ac:spMk id="7" creationId="{FCC82E8F-9C62-495F-A272-534CB9DB59B0}"/>
          </ac:spMkLst>
        </pc:spChg>
        <pc:picChg chg="mod">
          <ac:chgData name="Paul Easter" userId="6549cd31feb53bc1" providerId="LiveId" clId="{E19B617E-EE3F-4AAA-9381-36BBE1B8C7A2}" dt="2022-03-03T08:44:13.965" v="21797" actId="14826"/>
          <ac:picMkLst>
            <pc:docMk/>
            <pc:sldMk cId="444325915" sldId="659"/>
            <ac:picMk id="11" creationId="{C2FBFAB3-01F6-42AF-A57B-6ECB67A36DDA}"/>
          </ac:picMkLst>
        </pc:picChg>
      </pc:sldChg>
      <pc:sldChg chg="delSp modSp add mod">
        <pc:chgData name="Paul Easter" userId="6549cd31feb53bc1" providerId="LiveId" clId="{E19B617E-EE3F-4AAA-9381-36BBE1B8C7A2}" dt="2022-03-03T10:57:20.631" v="23015" actId="478"/>
        <pc:sldMkLst>
          <pc:docMk/>
          <pc:sldMk cId="3576896483" sldId="660"/>
        </pc:sldMkLst>
        <pc:spChg chg="del">
          <ac:chgData name="Paul Easter" userId="6549cd31feb53bc1" providerId="LiveId" clId="{E19B617E-EE3F-4AAA-9381-36BBE1B8C7A2}" dt="2022-03-03T10:57:20.631" v="23015" actId="478"/>
          <ac:spMkLst>
            <pc:docMk/>
            <pc:sldMk cId="3576896483" sldId="660"/>
            <ac:spMk id="2" creationId="{FCE607BF-6CD2-48D6-91E9-182ECEE61D97}"/>
          </ac:spMkLst>
        </pc:spChg>
        <pc:spChg chg="mod">
          <ac:chgData name="Paul Easter" userId="6549cd31feb53bc1" providerId="LiveId" clId="{E19B617E-EE3F-4AAA-9381-36BBE1B8C7A2}" dt="2022-03-03T08:44:41.797" v="21820" actId="20577"/>
          <ac:spMkLst>
            <pc:docMk/>
            <pc:sldMk cId="3576896483" sldId="660"/>
            <ac:spMk id="7" creationId="{FCC82E8F-9C62-495F-A272-534CB9DB59B0}"/>
          </ac:spMkLst>
        </pc:spChg>
        <pc:picChg chg="mod">
          <ac:chgData name="Paul Easter" userId="6549cd31feb53bc1" providerId="LiveId" clId="{E19B617E-EE3F-4AAA-9381-36BBE1B8C7A2}" dt="2022-03-03T08:44:34.235" v="21813" actId="14826"/>
          <ac:picMkLst>
            <pc:docMk/>
            <pc:sldMk cId="3576896483" sldId="660"/>
            <ac:picMk id="11" creationId="{C2FBFAB3-01F6-42AF-A57B-6ECB67A36DDA}"/>
          </ac:picMkLst>
        </pc:picChg>
      </pc:sldChg>
      <pc:sldChg chg="delSp modSp add mod ord">
        <pc:chgData name="Paul Easter" userId="6549cd31feb53bc1" providerId="LiveId" clId="{E19B617E-EE3F-4AAA-9381-36BBE1B8C7A2}" dt="2022-03-03T10:57:25.895" v="23017" actId="478"/>
        <pc:sldMkLst>
          <pc:docMk/>
          <pc:sldMk cId="2868334379" sldId="661"/>
        </pc:sldMkLst>
        <pc:spChg chg="del">
          <ac:chgData name="Paul Easter" userId="6549cd31feb53bc1" providerId="LiveId" clId="{E19B617E-EE3F-4AAA-9381-36BBE1B8C7A2}" dt="2022-03-03T10:57:25.895" v="23017" actId="478"/>
          <ac:spMkLst>
            <pc:docMk/>
            <pc:sldMk cId="2868334379" sldId="661"/>
            <ac:spMk id="2" creationId="{FCE607BF-6CD2-48D6-91E9-182ECEE61D97}"/>
          </ac:spMkLst>
        </pc:spChg>
        <pc:spChg chg="mod">
          <ac:chgData name="Paul Easter" userId="6549cd31feb53bc1" providerId="LiveId" clId="{E19B617E-EE3F-4AAA-9381-36BBE1B8C7A2}" dt="2022-03-03T08:47:22.933" v="21905" actId="313"/>
          <ac:spMkLst>
            <pc:docMk/>
            <pc:sldMk cId="2868334379" sldId="661"/>
            <ac:spMk id="7" creationId="{FCC82E8F-9C62-495F-A272-534CB9DB59B0}"/>
          </ac:spMkLst>
        </pc:spChg>
        <pc:spChg chg="mod">
          <ac:chgData name="Paul Easter" userId="6549cd31feb53bc1" providerId="LiveId" clId="{E19B617E-EE3F-4AAA-9381-36BBE1B8C7A2}" dt="2022-03-03T08:46:22.344" v="21839" actId="20577"/>
          <ac:spMkLst>
            <pc:docMk/>
            <pc:sldMk cId="2868334379" sldId="661"/>
            <ac:spMk id="14" creationId="{D1A264E9-38AC-47A4-83E2-D3C122E48CFC}"/>
          </ac:spMkLst>
        </pc:spChg>
        <pc:picChg chg="mod">
          <ac:chgData name="Paul Easter" userId="6549cd31feb53bc1" providerId="LiveId" clId="{E19B617E-EE3F-4AAA-9381-36BBE1B8C7A2}" dt="2022-03-03T08:46:35.870" v="21840" actId="14826"/>
          <ac:picMkLst>
            <pc:docMk/>
            <pc:sldMk cId="2868334379" sldId="661"/>
            <ac:picMk id="5" creationId="{28C412CD-D5A8-472B-8A6A-32F3C16C3F70}"/>
          </ac:picMkLst>
        </pc:picChg>
        <pc:picChg chg="mod">
          <ac:chgData name="Paul Easter" userId="6549cd31feb53bc1" providerId="LiveId" clId="{E19B617E-EE3F-4AAA-9381-36BBE1B8C7A2}" dt="2022-03-03T08:46:40.019" v="21841" actId="14826"/>
          <ac:picMkLst>
            <pc:docMk/>
            <pc:sldMk cId="2868334379" sldId="661"/>
            <ac:picMk id="11" creationId="{C2FBFAB3-01F6-42AF-A57B-6ECB67A36DDA}"/>
          </ac:picMkLst>
        </pc:picChg>
      </pc:sldChg>
      <pc:sldChg chg="delSp modSp add mod">
        <pc:chgData name="Paul Easter" userId="6549cd31feb53bc1" providerId="LiveId" clId="{E19B617E-EE3F-4AAA-9381-36BBE1B8C7A2}" dt="2022-03-03T10:57:28.638" v="23018" actId="478"/>
        <pc:sldMkLst>
          <pc:docMk/>
          <pc:sldMk cId="2700760361" sldId="662"/>
        </pc:sldMkLst>
        <pc:spChg chg="del">
          <ac:chgData name="Paul Easter" userId="6549cd31feb53bc1" providerId="LiveId" clId="{E19B617E-EE3F-4AAA-9381-36BBE1B8C7A2}" dt="2022-03-03T10:57:28.638" v="23018" actId="478"/>
          <ac:spMkLst>
            <pc:docMk/>
            <pc:sldMk cId="2700760361" sldId="662"/>
            <ac:spMk id="2" creationId="{FCE607BF-6CD2-48D6-91E9-182ECEE61D97}"/>
          </ac:spMkLst>
        </pc:spChg>
        <pc:spChg chg="mod">
          <ac:chgData name="Paul Easter" userId="6549cd31feb53bc1" providerId="LiveId" clId="{E19B617E-EE3F-4AAA-9381-36BBE1B8C7A2}" dt="2022-03-03T08:47:42.274" v="21907" actId="20577"/>
          <ac:spMkLst>
            <pc:docMk/>
            <pc:sldMk cId="2700760361" sldId="662"/>
            <ac:spMk id="7" creationId="{FCC82E8F-9C62-495F-A272-534CB9DB59B0}"/>
          </ac:spMkLst>
        </pc:spChg>
        <pc:picChg chg="mod">
          <ac:chgData name="Paul Easter" userId="6549cd31feb53bc1" providerId="LiveId" clId="{E19B617E-EE3F-4AAA-9381-36BBE1B8C7A2}" dt="2022-03-03T08:47:47.733" v="21908" actId="14826"/>
          <ac:picMkLst>
            <pc:docMk/>
            <pc:sldMk cId="2700760361" sldId="662"/>
            <ac:picMk id="5" creationId="{28C412CD-D5A8-472B-8A6A-32F3C16C3F70}"/>
          </ac:picMkLst>
        </pc:picChg>
        <pc:picChg chg="mod">
          <ac:chgData name="Paul Easter" userId="6549cd31feb53bc1" providerId="LiveId" clId="{E19B617E-EE3F-4AAA-9381-36BBE1B8C7A2}" dt="2022-03-03T08:47:52.501" v="21909" actId="14826"/>
          <ac:picMkLst>
            <pc:docMk/>
            <pc:sldMk cId="2700760361" sldId="662"/>
            <ac:picMk id="11" creationId="{C2FBFAB3-01F6-42AF-A57B-6ECB67A36DDA}"/>
          </ac:picMkLst>
        </pc:picChg>
      </pc:sldChg>
      <pc:sldChg chg="delSp modSp add mod ord">
        <pc:chgData name="Paul Easter" userId="6549cd31feb53bc1" providerId="LiveId" clId="{E19B617E-EE3F-4AAA-9381-36BBE1B8C7A2}" dt="2022-03-03T10:57:31.576" v="23019" actId="478"/>
        <pc:sldMkLst>
          <pc:docMk/>
          <pc:sldMk cId="2337825738" sldId="663"/>
        </pc:sldMkLst>
        <pc:spChg chg="del">
          <ac:chgData name="Paul Easter" userId="6549cd31feb53bc1" providerId="LiveId" clId="{E19B617E-EE3F-4AAA-9381-36BBE1B8C7A2}" dt="2022-03-03T10:57:31.576" v="23019" actId="478"/>
          <ac:spMkLst>
            <pc:docMk/>
            <pc:sldMk cId="2337825738" sldId="663"/>
            <ac:spMk id="2" creationId="{FCE607BF-6CD2-48D6-91E9-182ECEE61D97}"/>
          </ac:spMkLst>
        </pc:spChg>
        <pc:spChg chg="mod">
          <ac:chgData name="Paul Easter" userId="6549cd31feb53bc1" providerId="LiveId" clId="{E19B617E-EE3F-4AAA-9381-36BBE1B8C7A2}" dt="2022-03-03T08:49:13.745" v="21944" actId="20577"/>
          <ac:spMkLst>
            <pc:docMk/>
            <pc:sldMk cId="2337825738" sldId="663"/>
            <ac:spMk id="7" creationId="{FCC82E8F-9C62-495F-A272-534CB9DB59B0}"/>
          </ac:spMkLst>
        </pc:spChg>
        <pc:spChg chg="mod">
          <ac:chgData name="Paul Easter" userId="6549cd31feb53bc1" providerId="LiveId" clId="{E19B617E-EE3F-4AAA-9381-36BBE1B8C7A2}" dt="2022-03-03T08:48:44.718" v="21919" actId="20577"/>
          <ac:spMkLst>
            <pc:docMk/>
            <pc:sldMk cId="2337825738" sldId="663"/>
            <ac:spMk id="14" creationId="{D1A264E9-38AC-47A4-83E2-D3C122E48CFC}"/>
          </ac:spMkLst>
        </pc:spChg>
        <pc:picChg chg="mod">
          <ac:chgData name="Paul Easter" userId="6549cd31feb53bc1" providerId="LiveId" clId="{E19B617E-EE3F-4AAA-9381-36BBE1B8C7A2}" dt="2022-03-03T08:48:58.115" v="21924" actId="14826"/>
          <ac:picMkLst>
            <pc:docMk/>
            <pc:sldMk cId="2337825738" sldId="663"/>
            <ac:picMk id="11" creationId="{C2FBFAB3-01F6-42AF-A57B-6ECB67A36DDA}"/>
          </ac:picMkLst>
        </pc:picChg>
      </pc:sldChg>
      <pc:sldChg chg="delSp modSp add mod">
        <pc:chgData name="Paul Easter" userId="6549cd31feb53bc1" providerId="LiveId" clId="{E19B617E-EE3F-4AAA-9381-36BBE1B8C7A2}" dt="2022-03-03T10:57:35.352" v="23020" actId="478"/>
        <pc:sldMkLst>
          <pc:docMk/>
          <pc:sldMk cId="793416335" sldId="664"/>
        </pc:sldMkLst>
        <pc:spChg chg="del">
          <ac:chgData name="Paul Easter" userId="6549cd31feb53bc1" providerId="LiveId" clId="{E19B617E-EE3F-4AAA-9381-36BBE1B8C7A2}" dt="2022-03-03T10:57:35.352" v="23020" actId="478"/>
          <ac:spMkLst>
            <pc:docMk/>
            <pc:sldMk cId="793416335" sldId="664"/>
            <ac:spMk id="2" creationId="{FCE607BF-6CD2-48D6-91E9-182ECEE61D97}"/>
          </ac:spMkLst>
        </pc:spChg>
        <pc:spChg chg="mod">
          <ac:chgData name="Paul Easter" userId="6549cd31feb53bc1" providerId="LiveId" clId="{E19B617E-EE3F-4AAA-9381-36BBE1B8C7A2}" dt="2022-03-03T08:49:49.184" v="21983" actId="20577"/>
          <ac:spMkLst>
            <pc:docMk/>
            <pc:sldMk cId="793416335" sldId="664"/>
            <ac:spMk id="7" creationId="{FCC82E8F-9C62-495F-A272-534CB9DB59B0}"/>
          </ac:spMkLst>
        </pc:spChg>
        <pc:picChg chg="mod">
          <ac:chgData name="Paul Easter" userId="6549cd31feb53bc1" providerId="LiveId" clId="{E19B617E-EE3F-4AAA-9381-36BBE1B8C7A2}" dt="2022-03-03T08:49:33.776" v="21946" actId="14826"/>
          <ac:picMkLst>
            <pc:docMk/>
            <pc:sldMk cId="793416335" sldId="664"/>
            <ac:picMk id="11" creationId="{C2FBFAB3-01F6-42AF-A57B-6ECB67A36DDA}"/>
          </ac:picMkLst>
        </pc:picChg>
      </pc:sldChg>
      <pc:sldChg chg="delSp modSp add mod">
        <pc:chgData name="Paul Easter" userId="6549cd31feb53bc1" providerId="LiveId" clId="{E19B617E-EE3F-4AAA-9381-36BBE1B8C7A2}" dt="2022-03-03T10:57:37.864" v="23021" actId="478"/>
        <pc:sldMkLst>
          <pc:docMk/>
          <pc:sldMk cId="3205721598" sldId="665"/>
        </pc:sldMkLst>
        <pc:spChg chg="del">
          <ac:chgData name="Paul Easter" userId="6549cd31feb53bc1" providerId="LiveId" clId="{E19B617E-EE3F-4AAA-9381-36BBE1B8C7A2}" dt="2022-03-03T10:57:37.864" v="23021" actId="478"/>
          <ac:spMkLst>
            <pc:docMk/>
            <pc:sldMk cId="3205721598" sldId="665"/>
            <ac:spMk id="2" creationId="{FCE607BF-6CD2-48D6-91E9-182ECEE61D97}"/>
          </ac:spMkLst>
        </pc:spChg>
        <pc:spChg chg="mod">
          <ac:chgData name="Paul Easter" userId="6549cd31feb53bc1" providerId="LiveId" clId="{E19B617E-EE3F-4AAA-9381-36BBE1B8C7A2}" dt="2022-03-03T09:08:20.295" v="22044" actId="20577"/>
          <ac:spMkLst>
            <pc:docMk/>
            <pc:sldMk cId="3205721598" sldId="665"/>
            <ac:spMk id="7" creationId="{FCC82E8F-9C62-495F-A272-534CB9DB59B0}"/>
          </ac:spMkLst>
        </pc:spChg>
        <pc:spChg chg="mod">
          <ac:chgData name="Paul Easter" userId="6549cd31feb53bc1" providerId="LiveId" clId="{E19B617E-EE3F-4AAA-9381-36BBE1B8C7A2}" dt="2022-03-03T09:08:32.791" v="22049" actId="20577"/>
          <ac:spMkLst>
            <pc:docMk/>
            <pc:sldMk cId="3205721598" sldId="665"/>
            <ac:spMk id="14" creationId="{D1A264E9-38AC-47A4-83E2-D3C122E48CFC}"/>
          </ac:spMkLst>
        </pc:spChg>
        <pc:picChg chg="mod">
          <ac:chgData name="Paul Easter" userId="6549cd31feb53bc1" providerId="LiveId" clId="{E19B617E-EE3F-4AAA-9381-36BBE1B8C7A2}" dt="2022-03-03T09:07:54.743" v="22000" actId="14826"/>
          <ac:picMkLst>
            <pc:docMk/>
            <pc:sldMk cId="3205721598" sldId="665"/>
            <ac:picMk id="11" creationId="{C2FBFAB3-01F6-42AF-A57B-6ECB67A36DDA}"/>
          </ac:picMkLst>
        </pc:picChg>
      </pc:sldChg>
      <pc:sldChg chg="delSp modSp add mod">
        <pc:chgData name="Paul Easter" userId="6549cd31feb53bc1" providerId="LiveId" clId="{E19B617E-EE3F-4AAA-9381-36BBE1B8C7A2}" dt="2022-03-03T10:57:40.006" v="23022" actId="478"/>
        <pc:sldMkLst>
          <pc:docMk/>
          <pc:sldMk cId="2674740043" sldId="666"/>
        </pc:sldMkLst>
        <pc:spChg chg="del">
          <ac:chgData name="Paul Easter" userId="6549cd31feb53bc1" providerId="LiveId" clId="{E19B617E-EE3F-4AAA-9381-36BBE1B8C7A2}" dt="2022-03-03T10:57:40.006" v="23022" actId="478"/>
          <ac:spMkLst>
            <pc:docMk/>
            <pc:sldMk cId="2674740043" sldId="666"/>
            <ac:spMk id="2" creationId="{FCE607BF-6CD2-48D6-91E9-182ECEE61D97}"/>
          </ac:spMkLst>
        </pc:spChg>
        <pc:spChg chg="mod">
          <ac:chgData name="Paul Easter" userId="6549cd31feb53bc1" providerId="LiveId" clId="{E19B617E-EE3F-4AAA-9381-36BBE1B8C7A2}" dt="2022-03-03T09:10:03.500" v="22092" actId="20577"/>
          <ac:spMkLst>
            <pc:docMk/>
            <pc:sldMk cId="2674740043" sldId="666"/>
            <ac:spMk id="7" creationId="{FCC82E8F-9C62-495F-A272-534CB9DB59B0}"/>
          </ac:spMkLst>
        </pc:spChg>
        <pc:spChg chg="mod">
          <ac:chgData name="Paul Easter" userId="6549cd31feb53bc1" providerId="LiveId" clId="{E19B617E-EE3F-4AAA-9381-36BBE1B8C7A2}" dt="2022-03-03T09:09:32.347" v="22059" actId="20577"/>
          <ac:spMkLst>
            <pc:docMk/>
            <pc:sldMk cId="2674740043" sldId="666"/>
            <ac:spMk id="14" creationId="{D1A264E9-38AC-47A4-83E2-D3C122E48CFC}"/>
          </ac:spMkLst>
        </pc:spChg>
        <pc:picChg chg="mod">
          <ac:chgData name="Paul Easter" userId="6549cd31feb53bc1" providerId="LiveId" clId="{E19B617E-EE3F-4AAA-9381-36BBE1B8C7A2}" dt="2022-03-03T09:09:28.686" v="22052" actId="14826"/>
          <ac:picMkLst>
            <pc:docMk/>
            <pc:sldMk cId="2674740043" sldId="666"/>
            <ac:picMk id="11" creationId="{C2FBFAB3-01F6-42AF-A57B-6ECB67A36DDA}"/>
          </ac:picMkLst>
        </pc:picChg>
      </pc:sldChg>
      <pc:sldChg chg="delSp modSp add mod ord">
        <pc:chgData name="Paul Easter" userId="6549cd31feb53bc1" providerId="LiveId" clId="{E19B617E-EE3F-4AAA-9381-36BBE1B8C7A2}" dt="2022-03-03T10:57:55.931" v="23027" actId="478"/>
        <pc:sldMkLst>
          <pc:docMk/>
          <pc:sldMk cId="22225149" sldId="667"/>
        </pc:sldMkLst>
        <pc:spChg chg="del">
          <ac:chgData name="Paul Easter" userId="6549cd31feb53bc1" providerId="LiveId" clId="{E19B617E-EE3F-4AAA-9381-36BBE1B8C7A2}" dt="2022-03-03T10:57:55.931" v="23027" actId="478"/>
          <ac:spMkLst>
            <pc:docMk/>
            <pc:sldMk cId="22225149" sldId="667"/>
            <ac:spMk id="2" creationId="{FCE607BF-6CD2-48D6-91E9-182ECEE61D97}"/>
          </ac:spMkLst>
        </pc:spChg>
        <pc:spChg chg="mod">
          <ac:chgData name="Paul Easter" userId="6549cd31feb53bc1" providerId="LiveId" clId="{E19B617E-EE3F-4AAA-9381-36BBE1B8C7A2}" dt="2022-03-03T09:30:04.194" v="22582" actId="20577"/>
          <ac:spMkLst>
            <pc:docMk/>
            <pc:sldMk cId="22225149" sldId="667"/>
            <ac:spMk id="7" creationId="{FCC82E8F-9C62-495F-A272-534CB9DB59B0}"/>
          </ac:spMkLst>
        </pc:spChg>
        <pc:spChg chg="mod">
          <ac:chgData name="Paul Easter" userId="6549cd31feb53bc1" providerId="LiveId" clId="{E19B617E-EE3F-4AAA-9381-36BBE1B8C7A2}" dt="2022-03-03T09:11:32.682" v="22108" actId="20577"/>
          <ac:spMkLst>
            <pc:docMk/>
            <pc:sldMk cId="22225149" sldId="667"/>
            <ac:spMk id="13" creationId="{00000000-0000-0000-0000-000000000000}"/>
          </ac:spMkLst>
        </pc:spChg>
        <pc:spChg chg="mod">
          <ac:chgData name="Paul Easter" userId="6549cd31feb53bc1" providerId="LiveId" clId="{E19B617E-EE3F-4AAA-9381-36BBE1B8C7A2}" dt="2022-03-03T10:46:02.262" v="22600" actId="20577"/>
          <ac:spMkLst>
            <pc:docMk/>
            <pc:sldMk cId="22225149" sldId="667"/>
            <ac:spMk id="14" creationId="{D1A264E9-38AC-47A4-83E2-D3C122E48CFC}"/>
          </ac:spMkLst>
        </pc:spChg>
        <pc:picChg chg="mod">
          <ac:chgData name="Paul Easter" userId="6549cd31feb53bc1" providerId="LiveId" clId="{E19B617E-EE3F-4AAA-9381-36BBE1B8C7A2}" dt="2022-03-03T09:11:48.602" v="22109" actId="14826"/>
          <ac:picMkLst>
            <pc:docMk/>
            <pc:sldMk cId="22225149" sldId="667"/>
            <ac:picMk id="11" creationId="{C2FBFAB3-01F6-42AF-A57B-6ECB67A36DDA}"/>
          </ac:picMkLst>
        </pc:picChg>
      </pc:sldChg>
      <pc:sldChg chg="modSp add del mod">
        <pc:chgData name="Paul Easter" userId="6549cd31feb53bc1" providerId="LiveId" clId="{E19B617E-EE3F-4AAA-9381-36BBE1B8C7A2}" dt="2022-03-03T09:28:29.744" v="22485" actId="2696"/>
        <pc:sldMkLst>
          <pc:docMk/>
          <pc:sldMk cId="1944684776" sldId="668"/>
        </pc:sldMkLst>
        <pc:spChg chg="mod">
          <ac:chgData name="Paul Easter" userId="6549cd31feb53bc1" providerId="LiveId" clId="{E19B617E-EE3F-4AAA-9381-36BBE1B8C7A2}" dt="2022-03-03T09:19:53.303" v="22160" actId="20577"/>
          <ac:spMkLst>
            <pc:docMk/>
            <pc:sldMk cId="1944684776" sldId="668"/>
            <ac:spMk id="7" creationId="{FCC82E8F-9C62-495F-A272-534CB9DB59B0}"/>
          </ac:spMkLst>
        </pc:spChg>
        <pc:picChg chg="mod">
          <ac:chgData name="Paul Easter" userId="6549cd31feb53bc1" providerId="LiveId" clId="{E19B617E-EE3F-4AAA-9381-36BBE1B8C7A2}" dt="2022-03-03T09:19:45.157" v="22145" actId="14826"/>
          <ac:picMkLst>
            <pc:docMk/>
            <pc:sldMk cId="1944684776" sldId="668"/>
            <ac:picMk id="11" creationId="{C2FBFAB3-01F6-42AF-A57B-6ECB67A36DDA}"/>
          </ac:picMkLst>
        </pc:picChg>
      </pc:sldChg>
      <pc:sldChg chg="delSp modSp add mod">
        <pc:chgData name="Paul Easter" userId="6549cd31feb53bc1" providerId="LiveId" clId="{E19B617E-EE3F-4AAA-9381-36BBE1B8C7A2}" dt="2022-03-03T10:57:42.292" v="23023" actId="478"/>
        <pc:sldMkLst>
          <pc:docMk/>
          <pc:sldMk cId="3670373633" sldId="669"/>
        </pc:sldMkLst>
        <pc:spChg chg="del">
          <ac:chgData name="Paul Easter" userId="6549cd31feb53bc1" providerId="LiveId" clId="{E19B617E-EE3F-4AAA-9381-36BBE1B8C7A2}" dt="2022-03-03T10:57:42.292" v="23023" actId="478"/>
          <ac:spMkLst>
            <pc:docMk/>
            <pc:sldMk cId="3670373633" sldId="669"/>
            <ac:spMk id="2" creationId="{FCE607BF-6CD2-48D6-91E9-182ECEE61D97}"/>
          </ac:spMkLst>
        </pc:spChg>
        <pc:spChg chg="mod">
          <ac:chgData name="Paul Easter" userId="6549cd31feb53bc1" providerId="LiveId" clId="{E19B617E-EE3F-4AAA-9381-36BBE1B8C7A2}" dt="2022-03-03T09:27:44.279" v="22481" actId="113"/>
          <ac:spMkLst>
            <pc:docMk/>
            <pc:sldMk cId="3670373633" sldId="669"/>
            <ac:spMk id="7" creationId="{FCC82E8F-9C62-495F-A272-534CB9DB59B0}"/>
          </ac:spMkLst>
        </pc:spChg>
        <pc:spChg chg="mod">
          <ac:chgData name="Paul Easter" userId="6549cd31feb53bc1" providerId="LiveId" clId="{E19B617E-EE3F-4AAA-9381-36BBE1B8C7A2}" dt="2022-03-03T09:23:06.200" v="22190" actId="20577"/>
          <ac:spMkLst>
            <pc:docMk/>
            <pc:sldMk cId="3670373633" sldId="669"/>
            <ac:spMk id="14" creationId="{D1A264E9-38AC-47A4-83E2-D3C122E48CFC}"/>
          </ac:spMkLst>
        </pc:spChg>
        <pc:picChg chg="mod">
          <ac:chgData name="Paul Easter" userId="6549cd31feb53bc1" providerId="LiveId" clId="{E19B617E-EE3F-4AAA-9381-36BBE1B8C7A2}" dt="2022-03-03T09:23:02.188" v="22184" actId="14826"/>
          <ac:picMkLst>
            <pc:docMk/>
            <pc:sldMk cId="3670373633" sldId="669"/>
            <ac:picMk id="11" creationId="{C2FBFAB3-01F6-42AF-A57B-6ECB67A36DDA}"/>
          </ac:picMkLst>
        </pc:picChg>
      </pc:sldChg>
      <pc:sldChg chg="delSp modSp add mod">
        <pc:chgData name="Paul Easter" userId="6549cd31feb53bc1" providerId="LiveId" clId="{E19B617E-EE3F-4AAA-9381-36BBE1B8C7A2}" dt="2022-03-03T10:57:45.181" v="23024" actId="478"/>
        <pc:sldMkLst>
          <pc:docMk/>
          <pc:sldMk cId="201328193" sldId="670"/>
        </pc:sldMkLst>
        <pc:spChg chg="del">
          <ac:chgData name="Paul Easter" userId="6549cd31feb53bc1" providerId="LiveId" clId="{E19B617E-EE3F-4AAA-9381-36BBE1B8C7A2}" dt="2022-03-03T10:57:45.181" v="23024" actId="478"/>
          <ac:spMkLst>
            <pc:docMk/>
            <pc:sldMk cId="201328193" sldId="670"/>
            <ac:spMk id="2" creationId="{FCE607BF-6CD2-48D6-91E9-182ECEE61D97}"/>
          </ac:spMkLst>
        </pc:spChg>
        <pc:spChg chg="mod">
          <ac:chgData name="Paul Easter" userId="6549cd31feb53bc1" providerId="LiveId" clId="{E19B617E-EE3F-4AAA-9381-36BBE1B8C7A2}" dt="2022-03-03T09:26:21.255" v="22466" actId="113"/>
          <ac:spMkLst>
            <pc:docMk/>
            <pc:sldMk cId="201328193" sldId="670"/>
            <ac:spMk id="7" creationId="{FCC82E8F-9C62-495F-A272-534CB9DB59B0}"/>
          </ac:spMkLst>
        </pc:spChg>
        <pc:spChg chg="mod">
          <ac:chgData name="Paul Easter" userId="6549cd31feb53bc1" providerId="LiveId" clId="{E19B617E-EE3F-4AAA-9381-36BBE1B8C7A2}" dt="2022-03-03T09:26:37.954" v="22480" actId="27636"/>
          <ac:spMkLst>
            <pc:docMk/>
            <pc:sldMk cId="201328193" sldId="670"/>
            <ac:spMk id="14" creationId="{D1A264E9-38AC-47A4-83E2-D3C122E48CFC}"/>
          </ac:spMkLst>
        </pc:spChg>
        <pc:picChg chg="mod">
          <ac:chgData name="Paul Easter" userId="6549cd31feb53bc1" providerId="LiveId" clId="{E19B617E-EE3F-4AAA-9381-36BBE1B8C7A2}" dt="2022-03-03T09:24:10.964" v="22262" actId="14826"/>
          <ac:picMkLst>
            <pc:docMk/>
            <pc:sldMk cId="201328193" sldId="670"/>
            <ac:picMk id="11" creationId="{C2FBFAB3-01F6-42AF-A57B-6ECB67A36DDA}"/>
          </ac:picMkLst>
        </pc:picChg>
      </pc:sldChg>
      <pc:sldChg chg="delSp modSp add mod">
        <pc:chgData name="Paul Easter" userId="6549cd31feb53bc1" providerId="LiveId" clId="{E19B617E-EE3F-4AAA-9381-36BBE1B8C7A2}" dt="2022-03-03T10:57:58.364" v="23028" actId="478"/>
        <pc:sldMkLst>
          <pc:docMk/>
          <pc:sldMk cId="4094240877" sldId="671"/>
        </pc:sldMkLst>
        <pc:spChg chg="del">
          <ac:chgData name="Paul Easter" userId="6549cd31feb53bc1" providerId="LiveId" clId="{E19B617E-EE3F-4AAA-9381-36BBE1B8C7A2}" dt="2022-03-03T10:57:58.364" v="23028" actId="478"/>
          <ac:spMkLst>
            <pc:docMk/>
            <pc:sldMk cId="4094240877" sldId="671"/>
            <ac:spMk id="2" creationId="{FCE607BF-6CD2-48D6-91E9-182ECEE61D97}"/>
          </ac:spMkLst>
        </pc:spChg>
        <pc:spChg chg="mod">
          <ac:chgData name="Paul Easter" userId="6549cd31feb53bc1" providerId="LiveId" clId="{E19B617E-EE3F-4AAA-9381-36BBE1B8C7A2}" dt="2022-03-03T09:28:56.458" v="22501" actId="20577"/>
          <ac:spMkLst>
            <pc:docMk/>
            <pc:sldMk cId="4094240877" sldId="671"/>
            <ac:spMk id="7" creationId="{FCC82E8F-9C62-495F-A272-534CB9DB59B0}"/>
          </ac:spMkLst>
        </pc:spChg>
        <pc:spChg chg="mod">
          <ac:chgData name="Paul Easter" userId="6549cd31feb53bc1" providerId="LiveId" clId="{E19B617E-EE3F-4AAA-9381-36BBE1B8C7A2}" dt="2022-03-03T10:46:05.093" v="22602" actId="20577"/>
          <ac:spMkLst>
            <pc:docMk/>
            <pc:sldMk cId="4094240877" sldId="671"/>
            <ac:spMk id="14" creationId="{D1A264E9-38AC-47A4-83E2-D3C122E48CFC}"/>
          </ac:spMkLst>
        </pc:spChg>
        <pc:picChg chg="mod">
          <ac:chgData name="Paul Easter" userId="6549cd31feb53bc1" providerId="LiveId" clId="{E19B617E-EE3F-4AAA-9381-36BBE1B8C7A2}" dt="2022-03-03T09:28:46.674" v="22487" actId="14826"/>
          <ac:picMkLst>
            <pc:docMk/>
            <pc:sldMk cId="4094240877" sldId="671"/>
            <ac:picMk id="11" creationId="{C2FBFAB3-01F6-42AF-A57B-6ECB67A36DDA}"/>
          </ac:picMkLst>
        </pc:picChg>
      </pc:sldChg>
      <pc:sldChg chg="delSp modSp add mod">
        <pc:chgData name="Paul Easter" userId="6549cd31feb53bc1" providerId="LiveId" clId="{E19B617E-EE3F-4AAA-9381-36BBE1B8C7A2}" dt="2022-03-03T10:58:00.755" v="23029" actId="478"/>
        <pc:sldMkLst>
          <pc:docMk/>
          <pc:sldMk cId="1410320009" sldId="672"/>
        </pc:sldMkLst>
        <pc:spChg chg="del">
          <ac:chgData name="Paul Easter" userId="6549cd31feb53bc1" providerId="LiveId" clId="{E19B617E-EE3F-4AAA-9381-36BBE1B8C7A2}" dt="2022-03-03T10:58:00.755" v="23029" actId="478"/>
          <ac:spMkLst>
            <pc:docMk/>
            <pc:sldMk cId="1410320009" sldId="672"/>
            <ac:spMk id="2" creationId="{FCE607BF-6CD2-48D6-91E9-182ECEE61D97}"/>
          </ac:spMkLst>
        </pc:spChg>
        <pc:spChg chg="mod">
          <ac:chgData name="Paul Easter" userId="6549cd31feb53bc1" providerId="LiveId" clId="{E19B617E-EE3F-4AAA-9381-36BBE1B8C7A2}" dt="2022-03-03T10:45:34.237" v="22592" actId="20577"/>
          <ac:spMkLst>
            <pc:docMk/>
            <pc:sldMk cId="1410320009" sldId="672"/>
            <ac:spMk id="7" creationId="{FCC82E8F-9C62-495F-A272-534CB9DB59B0}"/>
          </ac:spMkLst>
        </pc:spChg>
        <pc:spChg chg="mod">
          <ac:chgData name="Paul Easter" userId="6549cd31feb53bc1" providerId="LiveId" clId="{E19B617E-EE3F-4AAA-9381-36BBE1B8C7A2}" dt="2022-03-03T10:46:07.853" v="22604" actId="20577"/>
          <ac:spMkLst>
            <pc:docMk/>
            <pc:sldMk cId="1410320009" sldId="672"/>
            <ac:spMk id="14" creationId="{D1A264E9-38AC-47A4-83E2-D3C122E48CFC}"/>
          </ac:spMkLst>
        </pc:spChg>
        <pc:picChg chg="mod">
          <ac:chgData name="Paul Easter" userId="6549cd31feb53bc1" providerId="LiveId" clId="{E19B617E-EE3F-4AAA-9381-36BBE1B8C7A2}" dt="2022-03-03T09:29:25.623" v="22503" actId="14826"/>
          <ac:picMkLst>
            <pc:docMk/>
            <pc:sldMk cId="1410320009" sldId="672"/>
            <ac:picMk id="11" creationId="{C2FBFAB3-01F6-42AF-A57B-6ECB67A36DDA}"/>
          </ac:picMkLst>
        </pc:picChg>
      </pc:sldChg>
      <pc:sldChg chg="addSp delSp modSp add mod ord">
        <pc:chgData name="Paul Easter" userId="6549cd31feb53bc1" providerId="LiveId" clId="{E19B617E-EE3F-4AAA-9381-36BBE1B8C7A2}" dt="2022-03-03T11:25:41.644" v="23335" actId="1036"/>
        <pc:sldMkLst>
          <pc:docMk/>
          <pc:sldMk cId="620955341" sldId="673"/>
        </pc:sldMkLst>
        <pc:spChg chg="del mod">
          <ac:chgData name="Paul Easter" userId="6549cd31feb53bc1" providerId="LiveId" clId="{E19B617E-EE3F-4AAA-9381-36BBE1B8C7A2}" dt="2022-03-03T10:55:47.471" v="22993" actId="478"/>
          <ac:spMkLst>
            <pc:docMk/>
            <pc:sldMk cId="620955341" sldId="673"/>
            <ac:spMk id="2" creationId="{FCE607BF-6CD2-48D6-91E9-182ECEE61D97}"/>
          </ac:spMkLst>
        </pc:spChg>
        <pc:spChg chg="mod">
          <ac:chgData name="Paul Easter" userId="6549cd31feb53bc1" providerId="LiveId" clId="{E19B617E-EE3F-4AAA-9381-36BBE1B8C7A2}" dt="2022-03-03T10:54:19.801" v="22969"/>
          <ac:spMkLst>
            <pc:docMk/>
            <pc:sldMk cId="620955341" sldId="673"/>
            <ac:spMk id="7" creationId="{FCC82E8F-9C62-495F-A272-534CB9DB59B0}"/>
          </ac:spMkLst>
        </pc:spChg>
        <pc:spChg chg="add mod">
          <ac:chgData name="Paul Easter" userId="6549cd31feb53bc1" providerId="LiveId" clId="{E19B617E-EE3F-4AAA-9381-36BBE1B8C7A2}" dt="2022-03-03T11:25:31.631" v="23332" actId="1076"/>
          <ac:spMkLst>
            <pc:docMk/>
            <pc:sldMk cId="620955341" sldId="673"/>
            <ac:spMk id="8" creationId="{7D066611-E4E5-4D38-AA13-E676AA4C20DF}"/>
          </ac:spMkLst>
        </pc:spChg>
        <pc:spChg chg="add mod">
          <ac:chgData name="Paul Easter" userId="6549cd31feb53bc1" providerId="LiveId" clId="{E19B617E-EE3F-4AAA-9381-36BBE1B8C7A2}" dt="2022-03-03T11:25:41.644" v="23335" actId="1036"/>
          <ac:spMkLst>
            <pc:docMk/>
            <pc:sldMk cId="620955341" sldId="673"/>
            <ac:spMk id="9" creationId="{9C416F49-C4B9-463F-ADFA-367386F631C5}"/>
          </ac:spMkLst>
        </pc:spChg>
        <pc:spChg chg="mod">
          <ac:chgData name="Paul Easter" userId="6549cd31feb53bc1" providerId="LiveId" clId="{E19B617E-EE3F-4AAA-9381-36BBE1B8C7A2}" dt="2022-03-03T10:45:02.899" v="22586"/>
          <ac:spMkLst>
            <pc:docMk/>
            <pc:sldMk cId="620955341" sldId="673"/>
            <ac:spMk id="13" creationId="{00000000-0000-0000-0000-000000000000}"/>
          </ac:spMkLst>
        </pc:spChg>
        <pc:spChg chg="mod">
          <ac:chgData name="Paul Easter" userId="6549cd31feb53bc1" providerId="LiveId" clId="{E19B617E-EE3F-4AAA-9381-36BBE1B8C7A2}" dt="2022-03-03T10:45:11.412" v="22589" actId="20577"/>
          <ac:spMkLst>
            <pc:docMk/>
            <pc:sldMk cId="620955341" sldId="673"/>
            <ac:spMk id="14" creationId="{D1A264E9-38AC-47A4-83E2-D3C122E48CFC}"/>
          </ac:spMkLst>
        </pc:spChg>
        <pc:picChg chg="mod">
          <ac:chgData name="Paul Easter" userId="6549cd31feb53bc1" providerId="LiveId" clId="{E19B617E-EE3F-4AAA-9381-36BBE1B8C7A2}" dt="2022-03-03T10:52:18.825" v="22848" actId="1076"/>
          <ac:picMkLst>
            <pc:docMk/>
            <pc:sldMk cId="620955341" sldId="673"/>
            <ac:picMk id="5" creationId="{28C412CD-D5A8-472B-8A6A-32F3C16C3F70}"/>
          </ac:picMkLst>
        </pc:picChg>
        <pc:picChg chg="mod">
          <ac:chgData name="Paul Easter" userId="6549cd31feb53bc1" providerId="LiveId" clId="{E19B617E-EE3F-4AAA-9381-36BBE1B8C7A2}" dt="2022-03-03T10:52:18.825" v="22848" actId="1076"/>
          <ac:picMkLst>
            <pc:docMk/>
            <pc:sldMk cId="620955341" sldId="673"/>
            <ac:picMk id="11" creationId="{C2FBFAB3-01F6-42AF-A57B-6ECB67A36DDA}"/>
          </ac:picMkLst>
        </pc:picChg>
      </pc:sldChg>
      <pc:sldChg chg="addSp delSp modSp add mod">
        <pc:chgData name="Paul Easter" userId="6549cd31feb53bc1" providerId="LiveId" clId="{E19B617E-EE3F-4AAA-9381-36BBE1B8C7A2}" dt="2022-03-07T02:05:14.908" v="39815" actId="20577"/>
        <pc:sldMkLst>
          <pc:docMk/>
          <pc:sldMk cId="2646607843" sldId="674"/>
        </pc:sldMkLst>
        <pc:spChg chg="del">
          <ac:chgData name="Paul Easter" userId="6549cd31feb53bc1" providerId="LiveId" clId="{E19B617E-EE3F-4AAA-9381-36BBE1B8C7A2}" dt="2022-03-03T10:58:02.943" v="23030" actId="478"/>
          <ac:spMkLst>
            <pc:docMk/>
            <pc:sldMk cId="2646607843" sldId="674"/>
            <ac:spMk id="2" creationId="{FCE607BF-6CD2-48D6-91E9-182ECEE61D97}"/>
          </ac:spMkLst>
        </pc:spChg>
        <pc:spChg chg="mod">
          <ac:chgData name="Paul Easter" userId="6549cd31feb53bc1" providerId="LiveId" clId="{E19B617E-EE3F-4AAA-9381-36BBE1B8C7A2}" dt="2022-03-07T02:05:14.908" v="39815" actId="20577"/>
          <ac:spMkLst>
            <pc:docMk/>
            <pc:sldMk cId="2646607843" sldId="674"/>
            <ac:spMk id="7" creationId="{FCC82E8F-9C62-495F-A272-534CB9DB59B0}"/>
          </ac:spMkLst>
        </pc:spChg>
        <pc:spChg chg="add mod topLvl">
          <ac:chgData name="Paul Easter" userId="6549cd31feb53bc1" providerId="LiveId" clId="{E19B617E-EE3F-4AAA-9381-36BBE1B8C7A2}" dt="2022-03-03T11:20:31.217" v="23202" actId="20577"/>
          <ac:spMkLst>
            <pc:docMk/>
            <pc:sldMk cId="2646607843" sldId="674"/>
            <ac:spMk id="8" creationId="{DE503153-1726-4745-93C9-6D67D8113DE2}"/>
          </ac:spMkLst>
        </pc:spChg>
        <pc:spChg chg="add mod topLvl">
          <ac:chgData name="Paul Easter" userId="6549cd31feb53bc1" providerId="LiveId" clId="{E19B617E-EE3F-4AAA-9381-36BBE1B8C7A2}" dt="2022-03-03T11:19:53.552" v="23194" actId="165"/>
          <ac:spMkLst>
            <pc:docMk/>
            <pc:sldMk cId="2646607843" sldId="674"/>
            <ac:spMk id="9" creationId="{0B0C851B-5FA2-4A3D-BDD7-7C4ABF8958CD}"/>
          </ac:spMkLst>
        </pc:spChg>
        <pc:spChg chg="mod">
          <ac:chgData name="Paul Easter" userId="6549cd31feb53bc1" providerId="LiveId" clId="{E19B617E-EE3F-4AAA-9381-36BBE1B8C7A2}" dt="2022-03-03T11:16:33.144" v="23128" actId="20577"/>
          <ac:spMkLst>
            <pc:docMk/>
            <pc:sldMk cId="2646607843" sldId="674"/>
            <ac:spMk id="14" creationId="{D1A264E9-38AC-47A4-83E2-D3C122E48CFC}"/>
          </ac:spMkLst>
        </pc:spChg>
        <pc:spChg chg="mod topLvl">
          <ac:chgData name="Paul Easter" userId="6549cd31feb53bc1" providerId="LiveId" clId="{E19B617E-EE3F-4AAA-9381-36BBE1B8C7A2}" dt="2022-03-03T11:19:53.552" v="23194" actId="165"/>
          <ac:spMkLst>
            <pc:docMk/>
            <pc:sldMk cId="2646607843" sldId="674"/>
            <ac:spMk id="15" creationId="{2F184AB7-225A-4D37-B8B3-6A082C1E3ACC}"/>
          </ac:spMkLst>
        </pc:spChg>
        <pc:spChg chg="mod topLvl">
          <ac:chgData name="Paul Easter" userId="6549cd31feb53bc1" providerId="LiveId" clId="{E19B617E-EE3F-4AAA-9381-36BBE1B8C7A2}" dt="2022-03-03T11:19:53.552" v="23194" actId="165"/>
          <ac:spMkLst>
            <pc:docMk/>
            <pc:sldMk cId="2646607843" sldId="674"/>
            <ac:spMk id="16" creationId="{168F05E8-D266-4735-863B-E6FA24DD207F}"/>
          </ac:spMkLst>
        </pc:spChg>
        <pc:grpChg chg="add del mod topLvl">
          <ac:chgData name="Paul Easter" userId="6549cd31feb53bc1" providerId="LiveId" clId="{E19B617E-EE3F-4AAA-9381-36BBE1B8C7A2}" dt="2022-03-03T10:55:13.049" v="22988" actId="165"/>
          <ac:grpSpMkLst>
            <pc:docMk/>
            <pc:sldMk cId="2646607843" sldId="674"/>
            <ac:grpSpMk id="3" creationId="{B603764E-E601-4C24-BF59-DBC26D57D0E8}"/>
          </ac:grpSpMkLst>
        </pc:grpChg>
        <pc:grpChg chg="add del mod">
          <ac:chgData name="Paul Easter" userId="6549cd31feb53bc1" providerId="LiveId" clId="{E19B617E-EE3F-4AAA-9381-36BBE1B8C7A2}" dt="2022-03-03T10:55:10.892" v="22987" actId="165"/>
          <ac:grpSpMkLst>
            <pc:docMk/>
            <pc:sldMk cId="2646607843" sldId="674"/>
            <ac:grpSpMk id="4" creationId="{E0F17612-5259-46C9-9671-C6BBEBDE9471}"/>
          </ac:grpSpMkLst>
        </pc:grpChg>
        <pc:grpChg chg="add del mod">
          <ac:chgData name="Paul Easter" userId="6549cd31feb53bc1" providerId="LiveId" clId="{E19B617E-EE3F-4AAA-9381-36BBE1B8C7A2}" dt="2022-03-03T11:19:53.552" v="23194" actId="165"/>
          <ac:grpSpMkLst>
            <pc:docMk/>
            <pc:sldMk cId="2646607843" sldId="674"/>
            <ac:grpSpMk id="6" creationId="{DCED7B45-0687-4394-8CCA-B5C31B4B1328}"/>
          </ac:grpSpMkLst>
        </pc:grpChg>
        <pc:grpChg chg="add del mod topLvl">
          <ac:chgData name="Paul Easter" userId="6549cd31feb53bc1" providerId="LiveId" clId="{E19B617E-EE3F-4AAA-9381-36BBE1B8C7A2}" dt="2022-03-03T10:55:13.049" v="22988" actId="165"/>
          <ac:grpSpMkLst>
            <pc:docMk/>
            <pc:sldMk cId="2646607843" sldId="674"/>
            <ac:grpSpMk id="12" creationId="{9861798C-DD8E-4562-9942-0634BCD06E0B}"/>
          </ac:grpSpMkLst>
        </pc:grpChg>
        <pc:picChg chg="mod topLvl">
          <ac:chgData name="Paul Easter" userId="6549cd31feb53bc1" providerId="LiveId" clId="{E19B617E-EE3F-4AAA-9381-36BBE1B8C7A2}" dt="2022-03-03T11:19:53.552" v="23194" actId="165"/>
          <ac:picMkLst>
            <pc:docMk/>
            <pc:sldMk cId="2646607843" sldId="674"/>
            <ac:picMk id="5" creationId="{28C412CD-D5A8-472B-8A6A-32F3C16C3F70}"/>
          </ac:picMkLst>
        </pc:picChg>
        <pc:picChg chg="mod topLvl">
          <ac:chgData name="Paul Easter" userId="6549cd31feb53bc1" providerId="LiveId" clId="{E19B617E-EE3F-4AAA-9381-36BBE1B8C7A2}" dt="2022-03-03T11:19:53.552" v="23194" actId="165"/>
          <ac:picMkLst>
            <pc:docMk/>
            <pc:sldMk cId="2646607843" sldId="674"/>
            <ac:picMk id="11" creationId="{C2FBFAB3-01F6-42AF-A57B-6ECB67A36DDA}"/>
          </ac:picMkLst>
        </pc:picChg>
      </pc:sldChg>
      <pc:sldChg chg="addSp delSp modSp add mod">
        <pc:chgData name="Paul Easter" userId="6549cd31feb53bc1" providerId="LiveId" clId="{E19B617E-EE3F-4AAA-9381-36BBE1B8C7A2}" dt="2022-03-07T02:05:06.780" v="39813" actId="20577"/>
        <pc:sldMkLst>
          <pc:docMk/>
          <pc:sldMk cId="2725294772" sldId="675"/>
        </pc:sldMkLst>
        <pc:spChg chg="mod">
          <ac:chgData name="Paul Easter" userId="6549cd31feb53bc1" providerId="LiveId" clId="{E19B617E-EE3F-4AAA-9381-36BBE1B8C7A2}" dt="2022-03-07T02:05:06.780" v="39813" actId="20577"/>
          <ac:spMkLst>
            <pc:docMk/>
            <pc:sldMk cId="2725294772" sldId="675"/>
            <ac:spMk id="7" creationId="{FCC82E8F-9C62-495F-A272-534CB9DB59B0}"/>
          </ac:spMkLst>
        </pc:spChg>
        <pc:spChg chg="del mod topLvl">
          <ac:chgData name="Paul Easter" userId="6549cd31feb53bc1" providerId="LiveId" clId="{E19B617E-EE3F-4AAA-9381-36BBE1B8C7A2}" dt="2022-03-03T11:18:53.110" v="23189" actId="478"/>
          <ac:spMkLst>
            <pc:docMk/>
            <pc:sldMk cId="2725294772" sldId="675"/>
            <ac:spMk id="8" creationId="{DE503153-1726-4745-93C9-6D67D8113DE2}"/>
          </ac:spMkLst>
        </pc:spChg>
        <pc:spChg chg="del mod topLvl">
          <ac:chgData name="Paul Easter" userId="6549cd31feb53bc1" providerId="LiveId" clId="{E19B617E-EE3F-4AAA-9381-36BBE1B8C7A2}" dt="2022-03-03T11:18:50.951" v="23187" actId="478"/>
          <ac:spMkLst>
            <pc:docMk/>
            <pc:sldMk cId="2725294772" sldId="675"/>
            <ac:spMk id="9" creationId="{0B0C851B-5FA2-4A3D-BDD7-7C4ABF8958CD}"/>
          </ac:spMkLst>
        </pc:spChg>
        <pc:spChg chg="add mod">
          <ac:chgData name="Paul Easter" userId="6549cd31feb53bc1" providerId="LiveId" clId="{E19B617E-EE3F-4AAA-9381-36BBE1B8C7A2}" dt="2022-03-03T11:20:20.418" v="23198" actId="1076"/>
          <ac:spMkLst>
            <pc:docMk/>
            <pc:sldMk cId="2725294772" sldId="675"/>
            <ac:spMk id="12" creationId="{4ACBA9E3-3637-4055-B493-3ABB77A34BF0}"/>
          </ac:spMkLst>
        </pc:spChg>
        <pc:spChg chg="del mod topLvl">
          <ac:chgData name="Paul Easter" userId="6549cd31feb53bc1" providerId="LiveId" clId="{E19B617E-EE3F-4AAA-9381-36BBE1B8C7A2}" dt="2022-03-03T11:18:55.142" v="23190" actId="478"/>
          <ac:spMkLst>
            <pc:docMk/>
            <pc:sldMk cId="2725294772" sldId="675"/>
            <ac:spMk id="15" creationId="{2F184AB7-225A-4D37-B8B3-6A082C1E3ACC}"/>
          </ac:spMkLst>
        </pc:spChg>
        <pc:spChg chg="del mod topLvl">
          <ac:chgData name="Paul Easter" userId="6549cd31feb53bc1" providerId="LiveId" clId="{E19B617E-EE3F-4AAA-9381-36BBE1B8C7A2}" dt="2022-03-03T11:18:55.982" v="23191" actId="478"/>
          <ac:spMkLst>
            <pc:docMk/>
            <pc:sldMk cId="2725294772" sldId="675"/>
            <ac:spMk id="16" creationId="{168F05E8-D266-4735-863B-E6FA24DD207F}"/>
          </ac:spMkLst>
        </pc:spChg>
        <pc:spChg chg="add mod">
          <ac:chgData name="Paul Easter" userId="6549cd31feb53bc1" providerId="LiveId" clId="{E19B617E-EE3F-4AAA-9381-36BBE1B8C7A2}" dt="2022-03-03T11:20:12.292" v="23196" actId="1076"/>
          <ac:spMkLst>
            <pc:docMk/>
            <pc:sldMk cId="2725294772" sldId="675"/>
            <ac:spMk id="17" creationId="{1FC37DDC-46D3-4D11-9E99-C6AD35DDAA6A}"/>
          </ac:spMkLst>
        </pc:spChg>
        <pc:spChg chg="add mod">
          <ac:chgData name="Paul Easter" userId="6549cd31feb53bc1" providerId="LiveId" clId="{E19B617E-EE3F-4AAA-9381-36BBE1B8C7A2}" dt="2022-03-03T11:21:10.176" v="23210" actId="1076"/>
          <ac:spMkLst>
            <pc:docMk/>
            <pc:sldMk cId="2725294772" sldId="675"/>
            <ac:spMk id="18" creationId="{8F8FEECB-EC83-463C-9B0D-D965AB316277}"/>
          </ac:spMkLst>
        </pc:spChg>
        <pc:spChg chg="add mod">
          <ac:chgData name="Paul Easter" userId="6549cd31feb53bc1" providerId="LiveId" clId="{E19B617E-EE3F-4AAA-9381-36BBE1B8C7A2}" dt="2022-03-03T11:21:04.688" v="23209" actId="1076"/>
          <ac:spMkLst>
            <pc:docMk/>
            <pc:sldMk cId="2725294772" sldId="675"/>
            <ac:spMk id="19" creationId="{EDB5D515-EC2D-451D-8113-4ACBFF990F8D}"/>
          </ac:spMkLst>
        </pc:spChg>
        <pc:grpChg chg="del">
          <ac:chgData name="Paul Easter" userId="6549cd31feb53bc1" providerId="LiveId" clId="{E19B617E-EE3F-4AAA-9381-36BBE1B8C7A2}" dt="2022-03-03T11:18:38.980" v="23183" actId="165"/>
          <ac:grpSpMkLst>
            <pc:docMk/>
            <pc:sldMk cId="2725294772" sldId="675"/>
            <ac:grpSpMk id="6" creationId="{DCED7B45-0687-4394-8CCA-B5C31B4B1328}"/>
          </ac:grpSpMkLst>
        </pc:grpChg>
        <pc:picChg chg="mod topLvl">
          <ac:chgData name="Paul Easter" userId="6549cd31feb53bc1" providerId="LiveId" clId="{E19B617E-EE3F-4AAA-9381-36BBE1B8C7A2}" dt="2022-03-03T11:19:33.940" v="23192" actId="14826"/>
          <ac:picMkLst>
            <pc:docMk/>
            <pc:sldMk cId="2725294772" sldId="675"/>
            <ac:picMk id="5" creationId="{28C412CD-D5A8-472B-8A6A-32F3C16C3F70}"/>
          </ac:picMkLst>
        </pc:picChg>
        <pc:picChg chg="mod topLvl">
          <ac:chgData name="Paul Easter" userId="6549cd31feb53bc1" providerId="LiveId" clId="{E19B617E-EE3F-4AAA-9381-36BBE1B8C7A2}" dt="2022-03-03T11:19:39.367" v="23193" actId="14826"/>
          <ac:picMkLst>
            <pc:docMk/>
            <pc:sldMk cId="2725294772" sldId="675"/>
            <ac:picMk id="11" creationId="{C2FBFAB3-01F6-42AF-A57B-6ECB67A36DDA}"/>
          </ac:picMkLst>
        </pc:picChg>
      </pc:sldChg>
      <pc:sldChg chg="addSp delSp modSp add mod">
        <pc:chgData name="Paul Easter" userId="6549cd31feb53bc1" providerId="LiveId" clId="{E19B617E-EE3F-4AAA-9381-36BBE1B8C7A2}" dt="2022-03-06T03:32:01.168" v="32256" actId="20577"/>
        <pc:sldMkLst>
          <pc:docMk/>
          <pc:sldMk cId="2389037986" sldId="676"/>
        </pc:sldMkLst>
        <pc:spChg chg="mod">
          <ac:chgData name="Paul Easter" userId="6549cd31feb53bc1" providerId="LiveId" clId="{E19B617E-EE3F-4AAA-9381-36BBE1B8C7A2}" dt="2022-03-06T03:32:01.168" v="32256" actId="20577"/>
          <ac:spMkLst>
            <pc:docMk/>
            <pc:sldMk cId="2389037986" sldId="676"/>
            <ac:spMk id="7" creationId="{FCC82E8F-9C62-495F-A272-534CB9DB59B0}"/>
          </ac:spMkLst>
        </pc:spChg>
        <pc:spChg chg="mod">
          <ac:chgData name="Paul Easter" userId="6549cd31feb53bc1" providerId="LiveId" clId="{E19B617E-EE3F-4AAA-9381-36BBE1B8C7A2}" dt="2022-03-03T11:21:52.561" v="23214" actId="207"/>
          <ac:spMkLst>
            <pc:docMk/>
            <pc:sldMk cId="2389037986" sldId="676"/>
            <ac:spMk id="12" creationId="{4ACBA9E3-3637-4055-B493-3ABB77A34BF0}"/>
          </ac:spMkLst>
        </pc:spChg>
        <pc:spChg chg="add mod">
          <ac:chgData name="Paul Easter" userId="6549cd31feb53bc1" providerId="LiveId" clId="{E19B617E-EE3F-4AAA-9381-36BBE1B8C7A2}" dt="2022-03-03T11:22:22.996" v="23221" actId="1076"/>
          <ac:spMkLst>
            <pc:docMk/>
            <pc:sldMk cId="2389037986" sldId="676"/>
            <ac:spMk id="15" creationId="{93770D03-6AEF-4DE6-B7A1-BDD70EBB277C}"/>
          </ac:spMkLst>
        </pc:spChg>
        <pc:spChg chg="add mod">
          <ac:chgData name="Paul Easter" userId="6549cd31feb53bc1" providerId="LiveId" clId="{E19B617E-EE3F-4AAA-9381-36BBE1B8C7A2}" dt="2022-03-03T11:22:22.996" v="23221" actId="1076"/>
          <ac:spMkLst>
            <pc:docMk/>
            <pc:sldMk cId="2389037986" sldId="676"/>
            <ac:spMk id="16" creationId="{C81CE6AF-8A65-4FA4-B7D9-76988922060F}"/>
          </ac:spMkLst>
        </pc:spChg>
        <pc:spChg chg="del mod">
          <ac:chgData name="Paul Easter" userId="6549cd31feb53bc1" providerId="LiveId" clId="{E19B617E-EE3F-4AAA-9381-36BBE1B8C7A2}" dt="2022-03-03T11:22:13.768" v="23218" actId="478"/>
          <ac:spMkLst>
            <pc:docMk/>
            <pc:sldMk cId="2389037986" sldId="676"/>
            <ac:spMk id="18" creationId="{8F8FEECB-EC83-463C-9B0D-D965AB316277}"/>
          </ac:spMkLst>
        </pc:spChg>
        <pc:spChg chg="del">
          <ac:chgData name="Paul Easter" userId="6549cd31feb53bc1" providerId="LiveId" clId="{E19B617E-EE3F-4AAA-9381-36BBE1B8C7A2}" dt="2022-03-03T11:22:14.542" v="23219" actId="478"/>
          <ac:spMkLst>
            <pc:docMk/>
            <pc:sldMk cId="2389037986" sldId="676"/>
            <ac:spMk id="19" creationId="{EDB5D515-EC2D-451D-8113-4ACBFF990F8D}"/>
          </ac:spMkLst>
        </pc:spChg>
        <pc:picChg chg="mod ord">
          <ac:chgData name="Paul Easter" userId="6549cd31feb53bc1" providerId="LiveId" clId="{E19B617E-EE3F-4AAA-9381-36BBE1B8C7A2}" dt="2022-03-05T22:41:53.736" v="31085" actId="14100"/>
          <ac:picMkLst>
            <pc:docMk/>
            <pc:sldMk cId="2389037986" sldId="676"/>
            <ac:picMk id="5" creationId="{28C412CD-D5A8-472B-8A6A-32F3C16C3F70}"/>
          </ac:picMkLst>
        </pc:picChg>
        <pc:picChg chg="mod">
          <ac:chgData name="Paul Easter" userId="6549cd31feb53bc1" providerId="LiveId" clId="{E19B617E-EE3F-4AAA-9381-36BBE1B8C7A2}" dt="2022-03-05T22:41:53.736" v="31085" actId="14100"/>
          <ac:picMkLst>
            <pc:docMk/>
            <pc:sldMk cId="2389037986" sldId="676"/>
            <ac:picMk id="11" creationId="{C2FBFAB3-01F6-42AF-A57B-6ECB67A36DDA}"/>
          </ac:picMkLst>
        </pc:picChg>
      </pc:sldChg>
      <pc:sldChg chg="addSp delSp modSp add mod">
        <pc:chgData name="Paul Easter" userId="6549cd31feb53bc1" providerId="LiveId" clId="{E19B617E-EE3F-4AAA-9381-36BBE1B8C7A2}" dt="2022-03-03T15:22:51.017" v="27370" actId="20577"/>
        <pc:sldMkLst>
          <pc:docMk/>
          <pc:sldMk cId="622147144" sldId="677"/>
        </pc:sldMkLst>
        <pc:spChg chg="mod">
          <ac:chgData name="Paul Easter" userId="6549cd31feb53bc1" providerId="LiveId" clId="{E19B617E-EE3F-4AAA-9381-36BBE1B8C7A2}" dt="2022-03-03T13:48:36.670" v="24656" actId="20577"/>
          <ac:spMkLst>
            <pc:docMk/>
            <pc:sldMk cId="622147144" sldId="677"/>
            <ac:spMk id="7" creationId="{FCC82E8F-9C62-495F-A272-534CB9DB59B0}"/>
          </ac:spMkLst>
        </pc:spChg>
        <pc:spChg chg="del">
          <ac:chgData name="Paul Easter" userId="6549cd31feb53bc1" providerId="LiveId" clId="{E19B617E-EE3F-4AAA-9381-36BBE1B8C7A2}" dt="2022-03-03T11:54:34.488" v="23949" actId="478"/>
          <ac:spMkLst>
            <pc:docMk/>
            <pc:sldMk cId="622147144" sldId="677"/>
            <ac:spMk id="8" creationId="{03CE9627-DC8A-4E20-8A48-9C2073BE1A7A}"/>
          </ac:spMkLst>
        </pc:spChg>
        <pc:spChg chg="mod">
          <ac:chgData name="Paul Easter" userId="6549cd31feb53bc1" providerId="LiveId" clId="{E19B617E-EE3F-4AAA-9381-36BBE1B8C7A2}" dt="2022-03-03T11:33:44.473" v="23337"/>
          <ac:spMkLst>
            <pc:docMk/>
            <pc:sldMk cId="622147144" sldId="677"/>
            <ac:spMk id="13" creationId="{00000000-0000-0000-0000-000000000000}"/>
          </ac:spMkLst>
        </pc:spChg>
        <pc:spChg chg="mod">
          <ac:chgData name="Paul Easter" userId="6549cd31feb53bc1" providerId="LiveId" clId="{E19B617E-EE3F-4AAA-9381-36BBE1B8C7A2}" dt="2022-03-03T15:06:37.346" v="26965" actId="20577"/>
          <ac:spMkLst>
            <pc:docMk/>
            <pc:sldMk cId="622147144" sldId="677"/>
            <ac:spMk id="14" creationId="{D1A264E9-38AC-47A4-83E2-D3C122E48CFC}"/>
          </ac:spMkLst>
        </pc:spChg>
        <pc:graphicFrameChg chg="add mod modGraphic">
          <ac:chgData name="Paul Easter" userId="6549cd31feb53bc1" providerId="LiveId" clId="{E19B617E-EE3F-4AAA-9381-36BBE1B8C7A2}" dt="2022-03-03T13:48:58.103" v="24657" actId="1076"/>
          <ac:graphicFrameMkLst>
            <pc:docMk/>
            <pc:sldMk cId="622147144" sldId="677"/>
            <ac:graphicFrameMk id="5" creationId="{0244FA54-2481-4D9D-9D94-D6298F6CCE29}"/>
          </ac:graphicFrameMkLst>
        </pc:graphicFrameChg>
        <pc:graphicFrameChg chg="add mod modGraphic">
          <ac:chgData name="Paul Easter" userId="6549cd31feb53bc1" providerId="LiveId" clId="{E19B617E-EE3F-4AAA-9381-36BBE1B8C7A2}" dt="2022-03-03T15:22:51.017" v="27370" actId="20577"/>
          <ac:graphicFrameMkLst>
            <pc:docMk/>
            <pc:sldMk cId="622147144" sldId="677"/>
            <ac:graphicFrameMk id="6" creationId="{385F467A-C002-423F-8D6C-CD64D2D0661A}"/>
          </ac:graphicFrameMkLst>
        </pc:graphicFrameChg>
        <pc:graphicFrameChg chg="del">
          <ac:chgData name="Paul Easter" userId="6549cd31feb53bc1" providerId="LiveId" clId="{E19B617E-EE3F-4AAA-9381-36BBE1B8C7A2}" dt="2022-03-03T11:54:32.504" v="23948" actId="478"/>
          <ac:graphicFrameMkLst>
            <pc:docMk/>
            <pc:sldMk cId="622147144" sldId="677"/>
            <ac:graphicFrameMk id="6" creationId="{73503F1E-D8B3-4F2F-BC1C-690786D01EBE}"/>
          </ac:graphicFrameMkLst>
        </pc:graphicFrameChg>
      </pc:sldChg>
      <pc:sldChg chg="modSp add mod">
        <pc:chgData name="Paul Easter" userId="6549cd31feb53bc1" providerId="LiveId" clId="{E19B617E-EE3F-4AAA-9381-36BBE1B8C7A2}" dt="2022-03-12T19:49:15.303" v="75322" actId="20577"/>
        <pc:sldMkLst>
          <pc:docMk/>
          <pc:sldMk cId="623300742" sldId="678"/>
        </pc:sldMkLst>
        <pc:spChg chg="mod">
          <ac:chgData name="Paul Easter" userId="6549cd31feb53bc1" providerId="LiveId" clId="{E19B617E-EE3F-4AAA-9381-36BBE1B8C7A2}" dt="2022-03-12T19:49:15.303" v="75322" actId="20577"/>
          <ac:spMkLst>
            <pc:docMk/>
            <pc:sldMk cId="623300742" sldId="678"/>
            <ac:spMk id="5" creationId="{36139819-1AD4-4DCD-95F0-18D759EC04EA}"/>
          </ac:spMkLst>
        </pc:spChg>
        <pc:spChg chg="mod">
          <ac:chgData name="Paul Easter" userId="6549cd31feb53bc1" providerId="LiveId" clId="{E19B617E-EE3F-4AAA-9381-36BBE1B8C7A2}" dt="2022-03-12T13:32:09.573" v="68443" actId="20577"/>
          <ac:spMkLst>
            <pc:docMk/>
            <pc:sldMk cId="623300742" sldId="678"/>
            <ac:spMk id="13" creationId="{00000000-0000-0000-0000-000000000000}"/>
          </ac:spMkLst>
        </pc:spChg>
      </pc:sldChg>
      <pc:sldChg chg="modSp add del mod">
        <pc:chgData name="Paul Easter" userId="6549cd31feb53bc1" providerId="LiveId" clId="{E19B617E-EE3F-4AAA-9381-36BBE1B8C7A2}" dt="2022-03-06T20:03:44.318" v="39622" actId="2696"/>
        <pc:sldMkLst>
          <pc:docMk/>
          <pc:sldMk cId="2862453420" sldId="678"/>
        </pc:sldMkLst>
        <pc:spChg chg="mod">
          <ac:chgData name="Paul Easter" userId="6549cd31feb53bc1" providerId="LiveId" clId="{E19B617E-EE3F-4AAA-9381-36BBE1B8C7A2}" dt="2022-03-06T13:10:30.057" v="36948" actId="20577"/>
          <ac:spMkLst>
            <pc:docMk/>
            <pc:sldMk cId="2862453420" sldId="678"/>
            <ac:spMk id="13" creationId="{00000000-0000-0000-0000-000000000000}"/>
          </ac:spMkLst>
        </pc:spChg>
      </pc:sldChg>
      <pc:sldChg chg="modSp add del mod ord">
        <pc:chgData name="Paul Easter" userId="6549cd31feb53bc1" providerId="LiveId" clId="{E19B617E-EE3F-4AAA-9381-36BBE1B8C7A2}" dt="2022-03-12T13:29:12.920" v="68424" actId="2696"/>
        <pc:sldMkLst>
          <pc:docMk/>
          <pc:sldMk cId="1035582614" sldId="679"/>
        </pc:sldMkLst>
        <pc:spChg chg="mod">
          <ac:chgData name="Paul Easter" userId="6549cd31feb53bc1" providerId="LiveId" clId="{E19B617E-EE3F-4AAA-9381-36BBE1B8C7A2}" dt="2022-03-10T15:04:36.108" v="60890" actId="6549"/>
          <ac:spMkLst>
            <pc:docMk/>
            <pc:sldMk cId="1035582614" sldId="679"/>
            <ac:spMk id="5" creationId="{36139819-1AD4-4DCD-95F0-18D759EC04EA}"/>
          </ac:spMkLst>
        </pc:spChg>
        <pc:spChg chg="mod">
          <ac:chgData name="Paul Easter" userId="6549cd31feb53bc1" providerId="LiveId" clId="{E19B617E-EE3F-4AAA-9381-36BBE1B8C7A2}" dt="2022-03-09T02:11:07.380" v="48890" actId="20577"/>
          <ac:spMkLst>
            <pc:docMk/>
            <pc:sldMk cId="1035582614" sldId="679"/>
            <ac:spMk id="13" creationId="{00000000-0000-0000-0000-000000000000}"/>
          </ac:spMkLst>
        </pc:spChg>
      </pc:sldChg>
      <pc:sldChg chg="modSp add mod">
        <pc:chgData name="Paul Easter" userId="6549cd31feb53bc1" providerId="LiveId" clId="{E19B617E-EE3F-4AAA-9381-36BBE1B8C7A2}" dt="2022-03-12T13:30:39.863" v="68432" actId="20577"/>
        <pc:sldMkLst>
          <pc:docMk/>
          <pc:sldMk cId="2754248605" sldId="679"/>
        </pc:sldMkLst>
        <pc:spChg chg="mod">
          <ac:chgData name="Paul Easter" userId="6549cd31feb53bc1" providerId="LiveId" clId="{E19B617E-EE3F-4AAA-9381-36BBE1B8C7A2}" dt="2022-03-12T13:30:39.863" v="68432" actId="20577"/>
          <ac:spMkLst>
            <pc:docMk/>
            <pc:sldMk cId="2754248605" sldId="679"/>
            <ac:spMk id="13" creationId="{00000000-0000-0000-0000-000000000000}"/>
          </ac:spMkLst>
        </pc:spChg>
      </pc:sldChg>
      <pc:sldChg chg="modSp add del mod">
        <pc:chgData name="Paul Easter" userId="6549cd31feb53bc1" providerId="LiveId" clId="{E19B617E-EE3F-4AAA-9381-36BBE1B8C7A2}" dt="2022-03-03T16:08:33.781" v="27983" actId="2696"/>
        <pc:sldMkLst>
          <pc:docMk/>
          <pc:sldMk cId="2454767072" sldId="680"/>
        </pc:sldMkLst>
        <pc:spChg chg="mod">
          <ac:chgData name="Paul Easter" userId="6549cd31feb53bc1" providerId="LiveId" clId="{E19B617E-EE3F-4AAA-9381-36BBE1B8C7A2}" dt="2022-03-03T11:49:42.915" v="23867" actId="20577"/>
          <ac:spMkLst>
            <pc:docMk/>
            <pc:sldMk cId="2454767072" sldId="680"/>
            <ac:spMk id="5" creationId="{36139819-1AD4-4DCD-95F0-18D759EC04EA}"/>
          </ac:spMkLst>
        </pc:spChg>
        <pc:spChg chg="mod">
          <ac:chgData name="Paul Easter" userId="6549cd31feb53bc1" providerId="LiveId" clId="{E19B617E-EE3F-4AAA-9381-36BBE1B8C7A2}" dt="2022-03-03T16:07:24.947" v="27966" actId="20577"/>
          <ac:spMkLst>
            <pc:docMk/>
            <pc:sldMk cId="2454767072" sldId="680"/>
            <ac:spMk id="13" creationId="{00000000-0000-0000-0000-000000000000}"/>
          </ac:spMkLst>
        </pc:spChg>
      </pc:sldChg>
      <pc:sldChg chg="modSp add del mod">
        <pc:chgData name="Paul Easter" userId="6549cd31feb53bc1" providerId="LiveId" clId="{E19B617E-EE3F-4AAA-9381-36BBE1B8C7A2}" dt="2022-03-03T14:50:02.171" v="26132" actId="2696"/>
        <pc:sldMkLst>
          <pc:docMk/>
          <pc:sldMk cId="2636771261" sldId="681"/>
        </pc:sldMkLst>
        <pc:spChg chg="mod">
          <ac:chgData name="Paul Easter" userId="6549cd31feb53bc1" providerId="LiveId" clId="{E19B617E-EE3F-4AAA-9381-36BBE1B8C7A2}" dt="2022-03-03T11:58:01.372" v="23992"/>
          <ac:spMkLst>
            <pc:docMk/>
            <pc:sldMk cId="2636771261" sldId="681"/>
            <ac:spMk id="14" creationId="{D1A264E9-38AC-47A4-83E2-D3C122E48CFC}"/>
          </ac:spMkLst>
        </pc:spChg>
      </pc:sldChg>
      <pc:sldChg chg="addSp delSp modSp add mod">
        <pc:chgData name="Paul Easter" userId="6549cd31feb53bc1" providerId="LiveId" clId="{E19B617E-EE3F-4AAA-9381-36BBE1B8C7A2}" dt="2022-03-03T15:22:46.247" v="27366" actId="20577"/>
        <pc:sldMkLst>
          <pc:docMk/>
          <pc:sldMk cId="3282260027" sldId="682"/>
        </pc:sldMkLst>
        <pc:spChg chg="mod">
          <ac:chgData name="Paul Easter" userId="6549cd31feb53bc1" providerId="LiveId" clId="{E19B617E-EE3F-4AAA-9381-36BBE1B8C7A2}" dt="2022-03-03T14:22:11.768" v="25578" actId="6549"/>
          <ac:spMkLst>
            <pc:docMk/>
            <pc:sldMk cId="3282260027" sldId="682"/>
            <ac:spMk id="7" creationId="{FCC82E8F-9C62-495F-A272-534CB9DB59B0}"/>
          </ac:spMkLst>
        </pc:spChg>
        <pc:spChg chg="mod">
          <ac:chgData name="Paul Easter" userId="6549cd31feb53bc1" providerId="LiveId" clId="{E19B617E-EE3F-4AAA-9381-36BBE1B8C7A2}" dt="2022-03-03T15:06:48.317" v="26966"/>
          <ac:spMkLst>
            <pc:docMk/>
            <pc:sldMk cId="3282260027" sldId="682"/>
            <ac:spMk id="14" creationId="{D1A264E9-38AC-47A4-83E2-D3C122E48CFC}"/>
          </ac:spMkLst>
        </pc:spChg>
        <pc:graphicFrameChg chg="del">
          <ac:chgData name="Paul Easter" userId="6549cd31feb53bc1" providerId="LiveId" clId="{E19B617E-EE3F-4AAA-9381-36BBE1B8C7A2}" dt="2022-03-03T13:49:12.651" v="24659" actId="478"/>
          <ac:graphicFrameMkLst>
            <pc:docMk/>
            <pc:sldMk cId="3282260027" sldId="682"/>
            <ac:graphicFrameMk id="5" creationId="{0244FA54-2481-4D9D-9D94-D6298F6CCE29}"/>
          </ac:graphicFrameMkLst>
        </pc:graphicFrameChg>
        <pc:graphicFrameChg chg="del mod">
          <ac:chgData name="Paul Easter" userId="6549cd31feb53bc1" providerId="LiveId" clId="{E19B617E-EE3F-4AAA-9381-36BBE1B8C7A2}" dt="2022-03-03T14:25:41.117" v="25592" actId="478"/>
          <ac:graphicFrameMkLst>
            <pc:docMk/>
            <pc:sldMk cId="3282260027" sldId="682"/>
            <ac:graphicFrameMk id="6" creationId="{385F467A-C002-423F-8D6C-CD64D2D0661A}"/>
          </ac:graphicFrameMkLst>
        </pc:graphicFrameChg>
        <pc:graphicFrameChg chg="add del mod modGraphic">
          <ac:chgData name="Paul Easter" userId="6549cd31feb53bc1" providerId="LiveId" clId="{E19B617E-EE3F-4AAA-9381-36BBE1B8C7A2}" dt="2022-03-03T14:22:26.546" v="25579" actId="478"/>
          <ac:graphicFrameMkLst>
            <pc:docMk/>
            <pc:sldMk cId="3282260027" sldId="682"/>
            <ac:graphicFrameMk id="8" creationId="{489B8BDE-2C72-43CA-8DB2-2D7B4C2BEA41}"/>
          </ac:graphicFrameMkLst>
        </pc:graphicFrameChg>
        <pc:graphicFrameChg chg="add mod ord">
          <ac:chgData name="Paul Easter" userId="6549cd31feb53bc1" providerId="LiveId" clId="{E19B617E-EE3F-4AAA-9381-36BBE1B8C7A2}" dt="2022-03-03T15:22:46.247" v="27366" actId="20577"/>
          <ac:graphicFrameMkLst>
            <pc:docMk/>
            <pc:sldMk cId="3282260027" sldId="682"/>
            <ac:graphicFrameMk id="12" creationId="{37378F58-C40E-4DD4-9C76-5FD58B2F3A12}"/>
          </ac:graphicFrameMkLst>
        </pc:graphicFrameChg>
        <pc:picChg chg="add del mod">
          <ac:chgData name="Paul Easter" userId="6549cd31feb53bc1" providerId="LiveId" clId="{E19B617E-EE3F-4AAA-9381-36BBE1B8C7A2}" dt="2022-03-03T14:22:28.548" v="25580" actId="478"/>
          <ac:picMkLst>
            <pc:docMk/>
            <pc:sldMk cId="3282260027" sldId="682"/>
            <ac:picMk id="3" creationId="{AE6D0946-9472-4909-A480-3A4079C3D9D8}"/>
          </ac:picMkLst>
        </pc:picChg>
        <pc:picChg chg="add mod">
          <ac:chgData name="Paul Easter" userId="6549cd31feb53bc1" providerId="LiveId" clId="{E19B617E-EE3F-4AAA-9381-36BBE1B8C7A2}" dt="2022-03-03T14:25:59.779" v="25599" actId="1036"/>
          <ac:picMkLst>
            <pc:docMk/>
            <pc:sldMk cId="3282260027" sldId="682"/>
            <ac:picMk id="9" creationId="{53294C9E-82E1-43D9-835B-0806FDAC013D}"/>
          </ac:picMkLst>
        </pc:picChg>
      </pc:sldChg>
      <pc:sldChg chg="add del">
        <pc:chgData name="Paul Easter" userId="6549cd31feb53bc1" providerId="LiveId" clId="{E19B617E-EE3F-4AAA-9381-36BBE1B8C7A2}" dt="2022-03-03T13:48:03.361" v="24644" actId="2890"/>
        <pc:sldMkLst>
          <pc:docMk/>
          <pc:sldMk cId="4211385748" sldId="682"/>
        </pc:sldMkLst>
      </pc:sldChg>
      <pc:sldChg chg="addSp delSp modSp add mod">
        <pc:chgData name="Paul Easter" userId="6549cd31feb53bc1" providerId="LiveId" clId="{E19B617E-EE3F-4AAA-9381-36BBE1B8C7A2}" dt="2022-03-03T15:22:41.428" v="27362" actId="20577"/>
        <pc:sldMkLst>
          <pc:docMk/>
          <pc:sldMk cId="2425114243" sldId="683"/>
        </pc:sldMkLst>
        <pc:spChg chg="mod">
          <ac:chgData name="Paul Easter" userId="6549cd31feb53bc1" providerId="LiveId" clId="{E19B617E-EE3F-4AAA-9381-36BBE1B8C7A2}" dt="2022-03-03T14:36:36.521" v="25764" actId="20577"/>
          <ac:spMkLst>
            <pc:docMk/>
            <pc:sldMk cId="2425114243" sldId="683"/>
            <ac:spMk id="7" creationId="{FCC82E8F-9C62-495F-A272-534CB9DB59B0}"/>
          </ac:spMkLst>
        </pc:spChg>
        <pc:spChg chg="mod">
          <ac:chgData name="Paul Easter" userId="6549cd31feb53bc1" providerId="LiveId" clId="{E19B617E-EE3F-4AAA-9381-36BBE1B8C7A2}" dt="2022-03-03T15:06:54.622" v="26967"/>
          <ac:spMkLst>
            <pc:docMk/>
            <pc:sldMk cId="2425114243" sldId="683"/>
            <ac:spMk id="14" creationId="{D1A264E9-38AC-47A4-83E2-D3C122E48CFC}"/>
          </ac:spMkLst>
        </pc:spChg>
        <pc:graphicFrameChg chg="del">
          <ac:chgData name="Paul Easter" userId="6549cd31feb53bc1" providerId="LiveId" clId="{E19B617E-EE3F-4AAA-9381-36BBE1B8C7A2}" dt="2022-03-03T14:26:39.839" v="25621" actId="478"/>
          <ac:graphicFrameMkLst>
            <pc:docMk/>
            <pc:sldMk cId="2425114243" sldId="683"/>
            <ac:graphicFrameMk id="6" creationId="{385F467A-C002-423F-8D6C-CD64D2D0661A}"/>
          </ac:graphicFrameMkLst>
        </pc:graphicFrameChg>
        <pc:graphicFrameChg chg="mod">
          <ac:chgData name="Paul Easter" userId="6549cd31feb53bc1" providerId="LiveId" clId="{E19B617E-EE3F-4AAA-9381-36BBE1B8C7A2}" dt="2022-03-03T14:50:49.820" v="26135" actId="207"/>
          <ac:graphicFrameMkLst>
            <pc:docMk/>
            <pc:sldMk cId="2425114243" sldId="683"/>
            <ac:graphicFrameMk id="8" creationId="{489B8BDE-2C72-43CA-8DB2-2D7B4C2BEA41}"/>
          </ac:graphicFrameMkLst>
        </pc:graphicFrameChg>
        <pc:graphicFrameChg chg="add mod">
          <ac:chgData name="Paul Easter" userId="6549cd31feb53bc1" providerId="LiveId" clId="{E19B617E-EE3F-4AAA-9381-36BBE1B8C7A2}" dt="2022-03-03T15:22:41.428" v="27362" actId="20577"/>
          <ac:graphicFrameMkLst>
            <pc:docMk/>
            <pc:sldMk cId="2425114243" sldId="683"/>
            <ac:graphicFrameMk id="11" creationId="{A34F87CD-D7A2-4157-BE6B-9D37F27A7CC3}"/>
          </ac:graphicFrameMkLst>
        </pc:graphicFrameChg>
        <pc:picChg chg="mod">
          <ac:chgData name="Paul Easter" userId="6549cd31feb53bc1" providerId="LiveId" clId="{E19B617E-EE3F-4AAA-9381-36BBE1B8C7A2}" dt="2022-03-03T14:27:23.145" v="25642" actId="1036"/>
          <ac:picMkLst>
            <pc:docMk/>
            <pc:sldMk cId="2425114243" sldId="683"/>
            <ac:picMk id="3" creationId="{AE6D0946-9472-4909-A480-3A4079C3D9D8}"/>
          </ac:picMkLst>
        </pc:picChg>
        <pc:picChg chg="add del mod">
          <ac:chgData name="Paul Easter" userId="6549cd31feb53bc1" providerId="LiveId" clId="{E19B617E-EE3F-4AAA-9381-36BBE1B8C7A2}" dt="2022-03-03T14:26:36.841" v="25620" actId="478"/>
          <ac:picMkLst>
            <pc:docMk/>
            <pc:sldMk cId="2425114243" sldId="683"/>
            <ac:picMk id="9" creationId="{F354ACA5-0352-479B-9350-B499ED153604}"/>
          </ac:picMkLst>
        </pc:picChg>
        <pc:picChg chg="add mod ord">
          <ac:chgData name="Paul Easter" userId="6549cd31feb53bc1" providerId="LiveId" clId="{E19B617E-EE3F-4AAA-9381-36BBE1B8C7A2}" dt="2022-03-03T14:27:08.579" v="25632" actId="1035"/>
          <ac:picMkLst>
            <pc:docMk/>
            <pc:sldMk cId="2425114243" sldId="683"/>
            <ac:picMk id="10" creationId="{319021A4-2626-4C99-A51B-FEBDF926DE91}"/>
          </ac:picMkLst>
        </pc:picChg>
        <pc:picChg chg="add mod">
          <ac:chgData name="Paul Easter" userId="6549cd31feb53bc1" providerId="LiveId" clId="{E19B617E-EE3F-4AAA-9381-36BBE1B8C7A2}" dt="2022-03-03T14:26:48.539" v="25622"/>
          <ac:picMkLst>
            <pc:docMk/>
            <pc:sldMk cId="2425114243" sldId="683"/>
            <ac:picMk id="12" creationId="{2B5F5F85-74EA-4E39-81F3-560D3AAD6359}"/>
          </ac:picMkLst>
        </pc:picChg>
        <pc:picChg chg="add mod">
          <ac:chgData name="Paul Easter" userId="6549cd31feb53bc1" providerId="LiveId" clId="{E19B617E-EE3F-4AAA-9381-36BBE1B8C7A2}" dt="2022-03-03T14:28:41.273" v="25656" actId="1037"/>
          <ac:picMkLst>
            <pc:docMk/>
            <pc:sldMk cId="2425114243" sldId="683"/>
            <ac:picMk id="15" creationId="{32F3166B-49CE-4E31-94AD-369733FA3D74}"/>
          </ac:picMkLst>
        </pc:picChg>
        <pc:picChg chg="add del mod">
          <ac:chgData name="Paul Easter" userId="6549cd31feb53bc1" providerId="LiveId" clId="{E19B617E-EE3F-4AAA-9381-36BBE1B8C7A2}" dt="2022-03-03T14:38:24.305" v="25774" actId="478"/>
          <ac:picMkLst>
            <pc:docMk/>
            <pc:sldMk cId="2425114243" sldId="683"/>
            <ac:picMk id="16" creationId="{D517861D-9D6C-4AED-9FAF-0C226B5FA721}"/>
          </ac:picMkLst>
        </pc:picChg>
        <pc:picChg chg="add del mod">
          <ac:chgData name="Paul Easter" userId="6549cd31feb53bc1" providerId="LiveId" clId="{E19B617E-EE3F-4AAA-9381-36BBE1B8C7A2}" dt="2022-03-03T14:38:24.972" v="25775" actId="478"/>
          <ac:picMkLst>
            <pc:docMk/>
            <pc:sldMk cId="2425114243" sldId="683"/>
            <ac:picMk id="17" creationId="{6B7C3004-6A81-4D6A-8D16-20752A3C8B52}"/>
          </ac:picMkLst>
        </pc:picChg>
      </pc:sldChg>
      <pc:sldChg chg="addSp delSp modSp add del mod">
        <pc:chgData name="Paul Easter" userId="6549cd31feb53bc1" providerId="LiveId" clId="{E19B617E-EE3F-4AAA-9381-36BBE1B8C7A2}" dt="2022-03-03T14:49:55.581" v="26131" actId="2696"/>
        <pc:sldMkLst>
          <pc:docMk/>
          <pc:sldMk cId="1655179800" sldId="684"/>
        </pc:sldMkLst>
        <pc:spChg chg="mod">
          <ac:chgData name="Paul Easter" userId="6549cd31feb53bc1" providerId="LiveId" clId="{E19B617E-EE3F-4AAA-9381-36BBE1B8C7A2}" dt="2022-03-03T14:35:00.496" v="25705" actId="6549"/>
          <ac:spMkLst>
            <pc:docMk/>
            <pc:sldMk cId="1655179800" sldId="684"/>
            <ac:spMk id="7" creationId="{FCC82E8F-9C62-495F-A272-534CB9DB59B0}"/>
          </ac:spMkLst>
        </pc:spChg>
        <pc:graphicFrameChg chg="mod">
          <ac:chgData name="Paul Easter" userId="6549cd31feb53bc1" providerId="LiveId" clId="{E19B617E-EE3F-4AAA-9381-36BBE1B8C7A2}" dt="2022-03-03T14:32:32.523" v="25683" actId="207"/>
          <ac:graphicFrameMkLst>
            <pc:docMk/>
            <pc:sldMk cId="1655179800" sldId="684"/>
            <ac:graphicFrameMk id="8" creationId="{489B8BDE-2C72-43CA-8DB2-2D7B4C2BEA41}"/>
          </ac:graphicFrameMkLst>
        </pc:graphicFrameChg>
        <pc:graphicFrameChg chg="mod">
          <ac:chgData name="Paul Easter" userId="6549cd31feb53bc1" providerId="LiveId" clId="{E19B617E-EE3F-4AAA-9381-36BBE1B8C7A2}" dt="2022-03-03T14:34:04.776" v="25700" actId="113"/>
          <ac:graphicFrameMkLst>
            <pc:docMk/>
            <pc:sldMk cId="1655179800" sldId="684"/>
            <ac:graphicFrameMk id="11" creationId="{A34F87CD-D7A2-4157-BE6B-9D37F27A7CC3}"/>
          </ac:graphicFrameMkLst>
        </pc:graphicFrameChg>
        <pc:picChg chg="del">
          <ac:chgData name="Paul Easter" userId="6549cd31feb53bc1" providerId="LiveId" clId="{E19B617E-EE3F-4AAA-9381-36BBE1B8C7A2}" dt="2022-03-03T14:32:29.815" v="25682" actId="478"/>
          <ac:picMkLst>
            <pc:docMk/>
            <pc:sldMk cId="1655179800" sldId="684"/>
            <ac:picMk id="3" creationId="{AE6D0946-9472-4909-A480-3A4079C3D9D8}"/>
          </ac:picMkLst>
        </pc:picChg>
        <pc:picChg chg="add mod">
          <ac:chgData name="Paul Easter" userId="6549cd31feb53bc1" providerId="LiveId" clId="{E19B617E-EE3F-4AAA-9381-36BBE1B8C7A2}" dt="2022-03-03T14:33:48.674" v="25699" actId="1076"/>
          <ac:picMkLst>
            <pc:docMk/>
            <pc:sldMk cId="1655179800" sldId="684"/>
            <ac:picMk id="4" creationId="{6A484922-963C-4905-A0D4-BE4A1CEFA692}"/>
          </ac:picMkLst>
        </pc:picChg>
        <pc:picChg chg="add mod">
          <ac:chgData name="Paul Easter" userId="6549cd31feb53bc1" providerId="LiveId" clId="{E19B617E-EE3F-4AAA-9381-36BBE1B8C7A2}" dt="2022-03-03T14:32:43.947" v="25691" actId="1038"/>
          <ac:picMkLst>
            <pc:docMk/>
            <pc:sldMk cId="1655179800" sldId="684"/>
            <ac:picMk id="16" creationId="{1E83B5E1-F722-4D29-974B-3C1DF7A36876}"/>
          </ac:picMkLst>
        </pc:picChg>
        <pc:picChg chg="add mod">
          <ac:chgData name="Paul Easter" userId="6549cd31feb53bc1" providerId="LiveId" clId="{E19B617E-EE3F-4AAA-9381-36BBE1B8C7A2}" dt="2022-03-03T14:33:42.101" v="25698" actId="1076"/>
          <ac:picMkLst>
            <pc:docMk/>
            <pc:sldMk cId="1655179800" sldId="684"/>
            <ac:picMk id="17" creationId="{E6EEEB9E-01AC-43C7-8078-CBF75FDF1BE5}"/>
          </ac:picMkLst>
        </pc:picChg>
      </pc:sldChg>
      <pc:sldChg chg="add del">
        <pc:chgData name="Paul Easter" userId="6549cd31feb53bc1" providerId="LiveId" clId="{E19B617E-EE3F-4AAA-9381-36BBE1B8C7A2}" dt="2022-03-03T14:37:49.925" v="25768" actId="2890"/>
        <pc:sldMkLst>
          <pc:docMk/>
          <pc:sldMk cId="2423854084" sldId="684"/>
        </pc:sldMkLst>
      </pc:sldChg>
      <pc:sldChg chg="addSp delSp modSp add mod">
        <pc:chgData name="Paul Easter" userId="6549cd31feb53bc1" providerId="LiveId" clId="{E19B617E-EE3F-4AAA-9381-36BBE1B8C7A2}" dt="2022-03-03T15:22:35.937" v="27358" actId="20577"/>
        <pc:sldMkLst>
          <pc:docMk/>
          <pc:sldMk cId="696762803" sldId="685"/>
        </pc:sldMkLst>
        <pc:spChg chg="mod">
          <ac:chgData name="Paul Easter" userId="6549cd31feb53bc1" providerId="LiveId" clId="{E19B617E-EE3F-4AAA-9381-36BBE1B8C7A2}" dt="2022-03-03T14:45:16.947" v="26109" actId="20577"/>
          <ac:spMkLst>
            <pc:docMk/>
            <pc:sldMk cId="696762803" sldId="685"/>
            <ac:spMk id="7" creationId="{FCC82E8F-9C62-495F-A272-534CB9DB59B0}"/>
          </ac:spMkLst>
        </pc:spChg>
        <pc:spChg chg="mod">
          <ac:chgData name="Paul Easter" userId="6549cd31feb53bc1" providerId="LiveId" clId="{E19B617E-EE3F-4AAA-9381-36BBE1B8C7A2}" dt="2022-03-03T15:06:59.952" v="26968"/>
          <ac:spMkLst>
            <pc:docMk/>
            <pc:sldMk cId="696762803" sldId="685"/>
            <ac:spMk id="14" creationId="{D1A264E9-38AC-47A4-83E2-D3C122E48CFC}"/>
          </ac:spMkLst>
        </pc:spChg>
        <pc:graphicFrameChg chg="del">
          <ac:chgData name="Paul Easter" userId="6549cd31feb53bc1" providerId="LiveId" clId="{E19B617E-EE3F-4AAA-9381-36BBE1B8C7A2}" dt="2022-03-03T14:38:06.938" v="25771" actId="478"/>
          <ac:graphicFrameMkLst>
            <pc:docMk/>
            <pc:sldMk cId="696762803" sldId="685"/>
            <ac:graphicFrameMk id="8" creationId="{489B8BDE-2C72-43CA-8DB2-2D7B4C2BEA41}"/>
          </ac:graphicFrameMkLst>
        </pc:graphicFrameChg>
        <pc:graphicFrameChg chg="mod">
          <ac:chgData name="Paul Easter" userId="6549cd31feb53bc1" providerId="LiveId" clId="{E19B617E-EE3F-4AAA-9381-36BBE1B8C7A2}" dt="2022-03-03T15:22:35.937" v="27358" actId="20577"/>
          <ac:graphicFrameMkLst>
            <pc:docMk/>
            <pc:sldMk cId="696762803" sldId="685"/>
            <ac:graphicFrameMk id="11" creationId="{A34F87CD-D7A2-4157-BE6B-9D37F27A7CC3}"/>
          </ac:graphicFrameMkLst>
        </pc:graphicFrameChg>
        <pc:graphicFrameChg chg="add mod">
          <ac:chgData name="Paul Easter" userId="6549cd31feb53bc1" providerId="LiveId" clId="{E19B617E-EE3F-4AAA-9381-36BBE1B8C7A2}" dt="2022-03-03T15:12:18.275" v="26999" actId="20577"/>
          <ac:graphicFrameMkLst>
            <pc:docMk/>
            <pc:sldMk cId="696762803" sldId="685"/>
            <ac:graphicFrameMk id="18" creationId="{88233F52-6045-4108-9499-A53A299952D5}"/>
          </ac:graphicFrameMkLst>
        </pc:graphicFrameChg>
        <pc:picChg chg="del">
          <ac:chgData name="Paul Easter" userId="6549cd31feb53bc1" providerId="LiveId" clId="{E19B617E-EE3F-4AAA-9381-36BBE1B8C7A2}" dt="2022-03-03T14:38:08.589" v="25772" actId="478"/>
          <ac:picMkLst>
            <pc:docMk/>
            <pc:sldMk cId="696762803" sldId="685"/>
            <ac:picMk id="3" creationId="{AE6D0946-9472-4909-A480-3A4079C3D9D8}"/>
          </ac:picMkLst>
        </pc:picChg>
        <pc:picChg chg="add mod">
          <ac:chgData name="Paul Easter" userId="6549cd31feb53bc1" providerId="LiveId" clId="{E19B617E-EE3F-4AAA-9381-36BBE1B8C7A2}" dt="2022-03-03T14:38:14.752" v="25773"/>
          <ac:picMkLst>
            <pc:docMk/>
            <pc:sldMk cId="696762803" sldId="685"/>
            <ac:picMk id="19" creationId="{4EAE20D4-853A-4C9B-B5F6-CE0773E3F1A9}"/>
          </ac:picMkLst>
        </pc:picChg>
      </pc:sldChg>
      <pc:sldChg chg="modSp add del ord">
        <pc:chgData name="Paul Easter" userId="6549cd31feb53bc1" providerId="LiveId" clId="{E19B617E-EE3F-4AAA-9381-36BBE1B8C7A2}" dt="2022-03-03T14:51:54.548" v="26140" actId="2696"/>
        <pc:sldMkLst>
          <pc:docMk/>
          <pc:sldMk cId="374198349" sldId="686"/>
        </pc:sldMkLst>
        <pc:graphicFrameChg chg="mod">
          <ac:chgData name="Paul Easter" userId="6549cd31feb53bc1" providerId="LiveId" clId="{E19B617E-EE3F-4AAA-9381-36BBE1B8C7A2}" dt="2022-03-03T14:50:29.722" v="26134" actId="207"/>
          <ac:graphicFrameMkLst>
            <pc:docMk/>
            <pc:sldMk cId="374198349" sldId="686"/>
            <ac:graphicFrameMk id="11" creationId="{A34F87CD-D7A2-4157-BE6B-9D37F27A7CC3}"/>
          </ac:graphicFrameMkLst>
        </pc:graphicFrameChg>
        <pc:graphicFrameChg chg="mod">
          <ac:chgData name="Paul Easter" userId="6549cd31feb53bc1" providerId="LiveId" clId="{E19B617E-EE3F-4AAA-9381-36BBE1B8C7A2}" dt="2022-03-03T14:51:02.044" v="26137" actId="207"/>
          <ac:graphicFrameMkLst>
            <pc:docMk/>
            <pc:sldMk cId="374198349" sldId="686"/>
            <ac:graphicFrameMk id="18" creationId="{88233F52-6045-4108-9499-A53A299952D5}"/>
          </ac:graphicFrameMkLst>
        </pc:graphicFrameChg>
      </pc:sldChg>
      <pc:sldChg chg="addSp delSp modSp add mod">
        <pc:chgData name="Paul Easter" userId="6549cd31feb53bc1" providerId="LiveId" clId="{E19B617E-EE3F-4AAA-9381-36BBE1B8C7A2}" dt="2022-03-05T22:43:43.677" v="31102" actId="27107"/>
        <pc:sldMkLst>
          <pc:docMk/>
          <pc:sldMk cId="2806770611" sldId="687"/>
        </pc:sldMkLst>
        <pc:spChg chg="mod">
          <ac:chgData name="Paul Easter" userId="6549cd31feb53bc1" providerId="LiveId" clId="{E19B617E-EE3F-4AAA-9381-36BBE1B8C7A2}" dt="2022-03-05T22:43:43.677" v="31102" actId="27107"/>
          <ac:spMkLst>
            <pc:docMk/>
            <pc:sldMk cId="2806770611" sldId="687"/>
            <ac:spMk id="7" creationId="{FCC82E8F-9C62-495F-A272-534CB9DB59B0}"/>
          </ac:spMkLst>
        </pc:spChg>
        <pc:graphicFrameChg chg="mod">
          <ac:chgData name="Paul Easter" userId="6549cd31feb53bc1" providerId="LiveId" clId="{E19B617E-EE3F-4AAA-9381-36BBE1B8C7A2}" dt="2022-03-03T15:22:29.351" v="27354" actId="20577"/>
          <ac:graphicFrameMkLst>
            <pc:docMk/>
            <pc:sldMk cId="2806770611" sldId="687"/>
            <ac:graphicFrameMk id="11" creationId="{A34F87CD-D7A2-4157-BE6B-9D37F27A7CC3}"/>
          </ac:graphicFrameMkLst>
        </pc:graphicFrameChg>
        <pc:graphicFrameChg chg="del mod">
          <ac:chgData name="Paul Easter" userId="6549cd31feb53bc1" providerId="LiveId" clId="{E19B617E-EE3F-4AAA-9381-36BBE1B8C7A2}" dt="2022-03-03T14:58:40.800" v="26653" actId="478"/>
          <ac:graphicFrameMkLst>
            <pc:docMk/>
            <pc:sldMk cId="2806770611" sldId="687"/>
            <ac:graphicFrameMk id="18" creationId="{88233F52-6045-4108-9499-A53A299952D5}"/>
          </ac:graphicFrameMkLst>
        </pc:graphicFrameChg>
        <pc:picChg chg="del">
          <ac:chgData name="Paul Easter" userId="6549cd31feb53bc1" providerId="LiveId" clId="{E19B617E-EE3F-4AAA-9381-36BBE1B8C7A2}" dt="2022-03-03T14:47:54.120" v="26112" actId="478"/>
          <ac:picMkLst>
            <pc:docMk/>
            <pc:sldMk cId="2806770611" sldId="687"/>
            <ac:picMk id="17" creationId="{6B7C3004-6A81-4D6A-8D16-20752A3C8B52}"/>
          </ac:picMkLst>
        </pc:picChg>
        <pc:picChg chg="del mod">
          <ac:chgData name="Paul Easter" userId="6549cd31feb53bc1" providerId="LiveId" clId="{E19B617E-EE3F-4AAA-9381-36BBE1B8C7A2}" dt="2022-03-03T14:58:39.578" v="26652" actId="478"/>
          <ac:picMkLst>
            <pc:docMk/>
            <pc:sldMk cId="2806770611" sldId="687"/>
            <ac:picMk id="19" creationId="{4EAE20D4-853A-4C9B-B5F6-CE0773E3F1A9}"/>
          </ac:picMkLst>
        </pc:picChg>
        <pc:picChg chg="add mod">
          <ac:chgData name="Paul Easter" userId="6549cd31feb53bc1" providerId="LiveId" clId="{E19B617E-EE3F-4AAA-9381-36BBE1B8C7A2}" dt="2022-03-03T14:48:06.572" v="26120" actId="1038"/>
          <ac:picMkLst>
            <pc:docMk/>
            <pc:sldMk cId="2806770611" sldId="687"/>
            <ac:picMk id="20" creationId="{6001EB2B-DEE0-4AF0-B580-554FD7FA37A2}"/>
          </ac:picMkLst>
        </pc:picChg>
      </pc:sldChg>
      <pc:sldChg chg="addSp delSp modSp add mod">
        <pc:chgData name="Paul Easter" userId="6549cd31feb53bc1" providerId="LiveId" clId="{E19B617E-EE3F-4AAA-9381-36BBE1B8C7A2}" dt="2022-03-03T15:54:31.308" v="27961"/>
        <pc:sldMkLst>
          <pc:docMk/>
          <pc:sldMk cId="3135700129" sldId="688"/>
        </pc:sldMkLst>
        <pc:spChg chg="mod">
          <ac:chgData name="Paul Easter" userId="6549cd31feb53bc1" providerId="LiveId" clId="{E19B617E-EE3F-4AAA-9381-36BBE1B8C7A2}" dt="2022-03-03T15:52:41.848" v="27949"/>
          <ac:spMkLst>
            <pc:docMk/>
            <pc:sldMk cId="3135700129" sldId="688"/>
            <ac:spMk id="7" creationId="{FCC82E8F-9C62-495F-A272-534CB9DB59B0}"/>
          </ac:spMkLst>
        </pc:spChg>
        <pc:graphicFrameChg chg="del mod">
          <ac:chgData name="Paul Easter" userId="6549cd31feb53bc1" providerId="LiveId" clId="{E19B617E-EE3F-4AAA-9381-36BBE1B8C7A2}" dt="2022-03-03T15:54:22.371" v="27959" actId="478"/>
          <ac:graphicFrameMkLst>
            <pc:docMk/>
            <pc:sldMk cId="3135700129" sldId="688"/>
            <ac:graphicFrameMk id="11" creationId="{A34F87CD-D7A2-4157-BE6B-9D37F27A7CC3}"/>
          </ac:graphicFrameMkLst>
        </pc:graphicFrameChg>
        <pc:graphicFrameChg chg="add mod">
          <ac:chgData name="Paul Easter" userId="6549cd31feb53bc1" providerId="LiveId" clId="{E19B617E-EE3F-4AAA-9381-36BBE1B8C7A2}" dt="2022-03-03T15:53:08.699" v="27950" actId="20577"/>
          <ac:graphicFrameMkLst>
            <pc:docMk/>
            <pc:sldMk cId="3135700129" sldId="688"/>
            <ac:graphicFrameMk id="17" creationId="{BA934A41-979A-4167-88F7-A89DFB13E0B5}"/>
          </ac:graphicFrameMkLst>
        </pc:graphicFrameChg>
        <pc:graphicFrameChg chg="add mod">
          <ac:chgData name="Paul Easter" userId="6549cd31feb53bc1" providerId="LiveId" clId="{E19B617E-EE3F-4AAA-9381-36BBE1B8C7A2}" dt="2022-03-03T15:54:31.308" v="27961"/>
          <ac:graphicFrameMkLst>
            <pc:docMk/>
            <pc:sldMk cId="3135700129" sldId="688"/>
            <ac:graphicFrameMk id="22" creationId="{065BF61C-54BB-4841-BC51-9E517CDD5755}"/>
          </ac:graphicFrameMkLst>
        </pc:graphicFrameChg>
        <pc:picChg chg="del">
          <ac:chgData name="Paul Easter" userId="6549cd31feb53bc1" providerId="LiveId" clId="{E19B617E-EE3F-4AAA-9381-36BBE1B8C7A2}" dt="2022-03-03T15:54:24.979" v="27960" actId="478"/>
          <ac:picMkLst>
            <pc:docMk/>
            <pc:sldMk cId="3135700129" sldId="688"/>
            <ac:picMk id="10" creationId="{319021A4-2626-4C99-A51B-FEBDF926DE91}"/>
          </ac:picMkLst>
        </pc:picChg>
        <pc:picChg chg="del">
          <ac:chgData name="Paul Easter" userId="6549cd31feb53bc1" providerId="LiveId" clId="{E19B617E-EE3F-4AAA-9381-36BBE1B8C7A2}" dt="2022-03-03T15:54:24.979" v="27960" actId="478"/>
          <ac:picMkLst>
            <pc:docMk/>
            <pc:sldMk cId="3135700129" sldId="688"/>
            <ac:picMk id="12" creationId="{2B5F5F85-74EA-4E39-81F3-560D3AAD6359}"/>
          </ac:picMkLst>
        </pc:picChg>
        <pc:picChg chg="del">
          <ac:chgData name="Paul Easter" userId="6549cd31feb53bc1" providerId="LiveId" clId="{E19B617E-EE3F-4AAA-9381-36BBE1B8C7A2}" dt="2022-03-03T15:54:24.979" v="27960" actId="478"/>
          <ac:picMkLst>
            <pc:docMk/>
            <pc:sldMk cId="3135700129" sldId="688"/>
            <ac:picMk id="15" creationId="{32F3166B-49CE-4E31-94AD-369733FA3D74}"/>
          </ac:picMkLst>
        </pc:picChg>
        <pc:picChg chg="del mod">
          <ac:chgData name="Paul Easter" userId="6549cd31feb53bc1" providerId="LiveId" clId="{E19B617E-EE3F-4AAA-9381-36BBE1B8C7A2}" dt="2022-03-03T15:13:43.259" v="27019" actId="478"/>
          <ac:picMkLst>
            <pc:docMk/>
            <pc:sldMk cId="3135700129" sldId="688"/>
            <ac:picMk id="16" creationId="{D517861D-9D6C-4AED-9FAF-0C226B5FA721}"/>
          </ac:picMkLst>
        </pc:picChg>
        <pc:picChg chg="add mod">
          <ac:chgData name="Paul Easter" userId="6549cd31feb53bc1" providerId="LiveId" clId="{E19B617E-EE3F-4AAA-9381-36BBE1B8C7A2}" dt="2022-03-03T15:08:15.560" v="26972"/>
          <ac:picMkLst>
            <pc:docMk/>
            <pc:sldMk cId="3135700129" sldId="688"/>
            <ac:picMk id="18" creationId="{E731AE45-5FD5-4DBC-B06C-B6F3F82E4411}"/>
          </ac:picMkLst>
        </pc:picChg>
        <pc:picChg chg="add del mod">
          <ac:chgData name="Paul Easter" userId="6549cd31feb53bc1" providerId="LiveId" clId="{E19B617E-EE3F-4AAA-9381-36BBE1B8C7A2}" dt="2022-03-03T15:54:24.979" v="27960" actId="478"/>
          <ac:picMkLst>
            <pc:docMk/>
            <pc:sldMk cId="3135700129" sldId="688"/>
            <ac:picMk id="19" creationId="{26817EDE-3D82-4E3B-9628-1F5202D0E1FE}"/>
          </ac:picMkLst>
        </pc:picChg>
        <pc:picChg chg="del">
          <ac:chgData name="Paul Easter" userId="6549cd31feb53bc1" providerId="LiveId" clId="{E19B617E-EE3F-4AAA-9381-36BBE1B8C7A2}" dt="2022-03-03T15:54:24.979" v="27960" actId="478"/>
          <ac:picMkLst>
            <pc:docMk/>
            <pc:sldMk cId="3135700129" sldId="688"/>
            <ac:picMk id="20" creationId="{6001EB2B-DEE0-4AF0-B580-554FD7FA37A2}"/>
          </ac:picMkLst>
        </pc:picChg>
        <pc:picChg chg="add mod">
          <ac:chgData name="Paul Easter" userId="6549cd31feb53bc1" providerId="LiveId" clId="{E19B617E-EE3F-4AAA-9381-36BBE1B8C7A2}" dt="2022-03-03T15:53:20.118" v="27958" actId="1037"/>
          <ac:picMkLst>
            <pc:docMk/>
            <pc:sldMk cId="3135700129" sldId="688"/>
            <ac:picMk id="21" creationId="{9D569EF8-9C52-4D6A-9BF4-C1630996029D}"/>
          </ac:picMkLst>
        </pc:picChg>
        <pc:picChg chg="add mod">
          <ac:chgData name="Paul Easter" userId="6549cd31feb53bc1" providerId="LiveId" clId="{E19B617E-EE3F-4AAA-9381-36BBE1B8C7A2}" dt="2022-03-03T15:54:31.308" v="27961"/>
          <ac:picMkLst>
            <pc:docMk/>
            <pc:sldMk cId="3135700129" sldId="688"/>
            <ac:picMk id="23" creationId="{449E3074-F2D8-47EC-BF35-D051CDC170A8}"/>
          </ac:picMkLst>
        </pc:picChg>
      </pc:sldChg>
      <pc:sldChg chg="addSp delSp modSp add del mod">
        <pc:chgData name="Paul Easter" userId="6549cd31feb53bc1" providerId="LiveId" clId="{E19B617E-EE3F-4AAA-9381-36BBE1B8C7A2}" dt="2022-03-03T15:54:38.900" v="27962" actId="2696"/>
        <pc:sldMkLst>
          <pc:docMk/>
          <pc:sldMk cId="3883074417" sldId="689"/>
        </pc:sldMkLst>
        <pc:spChg chg="mod">
          <ac:chgData name="Paul Easter" userId="6549cd31feb53bc1" providerId="LiveId" clId="{E19B617E-EE3F-4AAA-9381-36BBE1B8C7A2}" dt="2022-03-03T15:29:36.130" v="27561" actId="20577"/>
          <ac:spMkLst>
            <pc:docMk/>
            <pc:sldMk cId="3883074417" sldId="689"/>
            <ac:spMk id="7" creationId="{FCC82E8F-9C62-495F-A272-534CB9DB59B0}"/>
          </ac:spMkLst>
        </pc:spChg>
        <pc:spChg chg="mod">
          <ac:chgData name="Paul Easter" userId="6549cd31feb53bc1" providerId="LiveId" clId="{E19B617E-EE3F-4AAA-9381-36BBE1B8C7A2}" dt="2022-03-03T15:24:57.013" v="27434" actId="1076"/>
          <ac:spMkLst>
            <pc:docMk/>
            <pc:sldMk cId="3883074417" sldId="689"/>
            <ac:spMk id="13" creationId="{00000000-0000-0000-0000-000000000000}"/>
          </ac:spMkLst>
        </pc:spChg>
        <pc:graphicFrameChg chg="mod">
          <ac:chgData name="Paul Easter" userId="6549cd31feb53bc1" providerId="LiveId" clId="{E19B617E-EE3F-4AAA-9381-36BBE1B8C7A2}" dt="2022-03-03T15:29:14.891" v="27554" actId="20577"/>
          <ac:graphicFrameMkLst>
            <pc:docMk/>
            <pc:sldMk cId="3883074417" sldId="689"/>
            <ac:graphicFrameMk id="11" creationId="{A34F87CD-D7A2-4157-BE6B-9D37F27A7CC3}"/>
          </ac:graphicFrameMkLst>
        </pc:graphicFrameChg>
        <pc:graphicFrameChg chg="mod">
          <ac:chgData name="Paul Easter" userId="6549cd31feb53bc1" providerId="LiveId" clId="{E19B617E-EE3F-4AAA-9381-36BBE1B8C7A2}" dt="2022-03-03T15:29:17.182" v="27555" actId="20577"/>
          <ac:graphicFrameMkLst>
            <pc:docMk/>
            <pc:sldMk cId="3883074417" sldId="689"/>
            <ac:graphicFrameMk id="17" creationId="{BA934A41-979A-4167-88F7-A89DFB13E0B5}"/>
          </ac:graphicFrameMkLst>
        </pc:graphicFrameChg>
        <pc:picChg chg="del">
          <ac:chgData name="Paul Easter" userId="6549cd31feb53bc1" providerId="LiveId" clId="{E19B617E-EE3F-4AAA-9381-36BBE1B8C7A2}" dt="2022-03-03T15:23:57.245" v="27377" actId="478"/>
          <ac:picMkLst>
            <pc:docMk/>
            <pc:sldMk cId="3883074417" sldId="689"/>
            <ac:picMk id="10" creationId="{319021A4-2626-4C99-A51B-FEBDF926DE91}"/>
          </ac:picMkLst>
        </pc:picChg>
        <pc:picChg chg="del">
          <ac:chgData name="Paul Easter" userId="6549cd31feb53bc1" providerId="LiveId" clId="{E19B617E-EE3F-4AAA-9381-36BBE1B8C7A2}" dt="2022-03-03T15:23:43.947" v="27372" actId="478"/>
          <ac:picMkLst>
            <pc:docMk/>
            <pc:sldMk cId="3883074417" sldId="689"/>
            <ac:picMk id="12" creationId="{2B5F5F85-74EA-4E39-81F3-560D3AAD6359}"/>
          </ac:picMkLst>
        </pc:picChg>
        <pc:picChg chg="del">
          <ac:chgData name="Paul Easter" userId="6549cd31feb53bc1" providerId="LiveId" clId="{E19B617E-EE3F-4AAA-9381-36BBE1B8C7A2}" dt="2022-03-03T15:23:59.404" v="27379" actId="478"/>
          <ac:picMkLst>
            <pc:docMk/>
            <pc:sldMk cId="3883074417" sldId="689"/>
            <ac:picMk id="15" creationId="{32F3166B-49CE-4E31-94AD-369733FA3D74}"/>
          </ac:picMkLst>
        </pc:picChg>
        <pc:picChg chg="add del mod">
          <ac:chgData name="Paul Easter" userId="6549cd31feb53bc1" providerId="LiveId" clId="{E19B617E-EE3F-4AAA-9381-36BBE1B8C7A2}" dt="2022-03-03T15:23:56.357" v="27376" actId="478"/>
          <ac:picMkLst>
            <pc:docMk/>
            <pc:sldMk cId="3883074417" sldId="689"/>
            <ac:picMk id="16" creationId="{F2DB5C86-0CA7-4D6E-8036-DD81D3A044A4}"/>
          </ac:picMkLst>
        </pc:picChg>
        <pc:picChg chg="del">
          <ac:chgData name="Paul Easter" userId="6549cd31feb53bc1" providerId="LiveId" clId="{E19B617E-EE3F-4AAA-9381-36BBE1B8C7A2}" dt="2022-03-03T15:23:37.967" v="27371" actId="478"/>
          <ac:picMkLst>
            <pc:docMk/>
            <pc:sldMk cId="3883074417" sldId="689"/>
            <ac:picMk id="19" creationId="{26817EDE-3D82-4E3B-9628-1F5202D0E1FE}"/>
          </ac:picMkLst>
        </pc:picChg>
        <pc:picChg chg="del">
          <ac:chgData name="Paul Easter" userId="6549cd31feb53bc1" providerId="LiveId" clId="{E19B617E-EE3F-4AAA-9381-36BBE1B8C7A2}" dt="2022-03-03T15:23:58.403" v="27378" actId="478"/>
          <ac:picMkLst>
            <pc:docMk/>
            <pc:sldMk cId="3883074417" sldId="689"/>
            <ac:picMk id="20" creationId="{6001EB2B-DEE0-4AF0-B580-554FD7FA37A2}"/>
          </ac:picMkLst>
        </pc:picChg>
        <pc:picChg chg="add mod">
          <ac:chgData name="Paul Easter" userId="6549cd31feb53bc1" providerId="LiveId" clId="{E19B617E-EE3F-4AAA-9381-36BBE1B8C7A2}" dt="2022-03-03T15:25:23.552" v="27448" actId="1038"/>
          <ac:picMkLst>
            <pc:docMk/>
            <pc:sldMk cId="3883074417" sldId="689"/>
            <ac:picMk id="22" creationId="{9AE0257C-E7E6-4C5A-BA81-9143D49C2468}"/>
          </ac:picMkLst>
        </pc:picChg>
      </pc:sldChg>
      <pc:sldChg chg="addSp delSp modSp add mod">
        <pc:chgData name="Paul Easter" userId="6549cd31feb53bc1" providerId="LiveId" clId="{E19B617E-EE3F-4AAA-9381-36BBE1B8C7A2}" dt="2022-03-05T22:21:06.222" v="30581" actId="2161"/>
        <pc:sldMkLst>
          <pc:docMk/>
          <pc:sldMk cId="1688218189" sldId="690"/>
        </pc:sldMkLst>
        <pc:spChg chg="mod">
          <ac:chgData name="Paul Easter" userId="6549cd31feb53bc1" providerId="LiveId" clId="{E19B617E-EE3F-4AAA-9381-36BBE1B8C7A2}" dt="2022-03-03T15:46:20.909" v="27816" actId="14100"/>
          <ac:spMkLst>
            <pc:docMk/>
            <pc:sldMk cId="1688218189" sldId="690"/>
            <ac:spMk id="7" creationId="{FCC82E8F-9C62-495F-A272-534CB9DB59B0}"/>
          </ac:spMkLst>
        </pc:spChg>
        <pc:spChg chg="add mod">
          <ac:chgData name="Paul Easter" userId="6549cd31feb53bc1" providerId="LiveId" clId="{E19B617E-EE3F-4AAA-9381-36BBE1B8C7A2}" dt="2022-03-03T16:13:43.357" v="28152" actId="1036"/>
          <ac:spMkLst>
            <pc:docMk/>
            <pc:sldMk cId="1688218189" sldId="690"/>
            <ac:spMk id="12" creationId="{073FCA9D-13F5-4790-B6E1-44364F3E6294}"/>
          </ac:spMkLst>
        </pc:spChg>
        <pc:graphicFrameChg chg="add mod modGraphic">
          <ac:chgData name="Paul Easter" userId="6549cd31feb53bc1" providerId="LiveId" clId="{E19B617E-EE3F-4AAA-9381-36BBE1B8C7A2}" dt="2022-03-05T22:21:06.222" v="30581" actId="2161"/>
          <ac:graphicFrameMkLst>
            <pc:docMk/>
            <pc:sldMk cId="1688218189" sldId="690"/>
            <ac:graphicFrameMk id="10" creationId="{CC945236-6068-40F8-8DC2-8CE9AA33FE37}"/>
          </ac:graphicFrameMkLst>
        </pc:graphicFrameChg>
        <pc:graphicFrameChg chg="del mod">
          <ac:chgData name="Paul Easter" userId="6549cd31feb53bc1" providerId="LiveId" clId="{E19B617E-EE3F-4AAA-9381-36BBE1B8C7A2}" dt="2022-03-03T15:28:02.844" v="27534" actId="478"/>
          <ac:graphicFrameMkLst>
            <pc:docMk/>
            <pc:sldMk cId="1688218189" sldId="690"/>
            <ac:graphicFrameMk id="11" creationId="{A34F87CD-D7A2-4157-BE6B-9D37F27A7CC3}"/>
          </ac:graphicFrameMkLst>
        </pc:graphicFrameChg>
        <pc:graphicFrameChg chg="del">
          <ac:chgData name="Paul Easter" userId="6549cd31feb53bc1" providerId="LiveId" clId="{E19B617E-EE3F-4AAA-9381-36BBE1B8C7A2}" dt="2022-03-03T15:26:33.328" v="27462" actId="478"/>
          <ac:graphicFrameMkLst>
            <pc:docMk/>
            <pc:sldMk cId="1688218189" sldId="690"/>
            <ac:graphicFrameMk id="17" creationId="{BA934A41-979A-4167-88F7-A89DFB13E0B5}"/>
          </ac:graphicFrameMkLst>
        </pc:graphicFrameChg>
        <pc:picChg chg="del">
          <ac:chgData name="Paul Easter" userId="6549cd31feb53bc1" providerId="LiveId" clId="{E19B617E-EE3F-4AAA-9381-36BBE1B8C7A2}" dt="2022-03-03T15:26:36.780" v="27464" actId="478"/>
          <ac:picMkLst>
            <pc:docMk/>
            <pc:sldMk cId="1688218189" sldId="690"/>
            <ac:picMk id="18" creationId="{E731AE45-5FD5-4DBC-B06C-B6F3F82E4411}"/>
          </ac:picMkLst>
        </pc:picChg>
        <pc:picChg chg="del">
          <ac:chgData name="Paul Easter" userId="6549cd31feb53bc1" providerId="LiveId" clId="{E19B617E-EE3F-4AAA-9381-36BBE1B8C7A2}" dt="2022-03-03T15:26:35.236" v="27463" actId="478"/>
          <ac:picMkLst>
            <pc:docMk/>
            <pc:sldMk cId="1688218189" sldId="690"/>
            <ac:picMk id="21" creationId="{9D569EF8-9C52-4D6A-9BF4-C1630996029D}"/>
          </ac:picMkLst>
        </pc:picChg>
        <pc:picChg chg="del">
          <ac:chgData name="Paul Easter" userId="6549cd31feb53bc1" providerId="LiveId" clId="{E19B617E-EE3F-4AAA-9381-36BBE1B8C7A2}" dt="2022-03-03T15:28:01.345" v="27533" actId="478"/>
          <ac:picMkLst>
            <pc:docMk/>
            <pc:sldMk cId="1688218189" sldId="690"/>
            <ac:picMk id="22" creationId="{9AE0257C-E7E6-4C5A-BA81-9143D49C2468}"/>
          </ac:picMkLst>
        </pc:picChg>
      </pc:sldChg>
      <pc:sldChg chg="addSp delSp modSp add mod ord">
        <pc:chgData name="Paul Easter" userId="6549cd31feb53bc1" providerId="LiveId" clId="{E19B617E-EE3F-4AAA-9381-36BBE1B8C7A2}" dt="2022-03-05T23:36:02.392" v="31511"/>
        <pc:sldMkLst>
          <pc:docMk/>
          <pc:sldMk cId="3931207478" sldId="691"/>
        </pc:sldMkLst>
        <pc:spChg chg="mod">
          <ac:chgData name="Paul Easter" userId="6549cd31feb53bc1" providerId="LiveId" clId="{E19B617E-EE3F-4AAA-9381-36BBE1B8C7A2}" dt="2022-03-05T22:09:10.885" v="30435" actId="113"/>
          <ac:spMkLst>
            <pc:docMk/>
            <pc:sldMk cId="3931207478" sldId="691"/>
            <ac:spMk id="7" creationId="{FCC82E8F-9C62-495F-A272-534CB9DB59B0}"/>
          </ac:spMkLst>
        </pc:spChg>
        <pc:spChg chg="del">
          <ac:chgData name="Paul Easter" userId="6549cd31feb53bc1" providerId="LiveId" clId="{E19B617E-EE3F-4AAA-9381-36BBE1B8C7A2}" dt="2022-03-03T22:49:15.487" v="28158" actId="478"/>
          <ac:spMkLst>
            <pc:docMk/>
            <pc:sldMk cId="3931207478" sldId="691"/>
            <ac:spMk id="12" creationId="{4ACBA9E3-3637-4055-B493-3ABB77A34BF0}"/>
          </ac:spMkLst>
        </pc:spChg>
        <pc:spChg chg="mod">
          <ac:chgData name="Paul Easter" userId="6549cd31feb53bc1" providerId="LiveId" clId="{E19B617E-EE3F-4AAA-9381-36BBE1B8C7A2}" dt="2022-03-05T23:36:02.392" v="31511"/>
          <ac:spMkLst>
            <pc:docMk/>
            <pc:sldMk cId="3931207478" sldId="691"/>
            <ac:spMk id="13" creationId="{00000000-0000-0000-0000-000000000000}"/>
          </ac:spMkLst>
        </pc:spChg>
        <pc:spChg chg="mod">
          <ac:chgData name="Paul Easter" userId="6549cd31feb53bc1" providerId="LiveId" clId="{E19B617E-EE3F-4AAA-9381-36BBE1B8C7A2}" dt="2022-03-05T22:57:07.118" v="31113" actId="20577"/>
          <ac:spMkLst>
            <pc:docMk/>
            <pc:sldMk cId="3931207478" sldId="691"/>
            <ac:spMk id="14" creationId="{D1A264E9-38AC-47A4-83E2-D3C122E48CFC}"/>
          </ac:spMkLst>
        </pc:spChg>
        <pc:spChg chg="add mod">
          <ac:chgData name="Paul Easter" userId="6549cd31feb53bc1" providerId="LiveId" clId="{E19B617E-EE3F-4AAA-9381-36BBE1B8C7A2}" dt="2022-03-03T23:03:15.108" v="28300"/>
          <ac:spMkLst>
            <pc:docMk/>
            <pc:sldMk cId="3931207478" sldId="691"/>
            <ac:spMk id="15" creationId="{8D8D0919-B47F-4C47-9333-1740D0281009}"/>
          </ac:spMkLst>
        </pc:spChg>
        <pc:spChg chg="add mod">
          <ac:chgData name="Paul Easter" userId="6549cd31feb53bc1" providerId="LiveId" clId="{E19B617E-EE3F-4AAA-9381-36BBE1B8C7A2}" dt="2022-03-05T23:12:25.209" v="31245" actId="20577"/>
          <ac:spMkLst>
            <pc:docMk/>
            <pc:sldMk cId="3931207478" sldId="691"/>
            <ac:spMk id="16" creationId="{42890FA6-6035-417F-B81C-A2E896B2A8AB}"/>
          </ac:spMkLst>
        </pc:spChg>
        <pc:spChg chg="del">
          <ac:chgData name="Paul Easter" userId="6549cd31feb53bc1" providerId="LiveId" clId="{E19B617E-EE3F-4AAA-9381-36BBE1B8C7A2}" dt="2022-03-03T22:49:16.358" v="28159" actId="478"/>
          <ac:spMkLst>
            <pc:docMk/>
            <pc:sldMk cId="3931207478" sldId="691"/>
            <ac:spMk id="17" creationId="{1FC37DDC-46D3-4D11-9E99-C6AD35DDAA6A}"/>
          </ac:spMkLst>
        </pc:spChg>
        <pc:spChg chg="del">
          <ac:chgData name="Paul Easter" userId="6549cd31feb53bc1" providerId="LiveId" clId="{E19B617E-EE3F-4AAA-9381-36BBE1B8C7A2}" dt="2022-03-03T22:49:19.856" v="28161" actId="478"/>
          <ac:spMkLst>
            <pc:docMk/>
            <pc:sldMk cId="3931207478" sldId="691"/>
            <ac:spMk id="18" creationId="{8F8FEECB-EC83-463C-9B0D-D965AB316277}"/>
          </ac:spMkLst>
        </pc:spChg>
        <pc:spChg chg="del">
          <ac:chgData name="Paul Easter" userId="6549cd31feb53bc1" providerId="LiveId" clId="{E19B617E-EE3F-4AAA-9381-36BBE1B8C7A2}" dt="2022-03-03T22:49:17.564" v="28160" actId="478"/>
          <ac:spMkLst>
            <pc:docMk/>
            <pc:sldMk cId="3931207478" sldId="691"/>
            <ac:spMk id="19" creationId="{EDB5D515-EC2D-451D-8113-4ACBFF990F8D}"/>
          </ac:spMkLst>
        </pc:spChg>
        <pc:picChg chg="del mod">
          <ac:chgData name="Paul Easter" userId="6549cd31feb53bc1" providerId="LiveId" clId="{E19B617E-EE3F-4AAA-9381-36BBE1B8C7A2}" dt="2022-03-03T23:04:29.729" v="28305" actId="478"/>
          <ac:picMkLst>
            <pc:docMk/>
            <pc:sldMk cId="3931207478" sldId="691"/>
            <ac:picMk id="5" creationId="{28C412CD-D5A8-472B-8A6A-32F3C16C3F70}"/>
          </ac:picMkLst>
        </pc:picChg>
        <pc:picChg chg="del mod">
          <ac:chgData name="Paul Easter" userId="6549cd31feb53bc1" providerId="LiveId" clId="{E19B617E-EE3F-4AAA-9381-36BBE1B8C7A2}" dt="2022-03-03T23:04:30.887" v="28306" actId="478"/>
          <ac:picMkLst>
            <pc:docMk/>
            <pc:sldMk cId="3931207478" sldId="691"/>
            <ac:picMk id="11" creationId="{C2FBFAB3-01F6-42AF-A57B-6ECB67A36DDA}"/>
          </ac:picMkLst>
        </pc:picChg>
        <pc:picChg chg="add del mod">
          <ac:chgData name="Paul Easter" userId="6549cd31feb53bc1" providerId="LiveId" clId="{E19B617E-EE3F-4AAA-9381-36BBE1B8C7A2}" dt="2022-03-05T22:08:11.791" v="30431" actId="478"/>
          <ac:picMkLst>
            <pc:docMk/>
            <pc:sldMk cId="3931207478" sldId="691"/>
            <ac:picMk id="1026" creationId="{49152BEF-7CCF-4132-87C0-C489EF53B522}"/>
          </ac:picMkLst>
        </pc:picChg>
        <pc:picChg chg="add mod">
          <ac:chgData name="Paul Easter" userId="6549cd31feb53bc1" providerId="LiveId" clId="{E19B617E-EE3F-4AAA-9381-36BBE1B8C7A2}" dt="2022-03-05T22:08:14.784" v="30432" actId="1076"/>
          <ac:picMkLst>
            <pc:docMk/>
            <pc:sldMk cId="3931207478" sldId="691"/>
            <ac:picMk id="1028" creationId="{A462F9DD-EDC9-4D1F-B169-53C76D15D8E2}"/>
          </ac:picMkLst>
        </pc:picChg>
      </pc:sldChg>
      <pc:sldChg chg="addSp delSp modSp add mod">
        <pc:chgData name="Paul Easter" userId="6549cd31feb53bc1" providerId="LiveId" clId="{E19B617E-EE3F-4AAA-9381-36BBE1B8C7A2}" dt="2022-03-05T23:36:13.737" v="31515"/>
        <pc:sldMkLst>
          <pc:docMk/>
          <pc:sldMk cId="2518576855" sldId="692"/>
        </pc:sldMkLst>
        <pc:spChg chg="add mod">
          <ac:chgData name="Paul Easter" userId="6549cd31feb53bc1" providerId="LiveId" clId="{E19B617E-EE3F-4AAA-9381-36BBE1B8C7A2}" dt="2022-03-04T02:30:51.707" v="29127" actId="165"/>
          <ac:spMkLst>
            <pc:docMk/>
            <pc:sldMk cId="2518576855" sldId="692"/>
            <ac:spMk id="2" creationId="{DC29B46A-2A26-4287-A1A3-AE767CE45B53}"/>
          </ac:spMkLst>
        </pc:spChg>
        <pc:spChg chg="mod">
          <ac:chgData name="Paul Easter" userId="6549cd31feb53bc1" providerId="LiveId" clId="{E19B617E-EE3F-4AAA-9381-36BBE1B8C7A2}" dt="2022-03-05T22:15:53.219" v="30528" actId="113"/>
          <ac:spMkLst>
            <pc:docMk/>
            <pc:sldMk cId="2518576855" sldId="692"/>
            <ac:spMk id="7" creationId="{FCC82E8F-9C62-495F-A272-534CB9DB59B0}"/>
          </ac:spMkLst>
        </pc:spChg>
        <pc:spChg chg="add mod">
          <ac:chgData name="Paul Easter" userId="6549cd31feb53bc1" providerId="LiveId" clId="{E19B617E-EE3F-4AAA-9381-36BBE1B8C7A2}" dt="2022-03-04T02:30:51.707" v="29127" actId="165"/>
          <ac:spMkLst>
            <pc:docMk/>
            <pc:sldMk cId="2518576855" sldId="692"/>
            <ac:spMk id="8" creationId="{11BC6C91-790D-4557-B713-C6DFCE64F849}"/>
          </ac:spMkLst>
        </pc:spChg>
        <pc:spChg chg="del mod topLvl">
          <ac:chgData name="Paul Easter" userId="6549cd31feb53bc1" providerId="LiveId" clId="{E19B617E-EE3F-4AAA-9381-36BBE1B8C7A2}" dt="2022-03-03T23:19:02.106" v="28506" actId="478"/>
          <ac:spMkLst>
            <pc:docMk/>
            <pc:sldMk cId="2518576855" sldId="692"/>
            <ac:spMk id="12" creationId="{637BD6A0-E903-443A-9DB2-54B33C74468B}"/>
          </ac:spMkLst>
        </pc:spChg>
        <pc:spChg chg="mod">
          <ac:chgData name="Paul Easter" userId="6549cd31feb53bc1" providerId="LiveId" clId="{E19B617E-EE3F-4AAA-9381-36BBE1B8C7A2}" dt="2022-03-05T23:36:13.737" v="31515"/>
          <ac:spMkLst>
            <pc:docMk/>
            <pc:sldMk cId="2518576855" sldId="692"/>
            <ac:spMk id="13" creationId="{00000000-0000-0000-0000-000000000000}"/>
          </ac:spMkLst>
        </pc:spChg>
        <pc:spChg chg="mod">
          <ac:chgData name="Paul Easter" userId="6549cd31feb53bc1" providerId="LiveId" clId="{E19B617E-EE3F-4AAA-9381-36BBE1B8C7A2}" dt="2022-03-05T23:15:10.424" v="31282"/>
          <ac:spMkLst>
            <pc:docMk/>
            <pc:sldMk cId="2518576855" sldId="692"/>
            <ac:spMk id="14" creationId="{D1A264E9-38AC-47A4-83E2-D3C122E48CFC}"/>
          </ac:spMkLst>
        </pc:spChg>
        <pc:spChg chg="del mod">
          <ac:chgData name="Paul Easter" userId="6549cd31feb53bc1" providerId="LiveId" clId="{E19B617E-EE3F-4AAA-9381-36BBE1B8C7A2}" dt="2022-03-03T23:19:00.390" v="28505" actId="478"/>
          <ac:spMkLst>
            <pc:docMk/>
            <pc:sldMk cId="2518576855" sldId="692"/>
            <ac:spMk id="16" creationId="{E5BDC043-F278-42F3-AFD0-2C548C53A309}"/>
          </ac:spMkLst>
        </pc:spChg>
        <pc:grpChg chg="add del mod topLvl">
          <ac:chgData name="Paul Easter" userId="6549cd31feb53bc1" providerId="LiveId" clId="{E19B617E-EE3F-4AAA-9381-36BBE1B8C7A2}" dt="2022-03-04T02:30:54.425" v="29128" actId="478"/>
          <ac:grpSpMkLst>
            <pc:docMk/>
            <pc:sldMk cId="2518576855" sldId="692"/>
            <ac:grpSpMk id="3" creationId="{07B10914-F972-4B51-A303-ADD1E4D3DBEB}"/>
          </ac:grpSpMkLst>
        </pc:grpChg>
        <pc:grpChg chg="add del mod">
          <ac:chgData name="Paul Easter" userId="6549cd31feb53bc1" providerId="LiveId" clId="{E19B617E-EE3F-4AAA-9381-36BBE1B8C7A2}" dt="2022-03-04T02:30:51.707" v="29127" actId="165"/>
          <ac:grpSpMkLst>
            <pc:docMk/>
            <pc:sldMk cId="2518576855" sldId="692"/>
            <ac:grpSpMk id="4" creationId="{B285556D-42AA-4EDD-AA8F-82026510FF09}"/>
          </ac:grpSpMkLst>
        </pc:grpChg>
        <pc:grpChg chg="add del mod">
          <ac:chgData name="Paul Easter" userId="6549cd31feb53bc1" providerId="LiveId" clId="{E19B617E-EE3F-4AAA-9381-36BBE1B8C7A2}" dt="2022-03-03T23:19:02.106" v="28506" actId="478"/>
          <ac:grpSpMkLst>
            <pc:docMk/>
            <pc:sldMk cId="2518576855" sldId="692"/>
            <ac:grpSpMk id="10" creationId="{435F5BEC-A82C-4BA1-B527-9FC6080ABC8B}"/>
          </ac:grpSpMkLst>
        </pc:grpChg>
        <pc:picChg chg="del mod topLvl">
          <ac:chgData name="Paul Easter" userId="6549cd31feb53bc1" providerId="LiveId" clId="{E19B617E-EE3F-4AAA-9381-36BBE1B8C7A2}" dt="2022-03-04T02:31:19.045" v="29134" actId="478"/>
          <ac:picMkLst>
            <pc:docMk/>
            <pc:sldMk cId="2518576855" sldId="692"/>
            <ac:picMk id="11" creationId="{E8294FF6-2A49-4393-8878-1420E9906C6A}"/>
          </ac:picMkLst>
        </pc:picChg>
        <pc:picChg chg="add mod">
          <ac:chgData name="Paul Easter" userId="6549cd31feb53bc1" providerId="LiveId" clId="{E19B617E-EE3F-4AAA-9381-36BBE1B8C7A2}" dt="2022-03-04T02:33:20.237" v="29218" actId="208"/>
          <ac:picMkLst>
            <pc:docMk/>
            <pc:sldMk cId="2518576855" sldId="692"/>
            <ac:picMk id="17" creationId="{A7BD4243-740B-4BC0-983D-6C63AB2E5824}"/>
          </ac:picMkLst>
        </pc:picChg>
        <pc:picChg chg="mod">
          <ac:chgData name="Paul Easter" userId="6549cd31feb53bc1" providerId="LiveId" clId="{E19B617E-EE3F-4AAA-9381-36BBE1B8C7A2}" dt="2022-03-04T02:30:51.707" v="29127" actId="165"/>
          <ac:picMkLst>
            <pc:docMk/>
            <pc:sldMk cId="2518576855" sldId="692"/>
            <ac:picMk id="1026" creationId="{49152BEF-7CCF-4132-87C0-C489EF53B522}"/>
          </ac:picMkLst>
        </pc:picChg>
        <pc:picChg chg="add mod">
          <ac:chgData name="Paul Easter" userId="6549cd31feb53bc1" providerId="LiveId" clId="{E19B617E-EE3F-4AAA-9381-36BBE1B8C7A2}" dt="2022-03-04T02:31:24.666" v="29135" actId="1076"/>
          <ac:picMkLst>
            <pc:docMk/>
            <pc:sldMk cId="2518576855" sldId="692"/>
            <ac:picMk id="2050" creationId="{8F759A75-1D7F-4813-833D-285B0FF508A7}"/>
          </ac:picMkLst>
        </pc:picChg>
      </pc:sldChg>
      <pc:sldChg chg="addSp delSp modSp add mod">
        <pc:chgData name="Paul Easter" userId="6549cd31feb53bc1" providerId="LiveId" clId="{E19B617E-EE3F-4AAA-9381-36BBE1B8C7A2}" dt="2022-03-04T02:29:36.971" v="29125" actId="113"/>
        <pc:sldMkLst>
          <pc:docMk/>
          <pc:sldMk cId="3157538866" sldId="693"/>
        </pc:sldMkLst>
        <pc:spChg chg="mod">
          <ac:chgData name="Paul Easter" userId="6549cd31feb53bc1" providerId="LiveId" clId="{E19B617E-EE3F-4AAA-9381-36BBE1B8C7A2}" dt="2022-03-04T02:29:35.191" v="29124" actId="113"/>
          <ac:spMkLst>
            <pc:docMk/>
            <pc:sldMk cId="3157538866" sldId="693"/>
            <ac:spMk id="8" creationId="{E2F794A7-8C4C-4A3F-A33D-B76FD77934A3}"/>
          </ac:spMkLst>
        </pc:spChg>
        <pc:spChg chg="mod">
          <ac:chgData name="Paul Easter" userId="6549cd31feb53bc1" providerId="LiveId" clId="{E19B617E-EE3F-4AAA-9381-36BBE1B8C7A2}" dt="2022-03-04T02:29:36.971" v="29125" actId="113"/>
          <ac:spMkLst>
            <pc:docMk/>
            <pc:sldMk cId="3157538866" sldId="693"/>
            <ac:spMk id="9" creationId="{38C805C7-AC5E-400A-89B0-3874CAE551FF}"/>
          </ac:spMkLst>
        </pc:spChg>
        <pc:spChg chg="add mod">
          <ac:chgData name="Paul Easter" userId="6549cd31feb53bc1" providerId="LiveId" clId="{E19B617E-EE3F-4AAA-9381-36BBE1B8C7A2}" dt="2022-03-04T02:20:18.974" v="28952"/>
          <ac:spMkLst>
            <pc:docMk/>
            <pc:sldMk cId="3157538866" sldId="693"/>
            <ac:spMk id="12" creationId="{44E82A9B-8689-4C21-BECD-14C48214809E}"/>
          </ac:spMkLst>
        </pc:spChg>
        <pc:spChg chg="mod">
          <ac:chgData name="Paul Easter" userId="6549cd31feb53bc1" providerId="LiveId" clId="{E19B617E-EE3F-4AAA-9381-36BBE1B8C7A2}" dt="2022-03-04T02:20:53.259" v="28982" actId="20577"/>
          <ac:spMkLst>
            <pc:docMk/>
            <pc:sldMk cId="3157538866" sldId="693"/>
            <ac:spMk id="14" creationId="{D1A264E9-38AC-47A4-83E2-D3C122E48CFC}"/>
          </ac:spMkLst>
        </pc:spChg>
        <pc:spChg chg="del">
          <ac:chgData name="Paul Easter" userId="6549cd31feb53bc1" providerId="LiveId" clId="{E19B617E-EE3F-4AAA-9381-36BBE1B8C7A2}" dt="2022-03-04T02:25:45.230" v="29090" actId="478"/>
          <ac:spMkLst>
            <pc:docMk/>
            <pc:sldMk cId="3157538866" sldId="693"/>
            <ac:spMk id="16" creationId="{9872B069-C727-4E60-9707-353F037CC4B2}"/>
          </ac:spMkLst>
        </pc:spChg>
        <pc:graphicFrameChg chg="mod modGraphic">
          <ac:chgData name="Paul Easter" userId="6549cd31feb53bc1" providerId="LiveId" clId="{E19B617E-EE3F-4AAA-9381-36BBE1B8C7A2}" dt="2022-03-04T02:28:56.234" v="29120" actId="20577"/>
          <ac:graphicFrameMkLst>
            <pc:docMk/>
            <pc:sldMk cId="3157538866" sldId="693"/>
            <ac:graphicFrameMk id="10" creationId="{BA7C7D74-F5C7-42A0-86C7-8919EA7FB2B2}"/>
          </ac:graphicFrameMkLst>
        </pc:graphicFrameChg>
        <pc:graphicFrameChg chg="mod modGraphic">
          <ac:chgData name="Paul Easter" userId="6549cd31feb53bc1" providerId="LiveId" clId="{E19B617E-EE3F-4AAA-9381-36BBE1B8C7A2}" dt="2022-03-04T02:25:58.193" v="29091" actId="1076"/>
          <ac:graphicFrameMkLst>
            <pc:docMk/>
            <pc:sldMk cId="3157538866" sldId="693"/>
            <ac:graphicFrameMk id="11" creationId="{FF3C5A18-6169-4E38-8DB0-A49149606CAA}"/>
          </ac:graphicFrameMkLst>
        </pc:graphicFrameChg>
      </pc:sldChg>
      <pc:sldChg chg="addSp delSp modSp add mod">
        <pc:chgData name="Paul Easter" userId="6549cd31feb53bc1" providerId="LiveId" clId="{E19B617E-EE3F-4AAA-9381-36BBE1B8C7A2}" dt="2022-03-05T23:36:25.299" v="31519"/>
        <pc:sldMkLst>
          <pc:docMk/>
          <pc:sldMk cId="1700592204" sldId="694"/>
        </pc:sldMkLst>
        <pc:spChg chg="mod ord topLvl">
          <ac:chgData name="Paul Easter" userId="6549cd31feb53bc1" providerId="LiveId" clId="{E19B617E-EE3F-4AAA-9381-36BBE1B8C7A2}" dt="2022-03-05T22:14:10.310" v="30515" actId="164"/>
          <ac:spMkLst>
            <pc:docMk/>
            <pc:sldMk cId="1700592204" sldId="694"/>
            <ac:spMk id="2" creationId="{DC29B46A-2A26-4287-A1A3-AE767CE45B53}"/>
          </ac:spMkLst>
        </pc:spChg>
        <pc:spChg chg="mod">
          <ac:chgData name="Paul Easter" userId="6549cd31feb53bc1" providerId="LiveId" clId="{E19B617E-EE3F-4AAA-9381-36BBE1B8C7A2}" dt="2022-03-05T22:13:09.474" v="30485" actId="403"/>
          <ac:spMkLst>
            <pc:docMk/>
            <pc:sldMk cId="1700592204" sldId="694"/>
            <ac:spMk id="7" creationId="{FCC82E8F-9C62-495F-A272-534CB9DB59B0}"/>
          </ac:spMkLst>
        </pc:spChg>
        <pc:spChg chg="mod topLvl">
          <ac:chgData name="Paul Easter" userId="6549cd31feb53bc1" providerId="LiveId" clId="{E19B617E-EE3F-4AAA-9381-36BBE1B8C7A2}" dt="2022-03-05T22:14:30.809" v="30525" actId="164"/>
          <ac:spMkLst>
            <pc:docMk/>
            <pc:sldMk cId="1700592204" sldId="694"/>
            <ac:spMk id="8" creationId="{11BC6C91-790D-4557-B713-C6DFCE64F849}"/>
          </ac:spMkLst>
        </pc:spChg>
        <pc:spChg chg="add mod">
          <ac:chgData name="Paul Easter" userId="6549cd31feb53bc1" providerId="LiveId" clId="{E19B617E-EE3F-4AAA-9381-36BBE1B8C7A2}" dt="2022-03-04T02:40:09.893" v="29345" actId="1076"/>
          <ac:spMkLst>
            <pc:docMk/>
            <pc:sldMk cId="1700592204" sldId="694"/>
            <ac:spMk id="12" creationId="{9FC1E3B8-E125-44BB-8725-804346A1E8E5}"/>
          </ac:spMkLst>
        </pc:spChg>
        <pc:spChg chg="mod">
          <ac:chgData name="Paul Easter" userId="6549cd31feb53bc1" providerId="LiveId" clId="{E19B617E-EE3F-4AAA-9381-36BBE1B8C7A2}" dt="2022-03-05T23:36:25.299" v="31519"/>
          <ac:spMkLst>
            <pc:docMk/>
            <pc:sldMk cId="1700592204" sldId="694"/>
            <ac:spMk id="13" creationId="{00000000-0000-0000-0000-000000000000}"/>
          </ac:spMkLst>
        </pc:spChg>
        <pc:spChg chg="mod">
          <ac:chgData name="Paul Easter" userId="6549cd31feb53bc1" providerId="LiveId" clId="{E19B617E-EE3F-4AAA-9381-36BBE1B8C7A2}" dt="2022-03-05T23:15:16.925" v="31286" actId="27636"/>
          <ac:spMkLst>
            <pc:docMk/>
            <pc:sldMk cId="1700592204" sldId="694"/>
            <ac:spMk id="14" creationId="{D1A264E9-38AC-47A4-83E2-D3C122E48CFC}"/>
          </ac:spMkLst>
        </pc:spChg>
        <pc:spChg chg="add mod">
          <ac:chgData name="Paul Easter" userId="6549cd31feb53bc1" providerId="LiveId" clId="{E19B617E-EE3F-4AAA-9381-36BBE1B8C7A2}" dt="2022-03-04T02:40:11.971" v="29346" actId="1076"/>
          <ac:spMkLst>
            <pc:docMk/>
            <pc:sldMk cId="1700592204" sldId="694"/>
            <ac:spMk id="16" creationId="{9FCE9117-4533-49E6-BE98-376D0452D011}"/>
          </ac:spMkLst>
        </pc:spChg>
        <pc:spChg chg="add mod">
          <ac:chgData name="Paul Easter" userId="6549cd31feb53bc1" providerId="LiveId" clId="{E19B617E-EE3F-4AAA-9381-36BBE1B8C7A2}" dt="2022-03-05T22:14:30.809" v="30525" actId="164"/>
          <ac:spMkLst>
            <pc:docMk/>
            <pc:sldMk cId="1700592204" sldId="694"/>
            <ac:spMk id="17" creationId="{AE8D9E74-D9A5-4F87-8AB0-BDCB63630D3C}"/>
          </ac:spMkLst>
        </pc:spChg>
        <pc:spChg chg="add mod">
          <ac:chgData name="Paul Easter" userId="6549cd31feb53bc1" providerId="LiveId" clId="{E19B617E-EE3F-4AAA-9381-36BBE1B8C7A2}" dt="2022-03-05T22:14:30.809" v="30525" actId="164"/>
          <ac:spMkLst>
            <pc:docMk/>
            <pc:sldMk cId="1700592204" sldId="694"/>
            <ac:spMk id="18" creationId="{D858030F-0341-4EF4-8514-C07BA8C8B1E4}"/>
          </ac:spMkLst>
        </pc:spChg>
        <pc:spChg chg="add mod">
          <ac:chgData name="Paul Easter" userId="6549cd31feb53bc1" providerId="LiveId" clId="{E19B617E-EE3F-4AAA-9381-36BBE1B8C7A2}" dt="2022-03-05T22:14:10.310" v="30515" actId="164"/>
          <ac:spMkLst>
            <pc:docMk/>
            <pc:sldMk cId="1700592204" sldId="694"/>
            <ac:spMk id="19" creationId="{A21237F9-5E25-4EC0-BB1D-46CD846092C1}"/>
          </ac:spMkLst>
        </pc:spChg>
        <pc:grpChg chg="del mod topLvl">
          <ac:chgData name="Paul Easter" userId="6549cd31feb53bc1" providerId="LiveId" clId="{E19B617E-EE3F-4AAA-9381-36BBE1B8C7A2}" dt="2022-03-05T22:13:14.459" v="30486" actId="165"/>
          <ac:grpSpMkLst>
            <pc:docMk/>
            <pc:sldMk cId="1700592204" sldId="694"/>
            <ac:grpSpMk id="3" creationId="{07B10914-F972-4B51-A303-ADD1E4D3DBEB}"/>
          </ac:grpSpMkLst>
        </pc:grpChg>
        <pc:grpChg chg="del mod">
          <ac:chgData name="Paul Easter" userId="6549cd31feb53bc1" providerId="LiveId" clId="{E19B617E-EE3F-4AAA-9381-36BBE1B8C7A2}" dt="2022-03-05T22:13:03.825" v="30483" actId="165"/>
          <ac:grpSpMkLst>
            <pc:docMk/>
            <pc:sldMk cId="1700592204" sldId="694"/>
            <ac:grpSpMk id="4" creationId="{B285556D-42AA-4EDD-AA8F-82026510FF09}"/>
          </ac:grpSpMkLst>
        </pc:grpChg>
        <pc:grpChg chg="add mod">
          <ac:chgData name="Paul Easter" userId="6549cd31feb53bc1" providerId="LiveId" clId="{E19B617E-EE3F-4AAA-9381-36BBE1B8C7A2}" dt="2022-03-05T22:14:30.809" v="30525" actId="164"/>
          <ac:grpSpMkLst>
            <pc:docMk/>
            <pc:sldMk cId="1700592204" sldId="694"/>
            <ac:grpSpMk id="5" creationId="{207624BF-CF40-402A-8904-CF0C97BC9E66}"/>
          </ac:grpSpMkLst>
        </pc:grpChg>
        <pc:grpChg chg="add mod">
          <ac:chgData name="Paul Easter" userId="6549cd31feb53bc1" providerId="LiveId" clId="{E19B617E-EE3F-4AAA-9381-36BBE1B8C7A2}" dt="2022-03-05T22:14:30.809" v="30525" actId="164"/>
          <ac:grpSpMkLst>
            <pc:docMk/>
            <pc:sldMk cId="1700592204" sldId="694"/>
            <ac:grpSpMk id="6" creationId="{EB67543D-24D0-45A7-AA6B-D2CC56D78904}"/>
          </ac:grpSpMkLst>
        </pc:grpChg>
        <pc:picChg chg="mod topLvl">
          <ac:chgData name="Paul Easter" userId="6549cd31feb53bc1" providerId="LiveId" clId="{E19B617E-EE3F-4AAA-9381-36BBE1B8C7A2}" dt="2022-03-05T22:13:03.825" v="30483" actId="165"/>
          <ac:picMkLst>
            <pc:docMk/>
            <pc:sldMk cId="1700592204" sldId="694"/>
            <ac:picMk id="11" creationId="{E8294FF6-2A49-4393-8878-1420E9906C6A}"/>
          </ac:picMkLst>
        </pc:picChg>
        <pc:picChg chg="mod topLvl">
          <ac:chgData name="Paul Easter" userId="6549cd31feb53bc1" providerId="LiveId" clId="{E19B617E-EE3F-4AAA-9381-36BBE1B8C7A2}" dt="2022-03-05T22:14:30.809" v="30525" actId="164"/>
          <ac:picMkLst>
            <pc:docMk/>
            <pc:sldMk cId="1700592204" sldId="694"/>
            <ac:picMk id="1026" creationId="{49152BEF-7CCF-4132-87C0-C489EF53B522}"/>
          </ac:picMkLst>
        </pc:picChg>
      </pc:sldChg>
      <pc:sldChg chg="addSp delSp modSp add mod">
        <pc:chgData name="Paul Easter" userId="6549cd31feb53bc1" providerId="LiveId" clId="{E19B617E-EE3F-4AAA-9381-36BBE1B8C7A2}" dt="2022-03-05T23:36:28.536" v="31520"/>
        <pc:sldMkLst>
          <pc:docMk/>
          <pc:sldMk cId="138099536" sldId="695"/>
        </pc:sldMkLst>
        <pc:spChg chg="mod">
          <ac:chgData name="Paul Easter" userId="6549cd31feb53bc1" providerId="LiveId" clId="{E19B617E-EE3F-4AAA-9381-36BBE1B8C7A2}" dt="2022-03-05T21:14:30.719" v="30106" actId="20577"/>
          <ac:spMkLst>
            <pc:docMk/>
            <pc:sldMk cId="138099536" sldId="695"/>
            <ac:spMk id="7" creationId="{FCC82E8F-9C62-495F-A272-534CB9DB59B0}"/>
          </ac:spMkLst>
        </pc:spChg>
        <pc:spChg chg="del">
          <ac:chgData name="Paul Easter" userId="6549cd31feb53bc1" providerId="LiveId" clId="{E19B617E-EE3F-4AAA-9381-36BBE1B8C7A2}" dt="2022-03-04T02:44:58.193" v="29652" actId="478"/>
          <ac:spMkLst>
            <pc:docMk/>
            <pc:sldMk cId="138099536" sldId="695"/>
            <ac:spMk id="12" creationId="{9FC1E3B8-E125-44BB-8725-804346A1E8E5}"/>
          </ac:spMkLst>
        </pc:spChg>
        <pc:spChg chg="mod">
          <ac:chgData name="Paul Easter" userId="6549cd31feb53bc1" providerId="LiveId" clId="{E19B617E-EE3F-4AAA-9381-36BBE1B8C7A2}" dt="2022-03-05T23:36:28.536" v="31520"/>
          <ac:spMkLst>
            <pc:docMk/>
            <pc:sldMk cId="138099536" sldId="695"/>
            <ac:spMk id="13" creationId="{00000000-0000-0000-0000-000000000000}"/>
          </ac:spMkLst>
        </pc:spChg>
        <pc:spChg chg="mod">
          <ac:chgData name="Paul Easter" userId="6549cd31feb53bc1" providerId="LiveId" clId="{E19B617E-EE3F-4AAA-9381-36BBE1B8C7A2}" dt="2022-03-05T21:02:27.477" v="30018" actId="20577"/>
          <ac:spMkLst>
            <pc:docMk/>
            <pc:sldMk cId="138099536" sldId="695"/>
            <ac:spMk id="14" creationId="{D1A264E9-38AC-47A4-83E2-D3C122E48CFC}"/>
          </ac:spMkLst>
        </pc:spChg>
        <pc:spChg chg="del">
          <ac:chgData name="Paul Easter" userId="6549cd31feb53bc1" providerId="LiveId" clId="{E19B617E-EE3F-4AAA-9381-36BBE1B8C7A2}" dt="2022-03-04T02:45:07.198" v="29654" actId="478"/>
          <ac:spMkLst>
            <pc:docMk/>
            <pc:sldMk cId="138099536" sldId="695"/>
            <ac:spMk id="15" creationId="{8D8D0919-B47F-4C47-9333-1740D0281009}"/>
          </ac:spMkLst>
        </pc:spChg>
        <pc:spChg chg="del">
          <ac:chgData name="Paul Easter" userId="6549cd31feb53bc1" providerId="LiveId" clId="{E19B617E-EE3F-4AAA-9381-36BBE1B8C7A2}" dt="2022-03-04T02:44:58.193" v="29652" actId="478"/>
          <ac:spMkLst>
            <pc:docMk/>
            <pc:sldMk cId="138099536" sldId="695"/>
            <ac:spMk id="16" creationId="{9FCE9117-4533-49E6-BE98-376D0452D011}"/>
          </ac:spMkLst>
        </pc:spChg>
        <pc:spChg chg="del">
          <ac:chgData name="Paul Easter" userId="6549cd31feb53bc1" providerId="LiveId" clId="{E19B617E-EE3F-4AAA-9381-36BBE1B8C7A2}" dt="2022-03-04T02:44:58.193" v="29652" actId="478"/>
          <ac:spMkLst>
            <pc:docMk/>
            <pc:sldMk cId="138099536" sldId="695"/>
            <ac:spMk id="17" creationId="{AE8D9E74-D9A5-4F87-8AB0-BDCB63630D3C}"/>
          </ac:spMkLst>
        </pc:spChg>
        <pc:spChg chg="del">
          <ac:chgData name="Paul Easter" userId="6549cd31feb53bc1" providerId="LiveId" clId="{E19B617E-EE3F-4AAA-9381-36BBE1B8C7A2}" dt="2022-03-04T02:44:58.193" v="29652" actId="478"/>
          <ac:spMkLst>
            <pc:docMk/>
            <pc:sldMk cId="138099536" sldId="695"/>
            <ac:spMk id="18" creationId="{D858030F-0341-4EF4-8514-C07BA8C8B1E4}"/>
          </ac:spMkLst>
        </pc:spChg>
        <pc:spChg chg="add mod">
          <ac:chgData name="Paul Easter" userId="6549cd31feb53bc1" providerId="LiveId" clId="{E19B617E-EE3F-4AAA-9381-36BBE1B8C7A2}" dt="2022-03-05T22:19:06.591" v="30559" actId="1076"/>
          <ac:spMkLst>
            <pc:docMk/>
            <pc:sldMk cId="138099536" sldId="695"/>
            <ac:spMk id="21" creationId="{10AFA141-4B27-4A97-9655-9FA5702F22E7}"/>
          </ac:spMkLst>
        </pc:spChg>
        <pc:spChg chg="add mod">
          <ac:chgData name="Paul Easter" userId="6549cd31feb53bc1" providerId="LiveId" clId="{E19B617E-EE3F-4AAA-9381-36BBE1B8C7A2}" dt="2022-03-05T22:19:27.457" v="30565" actId="1076"/>
          <ac:spMkLst>
            <pc:docMk/>
            <pc:sldMk cId="138099536" sldId="695"/>
            <ac:spMk id="22" creationId="{27F976E1-CBAE-4FC1-9D80-FD2D6A0D3190}"/>
          </ac:spMkLst>
        </pc:spChg>
        <pc:grpChg chg="del">
          <ac:chgData name="Paul Easter" userId="6549cd31feb53bc1" providerId="LiveId" clId="{E19B617E-EE3F-4AAA-9381-36BBE1B8C7A2}" dt="2022-03-04T02:44:54.255" v="29651" actId="478"/>
          <ac:grpSpMkLst>
            <pc:docMk/>
            <pc:sldMk cId="138099536" sldId="695"/>
            <ac:grpSpMk id="4" creationId="{B285556D-42AA-4EDD-AA8F-82026510FF09}"/>
          </ac:grpSpMkLst>
        </pc:grpChg>
        <pc:grpChg chg="add del mod">
          <ac:chgData name="Paul Easter" userId="6549cd31feb53bc1" providerId="LiveId" clId="{E19B617E-EE3F-4AAA-9381-36BBE1B8C7A2}" dt="2022-03-05T21:11:17.745" v="30068" actId="165"/>
          <ac:grpSpMkLst>
            <pc:docMk/>
            <pc:sldMk cId="138099536" sldId="695"/>
            <ac:grpSpMk id="5" creationId="{7076E6B8-500F-4A55-9E60-86AE65E2D4D0}"/>
          </ac:grpSpMkLst>
        </pc:grpChg>
        <pc:picChg chg="add mod topLvl">
          <ac:chgData name="Paul Easter" userId="6549cd31feb53bc1" providerId="LiveId" clId="{E19B617E-EE3F-4AAA-9381-36BBE1B8C7A2}" dt="2022-03-05T22:18:06.667" v="30535" actId="14100"/>
          <ac:picMkLst>
            <pc:docMk/>
            <pc:sldMk cId="138099536" sldId="695"/>
            <ac:picMk id="19" creationId="{CE0D6D01-B41F-4817-A3D7-C1FA7EBF26F8}"/>
          </ac:picMkLst>
        </pc:picChg>
        <pc:picChg chg="add mod topLvl">
          <ac:chgData name="Paul Easter" userId="6549cd31feb53bc1" providerId="LiveId" clId="{E19B617E-EE3F-4AAA-9381-36BBE1B8C7A2}" dt="2022-03-05T22:18:18.635" v="30536" actId="1076"/>
          <ac:picMkLst>
            <pc:docMk/>
            <pc:sldMk cId="138099536" sldId="695"/>
            <ac:picMk id="20" creationId="{AAD6BC3D-26CB-45C2-9717-36E5CF1B3BBA}"/>
          </ac:picMkLst>
        </pc:picChg>
      </pc:sldChg>
      <pc:sldChg chg="addSp delSp modSp add mod">
        <pc:chgData name="Paul Easter" userId="6549cd31feb53bc1" providerId="LiveId" clId="{E19B617E-EE3F-4AAA-9381-36BBE1B8C7A2}" dt="2022-03-05T23:36:31.292" v="31521"/>
        <pc:sldMkLst>
          <pc:docMk/>
          <pc:sldMk cId="1250422210" sldId="696"/>
        </pc:sldMkLst>
        <pc:spChg chg="add del mod">
          <ac:chgData name="Paul Easter" userId="6549cd31feb53bc1" providerId="LiveId" clId="{E19B617E-EE3F-4AAA-9381-36BBE1B8C7A2}" dt="2022-03-05T21:45:15.799" v="30378" actId="478"/>
          <ac:spMkLst>
            <pc:docMk/>
            <pc:sldMk cId="1250422210" sldId="696"/>
            <ac:spMk id="2" creationId="{75F22208-D739-49FC-BEB2-32FC4369EDD5}"/>
          </ac:spMkLst>
        </pc:spChg>
        <pc:spChg chg="mod">
          <ac:chgData name="Paul Easter" userId="6549cd31feb53bc1" providerId="LiveId" clId="{E19B617E-EE3F-4AAA-9381-36BBE1B8C7A2}" dt="2022-03-05T22:15:44.022" v="30526" actId="113"/>
          <ac:spMkLst>
            <pc:docMk/>
            <pc:sldMk cId="1250422210" sldId="696"/>
            <ac:spMk id="7" creationId="{FCC82E8F-9C62-495F-A272-534CB9DB59B0}"/>
          </ac:spMkLst>
        </pc:spChg>
        <pc:spChg chg="mod">
          <ac:chgData name="Paul Easter" userId="6549cd31feb53bc1" providerId="LiveId" clId="{E19B617E-EE3F-4AAA-9381-36BBE1B8C7A2}" dt="2022-03-05T23:36:31.292" v="31521"/>
          <ac:spMkLst>
            <pc:docMk/>
            <pc:sldMk cId="1250422210" sldId="696"/>
            <ac:spMk id="13" creationId="{00000000-0000-0000-0000-000000000000}"/>
          </ac:spMkLst>
        </pc:spChg>
        <pc:spChg chg="mod">
          <ac:chgData name="Paul Easter" userId="6549cd31feb53bc1" providerId="LiveId" clId="{E19B617E-EE3F-4AAA-9381-36BBE1B8C7A2}" dt="2022-03-05T21:45:41.732" v="30383"/>
          <ac:spMkLst>
            <pc:docMk/>
            <pc:sldMk cId="1250422210" sldId="696"/>
            <ac:spMk id="14" creationId="{D1A264E9-38AC-47A4-83E2-D3C122E48CFC}"/>
          </ac:spMkLst>
        </pc:spChg>
        <pc:spChg chg="add mod">
          <ac:chgData name="Paul Easter" userId="6549cd31feb53bc1" providerId="LiveId" clId="{E19B617E-EE3F-4AAA-9381-36BBE1B8C7A2}" dt="2022-03-05T21:48:25.122" v="30393" actId="1076"/>
          <ac:spMkLst>
            <pc:docMk/>
            <pc:sldMk cId="1250422210" sldId="696"/>
            <ac:spMk id="15" creationId="{333D9244-0078-4858-BF08-7CDF4D7A4FB1}"/>
          </ac:spMkLst>
        </pc:spChg>
        <pc:spChg chg="add mod">
          <ac:chgData name="Paul Easter" userId="6549cd31feb53bc1" providerId="LiveId" clId="{E19B617E-EE3F-4AAA-9381-36BBE1B8C7A2}" dt="2022-03-05T21:45:09.919" v="30376"/>
          <ac:spMkLst>
            <pc:docMk/>
            <pc:sldMk cId="1250422210" sldId="696"/>
            <ac:spMk id="16" creationId="{70EBBE50-7989-4B42-870E-E8A9EC1145B2}"/>
          </ac:spMkLst>
        </pc:spChg>
        <pc:grpChg chg="del">
          <ac:chgData name="Paul Easter" userId="6549cd31feb53bc1" providerId="LiveId" clId="{E19B617E-EE3F-4AAA-9381-36BBE1B8C7A2}" dt="2022-03-05T21:24:17.565" v="30107" actId="478"/>
          <ac:grpSpMkLst>
            <pc:docMk/>
            <pc:sldMk cId="1250422210" sldId="696"/>
            <ac:grpSpMk id="5" creationId="{7076E6B8-500F-4A55-9E60-86AE65E2D4D0}"/>
          </ac:grpSpMkLst>
        </pc:grpChg>
        <pc:picChg chg="add mod">
          <ac:chgData name="Paul Easter" userId="6549cd31feb53bc1" providerId="LiveId" clId="{E19B617E-EE3F-4AAA-9381-36BBE1B8C7A2}" dt="2022-03-05T21:43:08.925" v="30275" actId="1076"/>
          <ac:picMkLst>
            <pc:docMk/>
            <pc:sldMk cId="1250422210" sldId="696"/>
            <ac:picMk id="12" creationId="{97B84890-C5AE-4C8E-B772-3216A097F978}"/>
          </ac:picMkLst>
        </pc:picChg>
        <pc:picChg chg="add del mod">
          <ac:chgData name="Paul Easter" userId="6549cd31feb53bc1" providerId="LiveId" clId="{E19B617E-EE3F-4AAA-9381-36BBE1B8C7A2}" dt="2022-03-05T21:40:40.443" v="30184" actId="478"/>
          <ac:picMkLst>
            <pc:docMk/>
            <pc:sldMk cId="1250422210" sldId="696"/>
            <ac:picMk id="3074" creationId="{3EBC2F52-CF34-4CF3-9872-8EAB74F93888}"/>
          </ac:picMkLst>
        </pc:picChg>
        <pc:picChg chg="add mod">
          <ac:chgData name="Paul Easter" userId="6549cd31feb53bc1" providerId="LiveId" clId="{E19B617E-EE3F-4AAA-9381-36BBE1B8C7A2}" dt="2022-03-05T21:43:07.110" v="30274" actId="1076"/>
          <ac:picMkLst>
            <pc:docMk/>
            <pc:sldMk cId="1250422210" sldId="696"/>
            <ac:picMk id="3076" creationId="{5FE9D47E-D270-4494-BF61-D6AFF6CF5D62}"/>
          </ac:picMkLst>
        </pc:picChg>
        <pc:picChg chg="add del mod">
          <ac:chgData name="Paul Easter" userId="6549cd31feb53bc1" providerId="LiveId" clId="{E19B617E-EE3F-4AAA-9381-36BBE1B8C7A2}" dt="2022-03-05T21:40:36.973" v="30183" actId="478"/>
          <ac:picMkLst>
            <pc:docMk/>
            <pc:sldMk cId="1250422210" sldId="696"/>
            <ac:picMk id="3078" creationId="{392C46F2-136E-4F0A-AE34-A9F6843A3E11}"/>
          </ac:picMkLst>
        </pc:picChg>
        <pc:picChg chg="add mod">
          <ac:chgData name="Paul Easter" userId="6549cd31feb53bc1" providerId="LiveId" clId="{E19B617E-EE3F-4AAA-9381-36BBE1B8C7A2}" dt="2022-03-05T21:43:34.523" v="30276" actId="1076"/>
          <ac:picMkLst>
            <pc:docMk/>
            <pc:sldMk cId="1250422210" sldId="696"/>
            <ac:picMk id="3080" creationId="{39E41920-A00D-480C-A0C0-15B01AD23C70}"/>
          </ac:picMkLst>
        </pc:picChg>
      </pc:sldChg>
      <pc:sldChg chg="addSp modSp add mod">
        <pc:chgData name="Paul Easter" userId="6549cd31feb53bc1" providerId="LiveId" clId="{E19B617E-EE3F-4AAA-9381-36BBE1B8C7A2}" dt="2022-03-05T23:36:11.334" v="31514"/>
        <pc:sldMkLst>
          <pc:docMk/>
          <pc:sldMk cId="2991585331" sldId="697"/>
        </pc:sldMkLst>
        <pc:spChg chg="add mod">
          <ac:chgData name="Paul Easter" userId="6549cd31feb53bc1" providerId="LiveId" clId="{E19B617E-EE3F-4AAA-9381-36BBE1B8C7A2}" dt="2022-03-05T22:11:45.995" v="30480" actId="1076"/>
          <ac:spMkLst>
            <pc:docMk/>
            <pc:sldMk cId="2991585331" sldId="697"/>
            <ac:spMk id="8" creationId="{68E37CF2-B027-45E9-8925-32B58E34E5E9}"/>
          </ac:spMkLst>
        </pc:spChg>
        <pc:spChg chg="mod">
          <ac:chgData name="Paul Easter" userId="6549cd31feb53bc1" providerId="LiveId" clId="{E19B617E-EE3F-4AAA-9381-36BBE1B8C7A2}" dt="2022-03-05T23:36:11.334" v="31514"/>
          <ac:spMkLst>
            <pc:docMk/>
            <pc:sldMk cId="2991585331" sldId="697"/>
            <ac:spMk id="13" creationId="{00000000-0000-0000-0000-000000000000}"/>
          </ac:spMkLst>
        </pc:spChg>
        <pc:spChg chg="mod">
          <ac:chgData name="Paul Easter" userId="6549cd31feb53bc1" providerId="LiveId" clId="{E19B617E-EE3F-4AAA-9381-36BBE1B8C7A2}" dt="2022-03-05T23:15:05.568" v="31281" actId="20577"/>
          <ac:spMkLst>
            <pc:docMk/>
            <pc:sldMk cId="2991585331" sldId="697"/>
            <ac:spMk id="14" creationId="{D1A264E9-38AC-47A4-83E2-D3C122E48CFC}"/>
          </ac:spMkLst>
        </pc:spChg>
      </pc:sldChg>
      <pc:sldChg chg="modSp add del">
        <pc:chgData name="Paul Easter" userId="6549cd31feb53bc1" providerId="LiveId" clId="{E19B617E-EE3F-4AAA-9381-36BBE1B8C7A2}" dt="2022-03-05T21:50:08.663" v="30396" actId="2696"/>
        <pc:sldMkLst>
          <pc:docMk/>
          <pc:sldMk cId="3257443633" sldId="697"/>
        </pc:sldMkLst>
        <pc:picChg chg="mod">
          <ac:chgData name="Paul Easter" userId="6549cd31feb53bc1" providerId="LiveId" clId="{E19B617E-EE3F-4AAA-9381-36BBE1B8C7A2}" dt="2022-03-05T21:50:05.653" v="30395" actId="1076"/>
          <ac:picMkLst>
            <pc:docMk/>
            <pc:sldMk cId="3257443633" sldId="697"/>
            <ac:picMk id="3074" creationId="{3EBC2F52-CF34-4CF3-9872-8EAB74F93888}"/>
          </ac:picMkLst>
        </pc:picChg>
      </pc:sldChg>
      <pc:sldChg chg="addSp delSp modSp add mod">
        <pc:chgData name="Paul Easter" userId="6549cd31feb53bc1" providerId="LiveId" clId="{E19B617E-EE3F-4AAA-9381-36BBE1B8C7A2}" dt="2022-03-06T03:33:34.956" v="32285" actId="20577"/>
        <pc:sldMkLst>
          <pc:docMk/>
          <pc:sldMk cId="830925195" sldId="698"/>
        </pc:sldMkLst>
        <pc:spChg chg="mod">
          <ac:chgData name="Paul Easter" userId="6549cd31feb53bc1" providerId="LiveId" clId="{E19B617E-EE3F-4AAA-9381-36BBE1B8C7A2}" dt="2022-03-05T22:34:42.812" v="30948" actId="20577"/>
          <ac:spMkLst>
            <pc:docMk/>
            <pc:sldMk cId="830925195" sldId="698"/>
            <ac:spMk id="7" creationId="{FCC82E8F-9C62-495F-A272-534CB9DB59B0}"/>
          </ac:spMkLst>
        </pc:spChg>
        <pc:spChg chg="del">
          <ac:chgData name="Paul Easter" userId="6549cd31feb53bc1" providerId="LiveId" clId="{E19B617E-EE3F-4AAA-9381-36BBE1B8C7A2}" dt="2022-03-05T22:38:29.203" v="31022" actId="478"/>
          <ac:spMkLst>
            <pc:docMk/>
            <pc:sldMk cId="830925195" sldId="698"/>
            <ac:spMk id="12" creationId="{073FCA9D-13F5-4790-B6E1-44364F3E6294}"/>
          </ac:spMkLst>
        </pc:spChg>
        <pc:graphicFrameChg chg="add mod modGraphic">
          <ac:chgData name="Paul Easter" userId="6549cd31feb53bc1" providerId="LiveId" clId="{E19B617E-EE3F-4AAA-9381-36BBE1B8C7A2}" dt="2022-03-06T03:33:34.956" v="32285" actId="20577"/>
          <ac:graphicFrameMkLst>
            <pc:docMk/>
            <pc:sldMk cId="830925195" sldId="698"/>
            <ac:graphicFrameMk id="8" creationId="{4483B560-9E4B-4652-9AFC-F4465EFFCA70}"/>
          </ac:graphicFrameMkLst>
        </pc:graphicFrameChg>
        <pc:graphicFrameChg chg="mod modGraphic">
          <ac:chgData name="Paul Easter" userId="6549cd31feb53bc1" providerId="LiveId" clId="{E19B617E-EE3F-4AAA-9381-36BBE1B8C7A2}" dt="2022-03-06T03:33:31.484" v="32282" actId="20577"/>
          <ac:graphicFrameMkLst>
            <pc:docMk/>
            <pc:sldMk cId="830925195" sldId="698"/>
            <ac:graphicFrameMk id="10" creationId="{CC945236-6068-40F8-8DC2-8CE9AA33FE37}"/>
          </ac:graphicFrameMkLst>
        </pc:graphicFrameChg>
      </pc:sldChg>
      <pc:sldChg chg="addSp delSp modSp add mod ord">
        <pc:chgData name="Paul Easter" userId="6549cd31feb53bc1" providerId="LiveId" clId="{E19B617E-EE3F-4AAA-9381-36BBE1B8C7A2}" dt="2022-03-05T23:36:06.587" v="31512"/>
        <pc:sldMkLst>
          <pc:docMk/>
          <pc:sldMk cId="3835157962" sldId="699"/>
        </pc:sldMkLst>
        <pc:spChg chg="mod">
          <ac:chgData name="Paul Easter" userId="6549cd31feb53bc1" providerId="LiveId" clId="{E19B617E-EE3F-4AAA-9381-36BBE1B8C7A2}" dt="2022-03-05T23:10:15.572" v="31213" actId="20577"/>
          <ac:spMkLst>
            <pc:docMk/>
            <pc:sldMk cId="3835157962" sldId="699"/>
            <ac:spMk id="7" creationId="{FCC82E8F-9C62-495F-A272-534CB9DB59B0}"/>
          </ac:spMkLst>
        </pc:spChg>
        <pc:spChg chg="add del mod">
          <ac:chgData name="Paul Easter" userId="6549cd31feb53bc1" providerId="LiveId" clId="{E19B617E-EE3F-4AAA-9381-36BBE1B8C7A2}" dt="2022-03-05T23:12:33.548" v="31247" actId="478"/>
          <ac:spMkLst>
            <pc:docMk/>
            <pc:sldMk cId="3835157962" sldId="699"/>
            <ac:spMk id="12" creationId="{9F2C5219-53C3-48F2-A73E-15C8865240F5}"/>
          </ac:spMkLst>
        </pc:spChg>
        <pc:spChg chg="mod">
          <ac:chgData name="Paul Easter" userId="6549cd31feb53bc1" providerId="LiveId" clId="{E19B617E-EE3F-4AAA-9381-36BBE1B8C7A2}" dt="2022-03-05T23:36:06.587" v="31512"/>
          <ac:spMkLst>
            <pc:docMk/>
            <pc:sldMk cId="3835157962" sldId="699"/>
            <ac:spMk id="13" creationId="{00000000-0000-0000-0000-000000000000}"/>
          </ac:spMkLst>
        </pc:spChg>
        <pc:spChg chg="mod">
          <ac:chgData name="Paul Easter" userId="6549cd31feb53bc1" providerId="LiveId" clId="{E19B617E-EE3F-4AAA-9381-36BBE1B8C7A2}" dt="2022-03-05T23:27:14.404" v="31355" actId="20577"/>
          <ac:spMkLst>
            <pc:docMk/>
            <pc:sldMk cId="3835157962" sldId="699"/>
            <ac:spMk id="14" creationId="{D1A264E9-38AC-47A4-83E2-D3C122E48CFC}"/>
          </ac:spMkLst>
        </pc:spChg>
        <pc:spChg chg="add mod">
          <ac:chgData name="Paul Easter" userId="6549cd31feb53bc1" providerId="LiveId" clId="{E19B617E-EE3F-4AAA-9381-36BBE1B8C7A2}" dt="2022-03-05T23:13:55.405" v="31273" actId="113"/>
          <ac:spMkLst>
            <pc:docMk/>
            <pc:sldMk cId="3835157962" sldId="699"/>
            <ac:spMk id="16" creationId="{B13E8339-2B08-41C6-8311-B5E71170E32E}"/>
          </ac:spMkLst>
        </pc:spChg>
        <pc:graphicFrameChg chg="add del mod">
          <ac:chgData name="Paul Easter" userId="6549cd31feb53bc1" providerId="LiveId" clId="{E19B617E-EE3F-4AAA-9381-36BBE1B8C7A2}" dt="2022-03-05T22:56:03.653" v="31107"/>
          <ac:graphicFrameMkLst>
            <pc:docMk/>
            <pc:sldMk cId="3835157962" sldId="699"/>
            <ac:graphicFrameMk id="8" creationId="{783340AD-AE87-4096-9E67-05219FA2C74B}"/>
          </ac:graphicFrameMkLst>
        </pc:graphicFrameChg>
        <pc:picChg chg="add del mod">
          <ac:chgData name="Paul Easter" userId="6549cd31feb53bc1" providerId="LiveId" clId="{E19B617E-EE3F-4AAA-9381-36BBE1B8C7A2}" dt="2022-03-05T23:09:17.514" v="31204" actId="478"/>
          <ac:picMkLst>
            <pc:docMk/>
            <pc:sldMk cId="3835157962" sldId="699"/>
            <ac:picMk id="10" creationId="{99E128C9-F52E-4F4E-82B3-1DB781238AE4}"/>
          </ac:picMkLst>
        </pc:picChg>
        <pc:picChg chg="del">
          <ac:chgData name="Paul Easter" userId="6549cd31feb53bc1" providerId="LiveId" clId="{E19B617E-EE3F-4AAA-9381-36BBE1B8C7A2}" dt="2022-03-05T22:56:01.819" v="31105" actId="478"/>
          <ac:picMkLst>
            <pc:docMk/>
            <pc:sldMk cId="3835157962" sldId="699"/>
            <ac:picMk id="17" creationId="{A7BD4243-740B-4BC0-983D-6C63AB2E5824}"/>
          </ac:picMkLst>
        </pc:picChg>
        <pc:picChg chg="del">
          <ac:chgData name="Paul Easter" userId="6549cd31feb53bc1" providerId="LiveId" clId="{E19B617E-EE3F-4AAA-9381-36BBE1B8C7A2}" dt="2022-03-05T22:56:00.470" v="31104" actId="478"/>
          <ac:picMkLst>
            <pc:docMk/>
            <pc:sldMk cId="3835157962" sldId="699"/>
            <ac:picMk id="2050" creationId="{8F759A75-1D7F-4813-833D-285B0FF508A7}"/>
          </ac:picMkLst>
        </pc:picChg>
        <pc:picChg chg="add del mod">
          <ac:chgData name="Paul Easter" userId="6549cd31feb53bc1" providerId="LiveId" clId="{E19B617E-EE3F-4AAA-9381-36BBE1B8C7A2}" dt="2022-03-05T23:01:58.010" v="31177" actId="478"/>
          <ac:picMkLst>
            <pc:docMk/>
            <pc:sldMk cId="3835157962" sldId="699"/>
            <ac:picMk id="5122" creationId="{8DB4B9A0-9486-4046-ACA1-67EB90C3B7D6}"/>
          </ac:picMkLst>
        </pc:picChg>
        <pc:picChg chg="add mod">
          <ac:chgData name="Paul Easter" userId="6549cd31feb53bc1" providerId="LiveId" clId="{E19B617E-EE3F-4AAA-9381-36BBE1B8C7A2}" dt="2022-03-05T23:09:26.830" v="31207" actId="1076"/>
          <ac:picMkLst>
            <pc:docMk/>
            <pc:sldMk cId="3835157962" sldId="699"/>
            <ac:picMk id="5124" creationId="{816EB974-B09F-4348-8DD8-42D84C5ABC2F}"/>
          </ac:picMkLst>
        </pc:picChg>
      </pc:sldChg>
      <pc:sldChg chg="delSp modSp add del mod">
        <pc:chgData name="Paul Easter" userId="6549cd31feb53bc1" providerId="LiveId" clId="{E19B617E-EE3F-4AAA-9381-36BBE1B8C7A2}" dt="2022-03-05T23:08:26.849" v="31193" actId="2696"/>
        <pc:sldMkLst>
          <pc:docMk/>
          <pc:sldMk cId="1658483730" sldId="700"/>
        </pc:sldMkLst>
        <pc:spChg chg="mod">
          <ac:chgData name="Paul Easter" userId="6549cd31feb53bc1" providerId="LiveId" clId="{E19B617E-EE3F-4AAA-9381-36BBE1B8C7A2}" dt="2022-03-05T23:02:45.850" v="31181" actId="113"/>
          <ac:spMkLst>
            <pc:docMk/>
            <pc:sldMk cId="1658483730" sldId="700"/>
            <ac:spMk id="7" creationId="{FCC82E8F-9C62-495F-A272-534CB9DB59B0}"/>
          </ac:spMkLst>
        </pc:spChg>
        <pc:picChg chg="del">
          <ac:chgData name="Paul Easter" userId="6549cd31feb53bc1" providerId="LiveId" clId="{E19B617E-EE3F-4AAA-9381-36BBE1B8C7A2}" dt="2022-03-05T23:01:59.813" v="31178" actId="478"/>
          <ac:picMkLst>
            <pc:docMk/>
            <pc:sldMk cId="1658483730" sldId="700"/>
            <ac:picMk id="5122" creationId="{8DB4B9A0-9486-4046-ACA1-67EB90C3B7D6}"/>
          </ac:picMkLst>
        </pc:picChg>
      </pc:sldChg>
      <pc:sldChg chg="addSp modSp add mod">
        <pc:chgData name="Paul Easter" userId="6549cd31feb53bc1" providerId="LiveId" clId="{E19B617E-EE3F-4AAA-9381-36BBE1B8C7A2}" dt="2022-03-05T23:36:09.043" v="31513"/>
        <pc:sldMkLst>
          <pc:docMk/>
          <pc:sldMk cId="2727343258" sldId="700"/>
        </pc:sldMkLst>
        <pc:spChg chg="mod">
          <ac:chgData name="Paul Easter" userId="6549cd31feb53bc1" providerId="LiveId" clId="{E19B617E-EE3F-4AAA-9381-36BBE1B8C7A2}" dt="2022-03-05T23:16:01.154" v="31288" actId="113"/>
          <ac:spMkLst>
            <pc:docMk/>
            <pc:sldMk cId="2727343258" sldId="700"/>
            <ac:spMk id="7" creationId="{FCC82E8F-9C62-495F-A272-534CB9DB59B0}"/>
          </ac:spMkLst>
        </pc:spChg>
        <pc:spChg chg="add mod">
          <ac:chgData name="Paul Easter" userId="6549cd31feb53bc1" providerId="LiveId" clId="{E19B617E-EE3F-4AAA-9381-36BBE1B8C7A2}" dt="2022-03-05T23:12:09.497" v="31227" actId="1076"/>
          <ac:spMkLst>
            <pc:docMk/>
            <pc:sldMk cId="2727343258" sldId="700"/>
            <ac:spMk id="8" creationId="{1AD04E85-E706-49FF-AFBB-64FE27E600EF}"/>
          </ac:spMkLst>
        </pc:spChg>
        <pc:spChg chg="mod">
          <ac:chgData name="Paul Easter" userId="6549cd31feb53bc1" providerId="LiveId" clId="{E19B617E-EE3F-4AAA-9381-36BBE1B8C7A2}" dt="2022-03-05T23:36:09.043" v="31513"/>
          <ac:spMkLst>
            <pc:docMk/>
            <pc:sldMk cId="2727343258" sldId="700"/>
            <ac:spMk id="13" creationId="{00000000-0000-0000-0000-000000000000}"/>
          </ac:spMkLst>
        </pc:spChg>
        <pc:spChg chg="mod">
          <ac:chgData name="Paul Easter" userId="6549cd31feb53bc1" providerId="LiveId" clId="{E19B617E-EE3F-4AAA-9381-36BBE1B8C7A2}" dt="2022-03-05T23:27:08.043" v="31354" actId="20577"/>
          <ac:spMkLst>
            <pc:docMk/>
            <pc:sldMk cId="2727343258" sldId="700"/>
            <ac:spMk id="14" creationId="{D1A264E9-38AC-47A4-83E2-D3C122E48CFC}"/>
          </ac:spMkLst>
        </pc:spChg>
      </pc:sldChg>
      <pc:sldChg chg="add del">
        <pc:chgData name="Paul Easter" userId="6549cd31feb53bc1" providerId="LiveId" clId="{E19B617E-EE3F-4AAA-9381-36BBE1B8C7A2}" dt="2022-03-05T23:11:11.911" v="31218" actId="2696"/>
        <pc:sldMkLst>
          <pc:docMk/>
          <pc:sldMk cId="169046770" sldId="701"/>
        </pc:sldMkLst>
      </pc:sldChg>
      <pc:sldChg chg="addSp delSp modSp add mod ord">
        <pc:chgData name="Paul Easter" userId="6549cd31feb53bc1" providerId="LiveId" clId="{E19B617E-EE3F-4AAA-9381-36BBE1B8C7A2}" dt="2022-03-05T23:36:15.981" v="31516"/>
        <pc:sldMkLst>
          <pc:docMk/>
          <pc:sldMk cId="3930726256" sldId="701"/>
        </pc:sldMkLst>
        <pc:spChg chg="mod">
          <ac:chgData name="Paul Easter" userId="6549cd31feb53bc1" providerId="LiveId" clId="{E19B617E-EE3F-4AAA-9381-36BBE1B8C7A2}" dt="2022-03-05T23:32:32.258" v="31472" actId="20577"/>
          <ac:spMkLst>
            <pc:docMk/>
            <pc:sldMk cId="3930726256" sldId="701"/>
            <ac:spMk id="7" creationId="{FCC82E8F-9C62-495F-A272-534CB9DB59B0}"/>
          </ac:spMkLst>
        </pc:spChg>
        <pc:spChg chg="del">
          <ac:chgData name="Paul Easter" userId="6549cd31feb53bc1" providerId="LiveId" clId="{E19B617E-EE3F-4AAA-9381-36BBE1B8C7A2}" dt="2022-03-05T23:23:15.415" v="31334" actId="478"/>
          <ac:spMkLst>
            <pc:docMk/>
            <pc:sldMk cId="3930726256" sldId="701"/>
            <ac:spMk id="8" creationId="{1AD04E85-E706-49FF-AFBB-64FE27E600EF}"/>
          </ac:spMkLst>
        </pc:spChg>
        <pc:spChg chg="add del">
          <ac:chgData name="Paul Easter" userId="6549cd31feb53bc1" providerId="LiveId" clId="{E19B617E-EE3F-4AAA-9381-36BBE1B8C7A2}" dt="2022-03-05T23:23:13.702" v="31333" actId="22"/>
          <ac:spMkLst>
            <pc:docMk/>
            <pc:sldMk cId="3930726256" sldId="701"/>
            <ac:spMk id="9" creationId="{09813243-BBDB-4291-AD83-E1BB05A819CF}"/>
          </ac:spMkLst>
        </pc:spChg>
        <pc:spChg chg="add mod">
          <ac:chgData name="Paul Easter" userId="6549cd31feb53bc1" providerId="LiveId" clId="{E19B617E-EE3F-4AAA-9381-36BBE1B8C7A2}" dt="2022-03-05T23:33:11.829" v="31498" actId="1076"/>
          <ac:spMkLst>
            <pc:docMk/>
            <pc:sldMk cId="3930726256" sldId="701"/>
            <ac:spMk id="12" creationId="{F11B2F7A-BC4D-454E-BFBC-06137E3E5A7B}"/>
          </ac:spMkLst>
        </pc:spChg>
        <pc:spChg chg="mod">
          <ac:chgData name="Paul Easter" userId="6549cd31feb53bc1" providerId="LiveId" clId="{E19B617E-EE3F-4AAA-9381-36BBE1B8C7A2}" dt="2022-03-05T23:36:15.981" v="31516"/>
          <ac:spMkLst>
            <pc:docMk/>
            <pc:sldMk cId="3930726256" sldId="701"/>
            <ac:spMk id="13" creationId="{00000000-0000-0000-0000-000000000000}"/>
          </ac:spMkLst>
        </pc:spChg>
        <pc:spChg chg="mod">
          <ac:chgData name="Paul Easter" userId="6549cd31feb53bc1" providerId="LiveId" clId="{E19B617E-EE3F-4AAA-9381-36BBE1B8C7A2}" dt="2022-03-05T23:31:50.163" v="31438" actId="20577"/>
          <ac:spMkLst>
            <pc:docMk/>
            <pc:sldMk cId="3930726256" sldId="701"/>
            <ac:spMk id="14" creationId="{D1A264E9-38AC-47A4-83E2-D3C122E48CFC}"/>
          </ac:spMkLst>
        </pc:spChg>
        <pc:picChg chg="del">
          <ac:chgData name="Paul Easter" userId="6549cd31feb53bc1" providerId="LiveId" clId="{E19B617E-EE3F-4AAA-9381-36BBE1B8C7A2}" dt="2022-03-05T23:23:11.433" v="31331" actId="478"/>
          <ac:picMkLst>
            <pc:docMk/>
            <pc:sldMk cId="3930726256" sldId="701"/>
            <ac:picMk id="10" creationId="{99E128C9-F52E-4F4E-82B3-1DB781238AE4}"/>
          </ac:picMkLst>
        </pc:picChg>
        <pc:picChg chg="add del mod">
          <ac:chgData name="Paul Easter" userId="6549cd31feb53bc1" providerId="LiveId" clId="{E19B617E-EE3F-4AAA-9381-36BBE1B8C7A2}" dt="2022-03-05T23:30:43.042" v="31402" actId="478"/>
          <ac:picMkLst>
            <pc:docMk/>
            <pc:sldMk cId="3930726256" sldId="701"/>
            <ac:picMk id="7170" creationId="{8F72FD6A-8E0B-4BCD-B684-7894F80B7A31}"/>
          </ac:picMkLst>
        </pc:picChg>
        <pc:picChg chg="add mod">
          <ac:chgData name="Paul Easter" userId="6549cd31feb53bc1" providerId="LiveId" clId="{E19B617E-EE3F-4AAA-9381-36BBE1B8C7A2}" dt="2022-03-05T23:32:37.663" v="31473" actId="1076"/>
          <ac:picMkLst>
            <pc:docMk/>
            <pc:sldMk cId="3930726256" sldId="701"/>
            <ac:picMk id="7172" creationId="{1A598D3C-9C19-40A2-8903-7F7484E70163}"/>
          </ac:picMkLst>
        </pc:picChg>
      </pc:sldChg>
      <pc:sldChg chg="modSp add del mod ord">
        <pc:chgData name="Paul Easter" userId="6549cd31feb53bc1" providerId="LiveId" clId="{E19B617E-EE3F-4AAA-9381-36BBE1B8C7A2}" dt="2022-03-05T23:08:29.452" v="31194" actId="2696"/>
        <pc:sldMkLst>
          <pc:docMk/>
          <pc:sldMk cId="3983184646" sldId="701"/>
        </pc:sldMkLst>
        <pc:spChg chg="mod">
          <ac:chgData name="Paul Easter" userId="6549cd31feb53bc1" providerId="LiveId" clId="{E19B617E-EE3F-4AAA-9381-36BBE1B8C7A2}" dt="2022-03-05T23:01:34.434" v="31174" actId="6549"/>
          <ac:spMkLst>
            <pc:docMk/>
            <pc:sldMk cId="3983184646" sldId="701"/>
            <ac:spMk id="7" creationId="{FCC82E8F-9C62-495F-A272-534CB9DB59B0}"/>
          </ac:spMkLst>
        </pc:spChg>
      </pc:sldChg>
      <pc:sldChg chg="addSp delSp modSp add mod">
        <pc:chgData name="Paul Easter" userId="6549cd31feb53bc1" providerId="LiveId" clId="{E19B617E-EE3F-4AAA-9381-36BBE1B8C7A2}" dt="2022-03-05T23:36:21.240" v="31518"/>
        <pc:sldMkLst>
          <pc:docMk/>
          <pc:sldMk cId="1927100626" sldId="702"/>
        </pc:sldMkLst>
        <pc:spChg chg="mod">
          <ac:chgData name="Paul Easter" userId="6549cd31feb53bc1" providerId="LiveId" clId="{E19B617E-EE3F-4AAA-9381-36BBE1B8C7A2}" dt="2022-03-05T23:27:37.489" v="31357" actId="20577"/>
          <ac:spMkLst>
            <pc:docMk/>
            <pc:sldMk cId="1927100626" sldId="702"/>
            <ac:spMk id="7" creationId="{FCC82E8F-9C62-495F-A272-534CB9DB59B0}"/>
          </ac:spMkLst>
        </pc:spChg>
        <pc:spChg chg="mod">
          <ac:chgData name="Paul Easter" userId="6549cd31feb53bc1" providerId="LiveId" clId="{E19B617E-EE3F-4AAA-9381-36BBE1B8C7A2}" dt="2022-03-05T23:36:21.240" v="31518"/>
          <ac:spMkLst>
            <pc:docMk/>
            <pc:sldMk cId="1927100626" sldId="702"/>
            <ac:spMk id="13" creationId="{00000000-0000-0000-0000-000000000000}"/>
          </ac:spMkLst>
        </pc:spChg>
        <pc:spChg chg="mod">
          <ac:chgData name="Paul Easter" userId="6549cd31feb53bc1" providerId="LiveId" clId="{E19B617E-EE3F-4AAA-9381-36BBE1B8C7A2}" dt="2022-03-05T23:33:37.510" v="31503" actId="20577"/>
          <ac:spMkLst>
            <pc:docMk/>
            <pc:sldMk cId="1927100626" sldId="702"/>
            <ac:spMk id="14" creationId="{D1A264E9-38AC-47A4-83E2-D3C122E48CFC}"/>
          </ac:spMkLst>
        </pc:spChg>
        <pc:picChg chg="add del mod">
          <ac:chgData name="Paul Easter" userId="6549cd31feb53bc1" providerId="LiveId" clId="{E19B617E-EE3F-4AAA-9381-36BBE1B8C7A2}" dt="2022-03-05T23:30:07.184" v="31383"/>
          <ac:picMkLst>
            <pc:docMk/>
            <pc:sldMk cId="1927100626" sldId="702"/>
            <ac:picMk id="8" creationId="{A8896008-1996-4080-B6EC-E1A35840DDB0}"/>
          </ac:picMkLst>
        </pc:picChg>
        <pc:picChg chg="del">
          <ac:chgData name="Paul Easter" userId="6549cd31feb53bc1" providerId="LiveId" clId="{E19B617E-EE3F-4AAA-9381-36BBE1B8C7A2}" dt="2022-03-05T23:28:03.958" v="31362" actId="478"/>
          <ac:picMkLst>
            <pc:docMk/>
            <pc:sldMk cId="1927100626" sldId="702"/>
            <ac:picMk id="7170" creationId="{8F72FD6A-8E0B-4BCD-B684-7894F80B7A31}"/>
          </ac:picMkLst>
        </pc:picChg>
        <pc:picChg chg="add mod">
          <ac:chgData name="Paul Easter" userId="6549cd31feb53bc1" providerId="LiveId" clId="{E19B617E-EE3F-4AAA-9381-36BBE1B8C7A2}" dt="2022-03-05T23:30:06.454" v="31381" actId="1076"/>
          <ac:picMkLst>
            <pc:docMk/>
            <pc:sldMk cId="1927100626" sldId="702"/>
            <ac:picMk id="9218" creationId="{E619B57B-A382-4627-AF3E-488FB2BA3C37}"/>
          </ac:picMkLst>
        </pc:picChg>
      </pc:sldChg>
      <pc:sldChg chg="delSp modSp add mod">
        <pc:chgData name="Paul Easter" userId="6549cd31feb53bc1" providerId="LiveId" clId="{E19B617E-EE3F-4AAA-9381-36BBE1B8C7A2}" dt="2022-03-05T23:36:18.653" v="31517"/>
        <pc:sldMkLst>
          <pc:docMk/>
          <pc:sldMk cId="2982515089" sldId="703"/>
        </pc:sldMkLst>
        <pc:spChg chg="mod">
          <ac:chgData name="Paul Easter" userId="6549cd31feb53bc1" providerId="LiveId" clId="{E19B617E-EE3F-4AAA-9381-36BBE1B8C7A2}" dt="2022-03-05T23:32:42.522" v="31474" actId="6549"/>
          <ac:spMkLst>
            <pc:docMk/>
            <pc:sldMk cId="2982515089" sldId="703"/>
            <ac:spMk id="7" creationId="{FCC82E8F-9C62-495F-A272-534CB9DB59B0}"/>
          </ac:spMkLst>
        </pc:spChg>
        <pc:spChg chg="mod">
          <ac:chgData name="Paul Easter" userId="6549cd31feb53bc1" providerId="LiveId" clId="{E19B617E-EE3F-4AAA-9381-36BBE1B8C7A2}" dt="2022-03-05T23:36:18.653" v="31517"/>
          <ac:spMkLst>
            <pc:docMk/>
            <pc:sldMk cId="2982515089" sldId="703"/>
            <ac:spMk id="13" creationId="{00000000-0000-0000-0000-000000000000}"/>
          </ac:spMkLst>
        </pc:spChg>
        <pc:spChg chg="mod">
          <ac:chgData name="Paul Easter" userId="6549cd31feb53bc1" providerId="LiveId" clId="{E19B617E-EE3F-4AAA-9381-36BBE1B8C7A2}" dt="2022-03-05T23:33:31.896" v="31500" actId="20577"/>
          <ac:spMkLst>
            <pc:docMk/>
            <pc:sldMk cId="2982515089" sldId="703"/>
            <ac:spMk id="14" creationId="{D1A264E9-38AC-47A4-83E2-D3C122E48CFC}"/>
          </ac:spMkLst>
        </pc:spChg>
        <pc:picChg chg="del">
          <ac:chgData name="Paul Easter" userId="6549cd31feb53bc1" providerId="LiveId" clId="{E19B617E-EE3F-4AAA-9381-36BBE1B8C7A2}" dt="2022-03-05T23:32:44.818" v="31475" actId="478"/>
          <ac:picMkLst>
            <pc:docMk/>
            <pc:sldMk cId="2982515089" sldId="703"/>
            <ac:picMk id="7172" creationId="{1A598D3C-9C19-40A2-8903-7F7484E70163}"/>
          </ac:picMkLst>
        </pc:picChg>
      </pc:sldChg>
      <pc:sldChg chg="delSp modSp add del mod">
        <pc:chgData name="Paul Easter" userId="6549cd31feb53bc1" providerId="LiveId" clId="{E19B617E-EE3F-4AAA-9381-36BBE1B8C7A2}" dt="2022-03-05T23:43:20.324" v="31945" actId="2696"/>
        <pc:sldMkLst>
          <pc:docMk/>
          <pc:sldMk cId="1907700570" sldId="704"/>
        </pc:sldMkLst>
        <pc:spChg chg="mod">
          <ac:chgData name="Paul Easter" userId="6549cd31feb53bc1" providerId="LiveId" clId="{E19B617E-EE3F-4AAA-9381-36BBE1B8C7A2}" dt="2022-03-05T23:39:56.080" v="31838" actId="313"/>
          <ac:spMkLst>
            <pc:docMk/>
            <pc:sldMk cId="1907700570" sldId="704"/>
            <ac:spMk id="7" creationId="{FCC82E8F-9C62-495F-A272-534CB9DB59B0}"/>
          </ac:spMkLst>
        </pc:spChg>
        <pc:spChg chg="del">
          <ac:chgData name="Paul Easter" userId="6549cd31feb53bc1" providerId="LiveId" clId="{E19B617E-EE3F-4AAA-9381-36BBE1B8C7A2}" dt="2022-03-05T23:38:38.536" v="31579" actId="478"/>
          <ac:spMkLst>
            <pc:docMk/>
            <pc:sldMk cId="1907700570" sldId="704"/>
            <ac:spMk id="12" creationId="{4ACBA9E3-3637-4055-B493-3ABB77A34BF0}"/>
          </ac:spMkLst>
        </pc:spChg>
        <pc:spChg chg="mod">
          <ac:chgData name="Paul Easter" userId="6549cd31feb53bc1" providerId="LiveId" clId="{E19B617E-EE3F-4AAA-9381-36BBE1B8C7A2}" dt="2022-03-05T23:38:21.311" v="31573" actId="20577"/>
          <ac:spMkLst>
            <pc:docMk/>
            <pc:sldMk cId="1907700570" sldId="704"/>
            <ac:spMk id="14" creationId="{D1A264E9-38AC-47A4-83E2-D3C122E48CFC}"/>
          </ac:spMkLst>
        </pc:spChg>
        <pc:spChg chg="del">
          <ac:chgData name="Paul Easter" userId="6549cd31feb53bc1" providerId="LiveId" clId="{E19B617E-EE3F-4AAA-9381-36BBE1B8C7A2}" dt="2022-03-05T23:38:38.536" v="31579" actId="478"/>
          <ac:spMkLst>
            <pc:docMk/>
            <pc:sldMk cId="1907700570" sldId="704"/>
            <ac:spMk id="15" creationId="{93770D03-6AEF-4DE6-B7A1-BDD70EBB277C}"/>
          </ac:spMkLst>
        </pc:spChg>
        <pc:spChg chg="del">
          <ac:chgData name="Paul Easter" userId="6549cd31feb53bc1" providerId="LiveId" clId="{E19B617E-EE3F-4AAA-9381-36BBE1B8C7A2}" dt="2022-03-05T23:38:38.536" v="31579" actId="478"/>
          <ac:spMkLst>
            <pc:docMk/>
            <pc:sldMk cId="1907700570" sldId="704"/>
            <ac:spMk id="16" creationId="{C81CE6AF-8A65-4FA4-B7D9-76988922060F}"/>
          </ac:spMkLst>
        </pc:spChg>
        <pc:spChg chg="del">
          <ac:chgData name="Paul Easter" userId="6549cd31feb53bc1" providerId="LiveId" clId="{E19B617E-EE3F-4AAA-9381-36BBE1B8C7A2}" dt="2022-03-05T23:38:38.536" v="31579" actId="478"/>
          <ac:spMkLst>
            <pc:docMk/>
            <pc:sldMk cId="1907700570" sldId="704"/>
            <ac:spMk id="17" creationId="{1FC37DDC-46D3-4D11-9E99-C6AD35DDAA6A}"/>
          </ac:spMkLst>
        </pc:spChg>
        <pc:picChg chg="del">
          <ac:chgData name="Paul Easter" userId="6549cd31feb53bc1" providerId="LiveId" clId="{E19B617E-EE3F-4AAA-9381-36BBE1B8C7A2}" dt="2022-03-05T23:38:38.536" v="31579" actId="478"/>
          <ac:picMkLst>
            <pc:docMk/>
            <pc:sldMk cId="1907700570" sldId="704"/>
            <ac:picMk id="5" creationId="{28C412CD-D5A8-472B-8A6A-32F3C16C3F70}"/>
          </ac:picMkLst>
        </pc:picChg>
        <pc:picChg chg="del">
          <ac:chgData name="Paul Easter" userId="6549cd31feb53bc1" providerId="LiveId" clId="{E19B617E-EE3F-4AAA-9381-36BBE1B8C7A2}" dt="2022-03-05T23:38:38.536" v="31579" actId="478"/>
          <ac:picMkLst>
            <pc:docMk/>
            <pc:sldMk cId="1907700570" sldId="704"/>
            <ac:picMk id="11" creationId="{C2FBFAB3-01F6-42AF-A57B-6ECB67A36DDA}"/>
          </ac:picMkLst>
        </pc:picChg>
      </pc:sldChg>
      <pc:sldChg chg="delSp modSp add del mod">
        <pc:chgData name="Paul Easter" userId="6549cd31feb53bc1" providerId="LiveId" clId="{E19B617E-EE3F-4AAA-9381-36BBE1B8C7A2}" dt="2022-03-05T23:43:40.877" v="31957" actId="2696"/>
        <pc:sldMkLst>
          <pc:docMk/>
          <pc:sldMk cId="3506245054" sldId="705"/>
        </pc:sldMkLst>
        <pc:spChg chg="mod">
          <ac:chgData name="Paul Easter" userId="6549cd31feb53bc1" providerId="LiveId" clId="{E19B617E-EE3F-4AAA-9381-36BBE1B8C7A2}" dt="2022-03-05T23:40:45.196" v="31887" actId="20577"/>
          <ac:spMkLst>
            <pc:docMk/>
            <pc:sldMk cId="3506245054" sldId="705"/>
            <ac:spMk id="7" creationId="{FCC82E8F-9C62-495F-A272-534CB9DB59B0}"/>
          </ac:spMkLst>
        </pc:spChg>
        <pc:spChg chg="del">
          <ac:chgData name="Paul Easter" userId="6549cd31feb53bc1" providerId="LiveId" clId="{E19B617E-EE3F-4AAA-9381-36BBE1B8C7A2}" dt="2022-03-05T23:38:41.552" v="31580" actId="478"/>
          <ac:spMkLst>
            <pc:docMk/>
            <pc:sldMk cId="3506245054" sldId="705"/>
            <ac:spMk id="12" creationId="{4ACBA9E3-3637-4055-B493-3ABB77A34BF0}"/>
          </ac:spMkLst>
        </pc:spChg>
        <pc:spChg chg="mod">
          <ac:chgData name="Paul Easter" userId="6549cd31feb53bc1" providerId="LiveId" clId="{E19B617E-EE3F-4AAA-9381-36BBE1B8C7A2}" dt="2022-03-05T23:38:30.293" v="31578" actId="20577"/>
          <ac:spMkLst>
            <pc:docMk/>
            <pc:sldMk cId="3506245054" sldId="705"/>
            <ac:spMk id="14" creationId="{D1A264E9-38AC-47A4-83E2-D3C122E48CFC}"/>
          </ac:spMkLst>
        </pc:spChg>
        <pc:spChg chg="del">
          <ac:chgData name="Paul Easter" userId="6549cd31feb53bc1" providerId="LiveId" clId="{E19B617E-EE3F-4AAA-9381-36BBE1B8C7A2}" dt="2022-03-05T23:38:41.552" v="31580" actId="478"/>
          <ac:spMkLst>
            <pc:docMk/>
            <pc:sldMk cId="3506245054" sldId="705"/>
            <ac:spMk id="15" creationId="{93770D03-6AEF-4DE6-B7A1-BDD70EBB277C}"/>
          </ac:spMkLst>
        </pc:spChg>
        <pc:spChg chg="del">
          <ac:chgData name="Paul Easter" userId="6549cd31feb53bc1" providerId="LiveId" clId="{E19B617E-EE3F-4AAA-9381-36BBE1B8C7A2}" dt="2022-03-05T23:38:41.552" v="31580" actId="478"/>
          <ac:spMkLst>
            <pc:docMk/>
            <pc:sldMk cId="3506245054" sldId="705"/>
            <ac:spMk id="16" creationId="{C81CE6AF-8A65-4FA4-B7D9-76988922060F}"/>
          </ac:spMkLst>
        </pc:spChg>
        <pc:spChg chg="del">
          <ac:chgData name="Paul Easter" userId="6549cd31feb53bc1" providerId="LiveId" clId="{E19B617E-EE3F-4AAA-9381-36BBE1B8C7A2}" dt="2022-03-05T23:38:41.552" v="31580" actId="478"/>
          <ac:spMkLst>
            <pc:docMk/>
            <pc:sldMk cId="3506245054" sldId="705"/>
            <ac:spMk id="17" creationId="{1FC37DDC-46D3-4D11-9E99-C6AD35DDAA6A}"/>
          </ac:spMkLst>
        </pc:spChg>
        <pc:picChg chg="del">
          <ac:chgData name="Paul Easter" userId="6549cd31feb53bc1" providerId="LiveId" clId="{E19B617E-EE3F-4AAA-9381-36BBE1B8C7A2}" dt="2022-03-05T23:38:41.552" v="31580" actId="478"/>
          <ac:picMkLst>
            <pc:docMk/>
            <pc:sldMk cId="3506245054" sldId="705"/>
            <ac:picMk id="5" creationId="{28C412CD-D5A8-472B-8A6A-32F3C16C3F70}"/>
          </ac:picMkLst>
        </pc:picChg>
        <pc:picChg chg="del">
          <ac:chgData name="Paul Easter" userId="6549cd31feb53bc1" providerId="LiveId" clId="{E19B617E-EE3F-4AAA-9381-36BBE1B8C7A2}" dt="2022-03-05T23:38:41.552" v="31580" actId="478"/>
          <ac:picMkLst>
            <pc:docMk/>
            <pc:sldMk cId="3506245054" sldId="705"/>
            <ac:picMk id="11" creationId="{C2FBFAB3-01F6-42AF-A57B-6ECB67A36DDA}"/>
          </ac:picMkLst>
        </pc:picChg>
      </pc:sldChg>
      <pc:sldChg chg="addSp delSp modSp add del mod ord">
        <pc:chgData name="Paul Easter" userId="6549cd31feb53bc1" providerId="LiveId" clId="{E19B617E-EE3F-4AAA-9381-36BBE1B8C7A2}" dt="2022-03-06T11:36:51.193" v="33920" actId="2696"/>
        <pc:sldMkLst>
          <pc:docMk/>
          <pc:sldMk cId="3800920201" sldId="706"/>
        </pc:sldMkLst>
        <pc:spChg chg="mod">
          <ac:chgData name="Paul Easter" userId="6549cd31feb53bc1" providerId="LiveId" clId="{E19B617E-EE3F-4AAA-9381-36BBE1B8C7A2}" dt="2022-03-05T23:43:36.463" v="31956" actId="20577"/>
          <ac:spMkLst>
            <pc:docMk/>
            <pc:sldMk cId="3800920201" sldId="706"/>
            <ac:spMk id="2" creationId="{021541D6-7F9C-41BB-847A-DE9AAB32E703}"/>
          </ac:spMkLst>
        </pc:spChg>
        <pc:spChg chg="mod">
          <ac:chgData name="Paul Easter" userId="6549cd31feb53bc1" providerId="LiveId" clId="{E19B617E-EE3F-4AAA-9381-36BBE1B8C7A2}" dt="2022-03-05T23:43:34.020" v="31952"/>
          <ac:spMkLst>
            <pc:docMk/>
            <pc:sldMk cId="3800920201" sldId="706"/>
            <ac:spMk id="8" creationId="{B43ACB57-CA6F-4850-9F51-F41BF43E2583}"/>
          </ac:spMkLst>
        </pc:spChg>
        <pc:spChg chg="mod">
          <ac:chgData name="Paul Easter" userId="6549cd31feb53bc1" providerId="LiveId" clId="{E19B617E-EE3F-4AAA-9381-36BBE1B8C7A2}" dt="2022-03-06T00:34:48.258" v="32161"/>
          <ac:spMkLst>
            <pc:docMk/>
            <pc:sldMk cId="3800920201" sldId="706"/>
            <ac:spMk id="13" creationId="{00000000-0000-0000-0000-000000000000}"/>
          </ac:spMkLst>
        </pc:spChg>
        <pc:spChg chg="mod">
          <ac:chgData name="Paul Easter" userId="6549cd31feb53bc1" providerId="LiveId" clId="{E19B617E-EE3F-4AAA-9381-36BBE1B8C7A2}" dt="2022-03-06T00:34:46.388" v="32160"/>
          <ac:spMkLst>
            <pc:docMk/>
            <pc:sldMk cId="3800920201" sldId="706"/>
            <ac:spMk id="14" creationId="{D1A264E9-38AC-47A4-83E2-D3C122E48CFC}"/>
          </ac:spMkLst>
        </pc:spChg>
        <pc:graphicFrameChg chg="add mod">
          <ac:chgData name="Paul Easter" userId="6549cd31feb53bc1" providerId="LiveId" clId="{E19B617E-EE3F-4AAA-9381-36BBE1B8C7A2}" dt="2022-03-06T10:45:17.987" v="32288" actId="1076"/>
          <ac:graphicFrameMkLst>
            <pc:docMk/>
            <pc:sldMk cId="3800920201" sldId="706"/>
            <ac:graphicFrameMk id="7" creationId="{1DC86922-98AF-4C2C-BA71-0CA1722CBFB2}"/>
          </ac:graphicFrameMkLst>
        </pc:graphicFrameChg>
        <pc:picChg chg="del">
          <ac:chgData name="Paul Easter" userId="6549cd31feb53bc1" providerId="LiveId" clId="{E19B617E-EE3F-4AAA-9381-36BBE1B8C7A2}" dt="2022-03-06T10:45:10.075" v="32286" actId="478"/>
          <ac:picMkLst>
            <pc:docMk/>
            <pc:sldMk cId="3800920201" sldId="706"/>
            <ac:picMk id="11" creationId="{F048AEE2-5ABB-48FC-98F2-EC454194CD16}"/>
          </ac:picMkLst>
        </pc:picChg>
      </pc:sldChg>
      <pc:sldChg chg="addSp delSp modSp add mod ord">
        <pc:chgData name="Paul Easter" userId="6549cd31feb53bc1" providerId="LiveId" clId="{E19B617E-EE3F-4AAA-9381-36BBE1B8C7A2}" dt="2022-03-13T04:13:01.955" v="83888" actId="20577"/>
        <pc:sldMkLst>
          <pc:docMk/>
          <pc:sldMk cId="2549280199" sldId="707"/>
        </pc:sldMkLst>
        <pc:spChg chg="del">
          <ac:chgData name="Paul Easter" userId="6549cd31feb53bc1" providerId="LiveId" clId="{E19B617E-EE3F-4AAA-9381-36BBE1B8C7A2}" dt="2022-03-06T00:35:43.299" v="32165" actId="21"/>
          <ac:spMkLst>
            <pc:docMk/>
            <pc:sldMk cId="2549280199" sldId="707"/>
            <ac:spMk id="4" creationId="{B26827F4-7807-4775-B76D-1FCA0F13F095}"/>
          </ac:spMkLst>
        </pc:spChg>
        <pc:spChg chg="add mod">
          <ac:chgData name="Paul Easter" userId="6549cd31feb53bc1" providerId="LiveId" clId="{E19B617E-EE3F-4AAA-9381-36BBE1B8C7A2}" dt="2022-03-13T04:13:01.955" v="83888" actId="20577"/>
          <ac:spMkLst>
            <pc:docMk/>
            <pc:sldMk cId="2549280199" sldId="707"/>
            <ac:spMk id="6" creationId="{D0190573-97F4-4E5C-866E-DA843062DA40}"/>
          </ac:spMkLst>
        </pc:spChg>
        <pc:spChg chg="mod">
          <ac:chgData name="Paul Easter" userId="6549cd31feb53bc1" providerId="LiveId" clId="{E19B617E-EE3F-4AAA-9381-36BBE1B8C7A2}" dt="2022-03-12T13:31:56.105" v="68441" actId="20577"/>
          <ac:spMkLst>
            <pc:docMk/>
            <pc:sldMk cId="2549280199" sldId="707"/>
            <ac:spMk id="13" creationId="{00000000-0000-0000-0000-000000000000}"/>
          </ac:spMkLst>
        </pc:spChg>
      </pc:sldChg>
      <pc:sldChg chg="delSp modSp add del mod">
        <pc:chgData name="Paul Easter" userId="6549cd31feb53bc1" providerId="LiveId" clId="{E19B617E-EE3F-4AAA-9381-36BBE1B8C7A2}" dt="2022-03-06T13:05:54.721" v="36798" actId="2696"/>
        <pc:sldMkLst>
          <pc:docMk/>
          <pc:sldMk cId="1728104926" sldId="708"/>
        </pc:sldMkLst>
        <pc:spChg chg="del">
          <ac:chgData name="Paul Easter" userId="6549cd31feb53bc1" providerId="LiveId" clId="{E19B617E-EE3F-4AAA-9381-36BBE1B8C7A2}" dt="2022-03-06T00:31:20.181" v="31999" actId="478"/>
          <ac:spMkLst>
            <pc:docMk/>
            <pc:sldMk cId="1728104926" sldId="708"/>
            <ac:spMk id="4" creationId="{B26827F4-7807-4775-B76D-1FCA0F13F095}"/>
          </ac:spMkLst>
        </pc:spChg>
        <pc:spChg chg="mod">
          <ac:chgData name="Paul Easter" userId="6549cd31feb53bc1" providerId="LiveId" clId="{E19B617E-EE3F-4AAA-9381-36BBE1B8C7A2}" dt="2022-03-06T00:32:13.007" v="32075" actId="20577"/>
          <ac:spMkLst>
            <pc:docMk/>
            <pc:sldMk cId="1728104926" sldId="708"/>
            <ac:spMk id="5" creationId="{36139819-1AD4-4DCD-95F0-18D759EC04EA}"/>
          </ac:spMkLst>
        </pc:spChg>
        <pc:spChg chg="mod">
          <ac:chgData name="Paul Easter" userId="6549cd31feb53bc1" providerId="LiveId" clId="{E19B617E-EE3F-4AAA-9381-36BBE1B8C7A2}" dt="2022-03-06T00:33:30.524" v="32093" actId="20577"/>
          <ac:spMkLst>
            <pc:docMk/>
            <pc:sldMk cId="1728104926" sldId="708"/>
            <ac:spMk id="13" creationId="{00000000-0000-0000-0000-000000000000}"/>
          </ac:spMkLst>
        </pc:spChg>
      </pc:sldChg>
      <pc:sldChg chg="addSp delSp modSp add mod ord">
        <pc:chgData name="Paul Easter" userId="6549cd31feb53bc1" providerId="LiveId" clId="{E19B617E-EE3F-4AAA-9381-36BBE1B8C7A2}" dt="2022-03-06T00:39:35.729" v="32240" actId="1076"/>
        <pc:sldMkLst>
          <pc:docMk/>
          <pc:sldMk cId="2774557815" sldId="709"/>
        </pc:sldMkLst>
        <pc:spChg chg="del">
          <ac:chgData name="Paul Easter" userId="6549cd31feb53bc1" providerId="LiveId" clId="{E19B617E-EE3F-4AAA-9381-36BBE1B8C7A2}" dt="2022-03-06T00:36:39.766" v="32180" actId="478"/>
          <ac:spMkLst>
            <pc:docMk/>
            <pc:sldMk cId="2774557815" sldId="709"/>
            <ac:spMk id="2" creationId="{021541D6-7F9C-41BB-847A-DE9AAB32E703}"/>
          </ac:spMkLst>
        </pc:spChg>
        <pc:spChg chg="add del mod">
          <ac:chgData name="Paul Easter" userId="6549cd31feb53bc1" providerId="LiveId" clId="{E19B617E-EE3F-4AAA-9381-36BBE1B8C7A2}" dt="2022-03-06T00:36:31.791" v="32179" actId="478"/>
          <ac:spMkLst>
            <pc:docMk/>
            <pc:sldMk cId="2774557815" sldId="709"/>
            <ac:spMk id="7" creationId="{599EE703-EAD8-42E4-B237-EF4A8BBF33A5}"/>
          </ac:spMkLst>
        </pc:spChg>
        <pc:spChg chg="mod">
          <ac:chgData name="Paul Easter" userId="6549cd31feb53bc1" providerId="LiveId" clId="{E19B617E-EE3F-4AAA-9381-36BBE1B8C7A2}" dt="2022-03-06T00:39:35.729" v="32240" actId="1076"/>
          <ac:spMkLst>
            <pc:docMk/>
            <pc:sldMk cId="2774557815" sldId="709"/>
            <ac:spMk id="8" creationId="{B43ACB57-CA6F-4850-9F51-F41BF43E2583}"/>
          </ac:spMkLst>
        </pc:spChg>
        <pc:spChg chg="mod">
          <ac:chgData name="Paul Easter" userId="6549cd31feb53bc1" providerId="LiveId" clId="{E19B617E-EE3F-4AAA-9381-36BBE1B8C7A2}" dt="2022-03-06T00:36:16.705" v="32171"/>
          <ac:spMkLst>
            <pc:docMk/>
            <pc:sldMk cId="2774557815" sldId="709"/>
            <ac:spMk id="13" creationId="{00000000-0000-0000-0000-000000000000}"/>
          </ac:spMkLst>
        </pc:spChg>
        <pc:spChg chg="mod">
          <ac:chgData name="Paul Easter" userId="6549cd31feb53bc1" providerId="LiveId" clId="{E19B617E-EE3F-4AAA-9381-36BBE1B8C7A2}" dt="2022-03-06T00:39:31.490" v="32239" actId="20577"/>
          <ac:spMkLst>
            <pc:docMk/>
            <pc:sldMk cId="2774557815" sldId="709"/>
            <ac:spMk id="14" creationId="{D1A264E9-38AC-47A4-83E2-D3C122E48CFC}"/>
          </ac:spMkLst>
        </pc:spChg>
        <pc:picChg chg="del">
          <ac:chgData name="Paul Easter" userId="6549cd31feb53bc1" providerId="LiveId" clId="{E19B617E-EE3F-4AAA-9381-36BBE1B8C7A2}" dt="2022-03-06T00:37:47.314" v="32181" actId="478"/>
          <ac:picMkLst>
            <pc:docMk/>
            <pc:sldMk cId="2774557815" sldId="709"/>
            <ac:picMk id="11" creationId="{F048AEE2-5ABB-48FC-98F2-EC454194CD16}"/>
          </ac:picMkLst>
        </pc:picChg>
        <pc:picChg chg="add mod">
          <ac:chgData name="Paul Easter" userId="6549cd31feb53bc1" providerId="LiveId" clId="{E19B617E-EE3F-4AAA-9381-36BBE1B8C7A2}" dt="2022-03-06T00:38:18.535" v="32190" actId="1076"/>
          <ac:picMkLst>
            <pc:docMk/>
            <pc:sldMk cId="2774557815" sldId="709"/>
            <ac:picMk id="10242" creationId="{7593E316-D879-4C65-AC73-6FE0FFDDDFD5}"/>
          </ac:picMkLst>
        </pc:picChg>
      </pc:sldChg>
      <pc:sldChg chg="addSp delSp modSp add del mod ord">
        <pc:chgData name="Paul Easter" userId="6549cd31feb53bc1" providerId="LiveId" clId="{E19B617E-EE3F-4AAA-9381-36BBE1B8C7A2}" dt="2022-03-06T11:37:28.182" v="33921" actId="2696"/>
        <pc:sldMkLst>
          <pc:docMk/>
          <pc:sldMk cId="17581352" sldId="710"/>
        </pc:sldMkLst>
        <pc:spChg chg="mod">
          <ac:chgData name="Paul Easter" userId="6549cd31feb53bc1" providerId="LiveId" clId="{E19B617E-EE3F-4AAA-9381-36BBE1B8C7A2}" dt="2022-03-06T11:23:23.629" v="33635" actId="20577"/>
          <ac:spMkLst>
            <pc:docMk/>
            <pc:sldMk cId="17581352" sldId="710"/>
            <ac:spMk id="7" creationId="{FCC82E8F-9C62-495F-A272-534CB9DB59B0}"/>
          </ac:spMkLst>
        </pc:spChg>
        <pc:spChg chg="add del mod">
          <ac:chgData name="Paul Easter" userId="6549cd31feb53bc1" providerId="LiveId" clId="{E19B617E-EE3F-4AAA-9381-36BBE1B8C7A2}" dt="2022-03-06T11:22:54.040" v="33627" actId="478"/>
          <ac:spMkLst>
            <pc:docMk/>
            <pc:sldMk cId="17581352" sldId="710"/>
            <ac:spMk id="12" creationId="{7194C192-4FB7-4B11-95DB-CA3C00191ECA}"/>
          </ac:spMkLst>
        </pc:spChg>
        <pc:spChg chg="mod">
          <ac:chgData name="Paul Easter" userId="6549cd31feb53bc1" providerId="LiveId" clId="{E19B617E-EE3F-4AAA-9381-36BBE1B8C7A2}" dt="2022-03-06T11:36:32.205" v="33916"/>
          <ac:spMkLst>
            <pc:docMk/>
            <pc:sldMk cId="17581352" sldId="710"/>
            <ac:spMk id="13" creationId="{00000000-0000-0000-0000-000000000000}"/>
          </ac:spMkLst>
        </pc:spChg>
        <pc:spChg chg="mod">
          <ac:chgData name="Paul Easter" userId="6549cd31feb53bc1" providerId="LiveId" clId="{E19B617E-EE3F-4AAA-9381-36BBE1B8C7A2}" dt="2022-03-06T10:47:24.516" v="32328" actId="20577"/>
          <ac:spMkLst>
            <pc:docMk/>
            <pc:sldMk cId="17581352" sldId="710"/>
            <ac:spMk id="14" creationId="{D1A264E9-38AC-47A4-83E2-D3C122E48CFC}"/>
          </ac:spMkLst>
        </pc:spChg>
        <pc:graphicFrameChg chg="del">
          <ac:chgData name="Paul Easter" userId="6549cd31feb53bc1" providerId="LiveId" clId="{E19B617E-EE3F-4AAA-9381-36BBE1B8C7A2}" dt="2022-03-06T10:45:38.898" v="32292" actId="478"/>
          <ac:graphicFrameMkLst>
            <pc:docMk/>
            <pc:sldMk cId="17581352" sldId="710"/>
            <ac:graphicFrameMk id="8" creationId="{4483B560-9E4B-4652-9AFC-F4465EFFCA70}"/>
          </ac:graphicFrameMkLst>
        </pc:graphicFrameChg>
        <pc:graphicFrameChg chg="add del mod modGraphic">
          <ac:chgData name="Paul Easter" userId="6549cd31feb53bc1" providerId="LiveId" clId="{E19B617E-EE3F-4AAA-9381-36BBE1B8C7A2}" dt="2022-03-06T11:22:52.426" v="33626" actId="478"/>
          <ac:graphicFrameMkLst>
            <pc:docMk/>
            <pc:sldMk cId="17581352" sldId="710"/>
            <ac:graphicFrameMk id="9" creationId="{13319B11-859E-47C2-809F-3FD40987495A}"/>
          </ac:graphicFrameMkLst>
        </pc:graphicFrameChg>
        <pc:graphicFrameChg chg="del">
          <ac:chgData name="Paul Easter" userId="6549cd31feb53bc1" providerId="LiveId" clId="{E19B617E-EE3F-4AAA-9381-36BBE1B8C7A2}" dt="2022-03-06T10:45:38.898" v="32292" actId="478"/>
          <ac:graphicFrameMkLst>
            <pc:docMk/>
            <pc:sldMk cId="17581352" sldId="710"/>
            <ac:graphicFrameMk id="10" creationId="{CC945236-6068-40F8-8DC2-8CE9AA33FE37}"/>
          </ac:graphicFrameMkLst>
        </pc:graphicFrameChg>
        <pc:graphicFrameChg chg="add del mod modGraphic">
          <ac:chgData name="Paul Easter" userId="6549cd31feb53bc1" providerId="LiveId" clId="{E19B617E-EE3F-4AAA-9381-36BBE1B8C7A2}" dt="2022-03-06T11:22:55.575" v="33628" actId="478"/>
          <ac:graphicFrameMkLst>
            <pc:docMk/>
            <pc:sldMk cId="17581352" sldId="710"/>
            <ac:graphicFrameMk id="11" creationId="{A7A8DB38-E261-448F-9218-275C07876714}"/>
          </ac:graphicFrameMkLst>
        </pc:graphicFrameChg>
        <pc:graphicFrameChg chg="add mod">
          <ac:chgData name="Paul Easter" userId="6549cd31feb53bc1" providerId="LiveId" clId="{E19B617E-EE3F-4AAA-9381-36BBE1B8C7A2}" dt="2022-03-06T11:23:34.540" v="33636" actId="1076"/>
          <ac:graphicFrameMkLst>
            <pc:docMk/>
            <pc:sldMk cId="17581352" sldId="710"/>
            <ac:graphicFrameMk id="15" creationId="{D384B966-F8E8-4C92-904A-289384662F7D}"/>
          </ac:graphicFrameMkLst>
        </pc:graphicFrameChg>
      </pc:sldChg>
      <pc:sldChg chg="addSp modSp add mod">
        <pc:chgData name="Paul Easter" userId="6549cd31feb53bc1" providerId="LiveId" clId="{E19B617E-EE3F-4AAA-9381-36BBE1B8C7A2}" dt="2022-03-13T03:12:43.652" v="82475" actId="20577"/>
        <pc:sldMkLst>
          <pc:docMk/>
          <pc:sldMk cId="1541574907" sldId="710"/>
        </pc:sldMkLst>
        <pc:spChg chg="add mod">
          <ac:chgData name="Paul Easter" userId="6549cd31feb53bc1" providerId="LiveId" clId="{E19B617E-EE3F-4AAA-9381-36BBE1B8C7A2}" dt="2022-03-06T11:44:05.891" v="34058"/>
          <ac:spMkLst>
            <pc:docMk/>
            <pc:sldMk cId="1541574907" sldId="710"/>
            <ac:spMk id="6" creationId="{FA6725D9-FC13-402E-85EA-2F7437AB0C45}"/>
          </ac:spMkLst>
        </pc:spChg>
        <pc:spChg chg="mod">
          <ac:chgData name="Paul Easter" userId="6549cd31feb53bc1" providerId="LiveId" clId="{E19B617E-EE3F-4AAA-9381-36BBE1B8C7A2}" dt="2022-03-06T11:38:02.713" v="33927" actId="20577"/>
          <ac:spMkLst>
            <pc:docMk/>
            <pc:sldMk cId="1541574907" sldId="710"/>
            <ac:spMk id="7" creationId="{FCC82E8F-9C62-495F-A272-534CB9DB59B0}"/>
          </ac:spMkLst>
        </pc:spChg>
        <pc:spChg chg="mod">
          <ac:chgData name="Paul Easter" userId="6549cd31feb53bc1" providerId="LiveId" clId="{E19B617E-EE3F-4AAA-9381-36BBE1B8C7A2}" dt="2022-03-06T11:54:03.623" v="34288"/>
          <ac:spMkLst>
            <pc:docMk/>
            <pc:sldMk cId="1541574907" sldId="710"/>
            <ac:spMk id="14" creationId="{D1A264E9-38AC-47A4-83E2-D3C122E48CFC}"/>
          </ac:spMkLst>
        </pc:spChg>
        <pc:graphicFrameChg chg="mod modGraphic">
          <ac:chgData name="Paul Easter" userId="6549cd31feb53bc1" providerId="LiveId" clId="{E19B617E-EE3F-4AAA-9381-36BBE1B8C7A2}" dt="2022-03-13T03:12:43.652" v="82475" actId="20577"/>
          <ac:graphicFrameMkLst>
            <pc:docMk/>
            <pc:sldMk cId="1541574907" sldId="710"/>
            <ac:graphicFrameMk id="15" creationId="{D384B966-F8E8-4C92-904A-289384662F7D}"/>
          </ac:graphicFrameMkLst>
        </pc:graphicFrameChg>
      </pc:sldChg>
      <pc:sldChg chg="addSp modSp add mod">
        <pc:chgData name="Paul Easter" userId="6549cd31feb53bc1" providerId="LiveId" clId="{E19B617E-EE3F-4AAA-9381-36BBE1B8C7A2}" dt="2022-03-13T03:14:01.829" v="82519" actId="20577"/>
        <pc:sldMkLst>
          <pc:docMk/>
          <pc:sldMk cId="1392814314" sldId="711"/>
        </pc:sldMkLst>
        <pc:spChg chg="add mod">
          <ac:chgData name="Paul Easter" userId="6549cd31feb53bc1" providerId="LiveId" clId="{E19B617E-EE3F-4AAA-9381-36BBE1B8C7A2}" dt="2022-03-06T11:43:55.167" v="34055" actId="20577"/>
          <ac:spMkLst>
            <pc:docMk/>
            <pc:sldMk cId="1392814314" sldId="711"/>
            <ac:spMk id="6" creationId="{8F76A2A6-628A-4E47-B1C9-3A419BEEA5EC}"/>
          </ac:spMkLst>
        </pc:spChg>
        <pc:spChg chg="mod ord">
          <ac:chgData name="Paul Easter" userId="6549cd31feb53bc1" providerId="LiveId" clId="{E19B617E-EE3F-4AAA-9381-36BBE1B8C7A2}" dt="2022-03-06T13:02:37.182" v="36796" actId="20577"/>
          <ac:spMkLst>
            <pc:docMk/>
            <pc:sldMk cId="1392814314" sldId="711"/>
            <ac:spMk id="7" creationId="{FCC82E8F-9C62-495F-A272-534CB9DB59B0}"/>
          </ac:spMkLst>
        </pc:spChg>
        <pc:spChg chg="mod">
          <ac:chgData name="Paul Easter" userId="6549cd31feb53bc1" providerId="LiveId" clId="{E19B617E-EE3F-4AAA-9381-36BBE1B8C7A2}" dt="2022-03-06T19:35:17.745" v="38902" actId="20577"/>
          <ac:spMkLst>
            <pc:docMk/>
            <pc:sldMk cId="1392814314" sldId="711"/>
            <ac:spMk id="14" creationId="{D1A264E9-38AC-47A4-83E2-D3C122E48CFC}"/>
          </ac:spMkLst>
        </pc:spChg>
        <pc:graphicFrameChg chg="mod modGraphic">
          <ac:chgData name="Paul Easter" userId="6549cd31feb53bc1" providerId="LiveId" clId="{E19B617E-EE3F-4AAA-9381-36BBE1B8C7A2}" dt="2022-03-13T03:14:01.829" v="82519" actId="20577"/>
          <ac:graphicFrameMkLst>
            <pc:docMk/>
            <pc:sldMk cId="1392814314" sldId="711"/>
            <ac:graphicFrameMk id="9" creationId="{13319B11-859E-47C2-809F-3FD40987495A}"/>
          </ac:graphicFrameMkLst>
        </pc:graphicFrameChg>
      </pc:sldChg>
      <pc:sldChg chg="addSp delSp modSp add del mod">
        <pc:chgData name="Paul Easter" userId="6549cd31feb53bc1" providerId="LiveId" clId="{E19B617E-EE3F-4AAA-9381-36BBE1B8C7A2}" dt="2022-03-06T11:37:28.182" v="33921" actId="2696"/>
        <pc:sldMkLst>
          <pc:docMk/>
          <pc:sldMk cId="1467289377" sldId="711"/>
        </pc:sldMkLst>
        <pc:spChg chg="mod">
          <ac:chgData name="Paul Easter" userId="6549cd31feb53bc1" providerId="LiveId" clId="{E19B617E-EE3F-4AAA-9381-36BBE1B8C7A2}" dt="2022-03-06T11:35:16.537" v="33904" actId="20577"/>
          <ac:spMkLst>
            <pc:docMk/>
            <pc:sldMk cId="1467289377" sldId="711"/>
            <ac:spMk id="7" creationId="{FCC82E8F-9C62-495F-A272-534CB9DB59B0}"/>
          </ac:spMkLst>
        </pc:spChg>
        <pc:spChg chg="mod">
          <ac:chgData name="Paul Easter" userId="6549cd31feb53bc1" providerId="LiveId" clId="{E19B617E-EE3F-4AAA-9381-36BBE1B8C7A2}" dt="2022-03-06T11:36:42.871" v="33919"/>
          <ac:spMkLst>
            <pc:docMk/>
            <pc:sldMk cId="1467289377" sldId="711"/>
            <ac:spMk id="13" creationId="{00000000-0000-0000-0000-000000000000}"/>
          </ac:spMkLst>
        </pc:spChg>
        <pc:graphicFrameChg chg="add del mod modGraphic">
          <ac:chgData name="Paul Easter" userId="6549cd31feb53bc1" providerId="LiveId" clId="{E19B617E-EE3F-4AAA-9381-36BBE1B8C7A2}" dt="2022-03-06T11:21:09.978" v="33623" actId="478"/>
          <ac:graphicFrameMkLst>
            <pc:docMk/>
            <pc:sldMk cId="1467289377" sldId="711"/>
            <ac:graphicFrameMk id="8" creationId="{AA7DB58A-F119-4B69-9786-4645AEB110F3}"/>
          </ac:graphicFrameMkLst>
        </pc:graphicFrameChg>
        <pc:graphicFrameChg chg="mod modGraphic">
          <ac:chgData name="Paul Easter" userId="6549cd31feb53bc1" providerId="LiveId" clId="{E19B617E-EE3F-4AAA-9381-36BBE1B8C7A2}" dt="2022-03-06T11:35:00.321" v="33886" actId="1076"/>
          <ac:graphicFrameMkLst>
            <pc:docMk/>
            <pc:sldMk cId="1467289377" sldId="711"/>
            <ac:graphicFrameMk id="9" creationId="{13319B11-859E-47C2-809F-3FD40987495A}"/>
          </ac:graphicFrameMkLst>
        </pc:graphicFrameChg>
        <pc:graphicFrameChg chg="del">
          <ac:chgData name="Paul Easter" userId="6549cd31feb53bc1" providerId="LiveId" clId="{E19B617E-EE3F-4AAA-9381-36BBE1B8C7A2}" dt="2022-03-06T11:07:55.207" v="33048" actId="478"/>
          <ac:graphicFrameMkLst>
            <pc:docMk/>
            <pc:sldMk cId="1467289377" sldId="711"/>
            <ac:graphicFrameMk id="11" creationId="{A7A8DB38-E261-448F-9218-275C07876714}"/>
          </ac:graphicFrameMkLst>
        </pc:graphicFrameChg>
      </pc:sldChg>
      <pc:sldChg chg="add del">
        <pc:chgData name="Paul Easter" userId="6549cd31feb53bc1" providerId="LiveId" clId="{E19B617E-EE3F-4AAA-9381-36BBE1B8C7A2}" dt="2022-03-06T10:59:37.160" v="32808" actId="2696"/>
        <pc:sldMkLst>
          <pc:docMk/>
          <pc:sldMk cId="2498767263" sldId="711"/>
        </pc:sldMkLst>
      </pc:sldChg>
      <pc:sldChg chg="modSp add del mod">
        <pc:chgData name="Paul Easter" userId="6549cd31feb53bc1" providerId="LiveId" clId="{E19B617E-EE3F-4AAA-9381-36BBE1B8C7A2}" dt="2022-03-06T11:37:28.182" v="33921" actId="2696"/>
        <pc:sldMkLst>
          <pc:docMk/>
          <pc:sldMk cId="3037605912" sldId="712"/>
        </pc:sldMkLst>
        <pc:spChg chg="mod">
          <ac:chgData name="Paul Easter" userId="6549cd31feb53bc1" providerId="LiveId" clId="{E19B617E-EE3F-4AAA-9381-36BBE1B8C7A2}" dt="2022-03-06T11:33:15.054" v="33804" actId="20577"/>
          <ac:spMkLst>
            <pc:docMk/>
            <pc:sldMk cId="3037605912" sldId="712"/>
            <ac:spMk id="7" creationId="{FCC82E8F-9C62-495F-A272-534CB9DB59B0}"/>
          </ac:spMkLst>
        </pc:spChg>
        <pc:spChg chg="mod">
          <ac:chgData name="Paul Easter" userId="6549cd31feb53bc1" providerId="LiveId" clId="{E19B617E-EE3F-4AAA-9381-36BBE1B8C7A2}" dt="2022-03-06T11:25:02.376" v="33652" actId="20577"/>
          <ac:spMkLst>
            <pc:docMk/>
            <pc:sldMk cId="3037605912" sldId="712"/>
            <ac:spMk id="12" creationId="{7194C192-4FB7-4B11-95DB-CA3C00191ECA}"/>
          </ac:spMkLst>
        </pc:spChg>
        <pc:spChg chg="mod">
          <ac:chgData name="Paul Easter" userId="6549cd31feb53bc1" providerId="LiveId" clId="{E19B617E-EE3F-4AAA-9381-36BBE1B8C7A2}" dt="2022-03-06T11:36:35.244" v="33917"/>
          <ac:spMkLst>
            <pc:docMk/>
            <pc:sldMk cId="3037605912" sldId="712"/>
            <ac:spMk id="13" creationId="{00000000-0000-0000-0000-000000000000}"/>
          </ac:spMkLst>
        </pc:spChg>
        <pc:graphicFrameChg chg="mod modGraphic">
          <ac:chgData name="Paul Easter" userId="6549cd31feb53bc1" providerId="LiveId" clId="{E19B617E-EE3F-4AAA-9381-36BBE1B8C7A2}" dt="2022-03-06T11:30:51.054" v="33768" actId="1035"/>
          <ac:graphicFrameMkLst>
            <pc:docMk/>
            <pc:sldMk cId="3037605912" sldId="712"/>
            <ac:graphicFrameMk id="9" creationId="{13319B11-859E-47C2-809F-3FD40987495A}"/>
          </ac:graphicFrameMkLst>
        </pc:graphicFrameChg>
        <pc:graphicFrameChg chg="mod">
          <ac:chgData name="Paul Easter" userId="6549cd31feb53bc1" providerId="LiveId" clId="{E19B617E-EE3F-4AAA-9381-36BBE1B8C7A2}" dt="2022-03-06T11:31:35.778" v="33771" actId="1036"/>
          <ac:graphicFrameMkLst>
            <pc:docMk/>
            <pc:sldMk cId="3037605912" sldId="712"/>
            <ac:graphicFrameMk id="11" creationId="{A7A8DB38-E261-448F-9218-275C07876714}"/>
          </ac:graphicFrameMkLst>
        </pc:graphicFrameChg>
      </pc:sldChg>
      <pc:sldChg chg="addSp modSp add mod">
        <pc:chgData name="Paul Easter" userId="6549cd31feb53bc1" providerId="LiveId" clId="{E19B617E-EE3F-4AAA-9381-36BBE1B8C7A2}" dt="2022-03-13T03:13:13.748" v="82488" actId="20577"/>
        <pc:sldMkLst>
          <pc:docMk/>
          <pc:sldMk cId="3111895846" sldId="712"/>
        </pc:sldMkLst>
        <pc:spChg chg="add mod">
          <ac:chgData name="Paul Easter" userId="6549cd31feb53bc1" providerId="LiveId" clId="{E19B617E-EE3F-4AAA-9381-36BBE1B8C7A2}" dt="2022-03-06T11:44:03.593" v="34057"/>
          <ac:spMkLst>
            <pc:docMk/>
            <pc:sldMk cId="3111895846" sldId="712"/>
            <ac:spMk id="8" creationId="{94E801A6-F851-4BEE-83DC-3AEA9FF23A62}"/>
          </ac:spMkLst>
        </pc:spChg>
        <pc:spChg chg="mod">
          <ac:chgData name="Paul Easter" userId="6549cd31feb53bc1" providerId="LiveId" clId="{E19B617E-EE3F-4AAA-9381-36BBE1B8C7A2}" dt="2022-03-13T03:13:07.834" v="82482" actId="14100"/>
          <ac:spMkLst>
            <pc:docMk/>
            <pc:sldMk cId="3111895846" sldId="712"/>
            <ac:spMk id="12" creationId="{7194C192-4FB7-4B11-95DB-CA3C00191ECA}"/>
          </ac:spMkLst>
        </pc:spChg>
        <pc:spChg chg="mod">
          <ac:chgData name="Paul Easter" userId="6549cd31feb53bc1" providerId="LiveId" clId="{E19B617E-EE3F-4AAA-9381-36BBE1B8C7A2}" dt="2022-03-06T11:54:00.548" v="34287"/>
          <ac:spMkLst>
            <pc:docMk/>
            <pc:sldMk cId="3111895846" sldId="712"/>
            <ac:spMk id="14" creationId="{D1A264E9-38AC-47A4-83E2-D3C122E48CFC}"/>
          </ac:spMkLst>
        </pc:spChg>
        <pc:graphicFrameChg chg="mod">
          <ac:chgData name="Paul Easter" userId="6549cd31feb53bc1" providerId="LiveId" clId="{E19B617E-EE3F-4AAA-9381-36BBE1B8C7A2}" dt="2022-03-13T03:13:01.684" v="82481" actId="20577"/>
          <ac:graphicFrameMkLst>
            <pc:docMk/>
            <pc:sldMk cId="3111895846" sldId="712"/>
            <ac:graphicFrameMk id="9" creationId="{13319B11-859E-47C2-809F-3FD40987495A}"/>
          </ac:graphicFrameMkLst>
        </pc:graphicFrameChg>
        <pc:graphicFrameChg chg="mod modGraphic">
          <ac:chgData name="Paul Easter" userId="6549cd31feb53bc1" providerId="LiveId" clId="{E19B617E-EE3F-4AAA-9381-36BBE1B8C7A2}" dt="2022-03-13T03:13:13.748" v="82488" actId="20577"/>
          <ac:graphicFrameMkLst>
            <pc:docMk/>
            <pc:sldMk cId="3111895846" sldId="712"/>
            <ac:graphicFrameMk id="11" creationId="{A7A8DB38-E261-448F-9218-275C07876714}"/>
          </ac:graphicFrameMkLst>
        </pc:graphicFrameChg>
      </pc:sldChg>
      <pc:sldChg chg="modSp add del mod">
        <pc:chgData name="Paul Easter" userId="6549cd31feb53bc1" providerId="LiveId" clId="{E19B617E-EE3F-4AAA-9381-36BBE1B8C7A2}" dt="2022-03-06T11:37:28.182" v="33921" actId="2696"/>
        <pc:sldMkLst>
          <pc:docMk/>
          <pc:sldMk cId="418823920" sldId="713"/>
        </pc:sldMkLst>
        <pc:spChg chg="mod">
          <ac:chgData name="Paul Easter" userId="6549cd31feb53bc1" providerId="LiveId" clId="{E19B617E-EE3F-4AAA-9381-36BBE1B8C7A2}" dt="2022-03-06T11:30:12.100" v="33762"/>
          <ac:spMkLst>
            <pc:docMk/>
            <pc:sldMk cId="418823920" sldId="713"/>
            <ac:spMk id="7" creationId="{FCC82E8F-9C62-495F-A272-534CB9DB59B0}"/>
          </ac:spMkLst>
        </pc:spChg>
        <pc:spChg chg="mod">
          <ac:chgData name="Paul Easter" userId="6549cd31feb53bc1" providerId="LiveId" clId="{E19B617E-EE3F-4AAA-9381-36BBE1B8C7A2}" dt="2022-03-06T11:33:31.027" v="33805"/>
          <ac:spMkLst>
            <pc:docMk/>
            <pc:sldMk cId="418823920" sldId="713"/>
            <ac:spMk id="12" creationId="{7194C192-4FB7-4B11-95DB-CA3C00191ECA}"/>
          </ac:spMkLst>
        </pc:spChg>
        <pc:spChg chg="mod">
          <ac:chgData name="Paul Easter" userId="6549cd31feb53bc1" providerId="LiveId" clId="{E19B617E-EE3F-4AAA-9381-36BBE1B8C7A2}" dt="2022-03-06T11:36:38.379" v="33918"/>
          <ac:spMkLst>
            <pc:docMk/>
            <pc:sldMk cId="418823920" sldId="713"/>
            <ac:spMk id="13" creationId="{00000000-0000-0000-0000-000000000000}"/>
          </ac:spMkLst>
        </pc:spChg>
        <pc:graphicFrameChg chg="mod modGraphic">
          <ac:chgData name="Paul Easter" userId="6549cd31feb53bc1" providerId="LiveId" clId="{E19B617E-EE3F-4AAA-9381-36BBE1B8C7A2}" dt="2022-03-06T11:30:19.769" v="33764" actId="1076"/>
          <ac:graphicFrameMkLst>
            <pc:docMk/>
            <pc:sldMk cId="418823920" sldId="713"/>
            <ac:graphicFrameMk id="9" creationId="{13319B11-859E-47C2-809F-3FD40987495A}"/>
          </ac:graphicFrameMkLst>
        </pc:graphicFrameChg>
        <pc:graphicFrameChg chg="mod modGraphic">
          <ac:chgData name="Paul Easter" userId="6549cd31feb53bc1" providerId="LiveId" clId="{E19B617E-EE3F-4AAA-9381-36BBE1B8C7A2}" dt="2022-03-06T11:31:05.782" v="33769" actId="1036"/>
          <ac:graphicFrameMkLst>
            <pc:docMk/>
            <pc:sldMk cId="418823920" sldId="713"/>
            <ac:graphicFrameMk id="11" creationId="{A7A8DB38-E261-448F-9218-275C07876714}"/>
          </ac:graphicFrameMkLst>
        </pc:graphicFrameChg>
      </pc:sldChg>
      <pc:sldChg chg="addSp modSp add mod">
        <pc:chgData name="Paul Easter" userId="6549cd31feb53bc1" providerId="LiveId" clId="{E19B617E-EE3F-4AAA-9381-36BBE1B8C7A2}" dt="2022-03-13T03:13:41.089" v="82501" actId="20577"/>
        <pc:sldMkLst>
          <pc:docMk/>
          <pc:sldMk cId="1570007650" sldId="713"/>
        </pc:sldMkLst>
        <pc:spChg chg="mod">
          <ac:chgData name="Paul Easter" userId="6549cd31feb53bc1" providerId="LiveId" clId="{E19B617E-EE3F-4AAA-9381-36BBE1B8C7A2}" dt="2022-03-06T12:10:17.982" v="35057" actId="20577"/>
          <ac:spMkLst>
            <pc:docMk/>
            <pc:sldMk cId="1570007650" sldId="713"/>
            <ac:spMk id="7" creationId="{FCC82E8F-9C62-495F-A272-534CB9DB59B0}"/>
          </ac:spMkLst>
        </pc:spChg>
        <pc:spChg chg="add mod">
          <ac:chgData name="Paul Easter" userId="6549cd31feb53bc1" providerId="LiveId" clId="{E19B617E-EE3F-4AAA-9381-36BBE1B8C7A2}" dt="2022-03-06T11:44:01.715" v="34056"/>
          <ac:spMkLst>
            <pc:docMk/>
            <pc:sldMk cId="1570007650" sldId="713"/>
            <ac:spMk id="8" creationId="{2AA9836A-171D-44C3-BECE-CDFFBB78980B}"/>
          </ac:spMkLst>
        </pc:spChg>
        <pc:spChg chg="mod">
          <ac:chgData name="Paul Easter" userId="6549cd31feb53bc1" providerId="LiveId" clId="{E19B617E-EE3F-4AAA-9381-36BBE1B8C7A2}" dt="2022-03-13T03:13:35.106" v="82495" actId="14100"/>
          <ac:spMkLst>
            <pc:docMk/>
            <pc:sldMk cId="1570007650" sldId="713"/>
            <ac:spMk id="12" creationId="{7194C192-4FB7-4B11-95DB-CA3C00191ECA}"/>
          </ac:spMkLst>
        </pc:spChg>
        <pc:spChg chg="mod">
          <ac:chgData name="Paul Easter" userId="6549cd31feb53bc1" providerId="LiveId" clId="{E19B617E-EE3F-4AAA-9381-36BBE1B8C7A2}" dt="2022-03-06T11:53:57.270" v="34286"/>
          <ac:spMkLst>
            <pc:docMk/>
            <pc:sldMk cId="1570007650" sldId="713"/>
            <ac:spMk id="14" creationId="{D1A264E9-38AC-47A4-83E2-D3C122E48CFC}"/>
          </ac:spMkLst>
        </pc:spChg>
        <pc:graphicFrameChg chg="mod">
          <ac:chgData name="Paul Easter" userId="6549cd31feb53bc1" providerId="LiveId" clId="{E19B617E-EE3F-4AAA-9381-36BBE1B8C7A2}" dt="2022-03-13T03:13:30.668" v="82494" actId="20577"/>
          <ac:graphicFrameMkLst>
            <pc:docMk/>
            <pc:sldMk cId="1570007650" sldId="713"/>
            <ac:graphicFrameMk id="9" creationId="{13319B11-859E-47C2-809F-3FD40987495A}"/>
          </ac:graphicFrameMkLst>
        </pc:graphicFrameChg>
        <pc:graphicFrameChg chg="mod modGraphic">
          <ac:chgData name="Paul Easter" userId="6549cd31feb53bc1" providerId="LiveId" clId="{E19B617E-EE3F-4AAA-9381-36BBE1B8C7A2}" dt="2022-03-13T03:13:41.089" v="82501" actId="20577"/>
          <ac:graphicFrameMkLst>
            <pc:docMk/>
            <pc:sldMk cId="1570007650" sldId="713"/>
            <ac:graphicFrameMk id="11" creationId="{A7A8DB38-E261-448F-9218-275C07876714}"/>
          </ac:graphicFrameMkLst>
        </pc:graphicFrameChg>
      </pc:sldChg>
      <pc:sldChg chg="modSp add mod">
        <pc:chgData name="Paul Easter" userId="6549cd31feb53bc1" providerId="LiveId" clId="{E19B617E-EE3F-4AAA-9381-36BBE1B8C7A2}" dt="2022-03-13T03:14:29.289" v="82537" actId="20577"/>
        <pc:sldMkLst>
          <pc:docMk/>
          <pc:sldMk cId="3778801865" sldId="714"/>
        </pc:sldMkLst>
        <pc:spChg chg="mod">
          <ac:chgData name="Paul Easter" userId="6549cd31feb53bc1" providerId="LiveId" clId="{E19B617E-EE3F-4AAA-9381-36BBE1B8C7A2}" dt="2022-03-06T11:55:47.161" v="34409" actId="20577"/>
          <ac:spMkLst>
            <pc:docMk/>
            <pc:sldMk cId="3778801865" sldId="714"/>
            <ac:spMk id="7" creationId="{FCC82E8F-9C62-495F-A272-534CB9DB59B0}"/>
          </ac:spMkLst>
        </pc:spChg>
        <pc:spChg chg="mod">
          <ac:chgData name="Paul Easter" userId="6549cd31feb53bc1" providerId="LiveId" clId="{E19B617E-EE3F-4AAA-9381-36BBE1B8C7A2}" dt="2022-03-06T19:35:37.573" v="38905"/>
          <ac:spMkLst>
            <pc:docMk/>
            <pc:sldMk cId="3778801865" sldId="714"/>
            <ac:spMk id="14" creationId="{D1A264E9-38AC-47A4-83E2-D3C122E48CFC}"/>
          </ac:spMkLst>
        </pc:spChg>
        <pc:graphicFrameChg chg="mod">
          <ac:chgData name="Paul Easter" userId="6549cd31feb53bc1" providerId="LiveId" clId="{E19B617E-EE3F-4AAA-9381-36BBE1B8C7A2}" dt="2022-03-13T03:14:29.289" v="82537" actId="20577"/>
          <ac:graphicFrameMkLst>
            <pc:docMk/>
            <pc:sldMk cId="3778801865" sldId="714"/>
            <ac:graphicFrameMk id="9" creationId="{13319B11-859E-47C2-809F-3FD40987495A}"/>
          </ac:graphicFrameMkLst>
        </pc:graphicFrameChg>
      </pc:sldChg>
      <pc:sldChg chg="addSp modSp add mod">
        <pc:chgData name="Paul Easter" userId="6549cd31feb53bc1" providerId="LiveId" clId="{E19B617E-EE3F-4AAA-9381-36BBE1B8C7A2}" dt="2022-03-13T03:14:59.782" v="82540" actId="20577"/>
        <pc:sldMkLst>
          <pc:docMk/>
          <pc:sldMk cId="781984628" sldId="715"/>
        </pc:sldMkLst>
        <pc:spChg chg="mod">
          <ac:chgData name="Paul Easter" userId="6549cd31feb53bc1" providerId="LiveId" clId="{E19B617E-EE3F-4AAA-9381-36BBE1B8C7A2}" dt="2022-03-06T12:17:11.162" v="35290" actId="27636"/>
          <ac:spMkLst>
            <pc:docMk/>
            <pc:sldMk cId="781984628" sldId="715"/>
            <ac:spMk id="7" creationId="{FCC82E8F-9C62-495F-A272-534CB9DB59B0}"/>
          </ac:spMkLst>
        </pc:spChg>
        <pc:spChg chg="add mod">
          <ac:chgData name="Paul Easter" userId="6549cd31feb53bc1" providerId="LiveId" clId="{E19B617E-EE3F-4AAA-9381-36BBE1B8C7A2}" dt="2022-03-06T12:18:38.535" v="35414" actId="20577"/>
          <ac:spMkLst>
            <pc:docMk/>
            <pc:sldMk cId="781984628" sldId="715"/>
            <ac:spMk id="8" creationId="{FF4E7180-2866-4CD8-9B67-C78E22D07115}"/>
          </ac:spMkLst>
        </pc:spChg>
        <pc:spChg chg="mod">
          <ac:chgData name="Paul Easter" userId="6549cd31feb53bc1" providerId="LiveId" clId="{E19B617E-EE3F-4AAA-9381-36BBE1B8C7A2}" dt="2022-03-06T19:36:16.833" v="38913" actId="20577"/>
          <ac:spMkLst>
            <pc:docMk/>
            <pc:sldMk cId="781984628" sldId="715"/>
            <ac:spMk id="14" creationId="{D1A264E9-38AC-47A4-83E2-D3C122E48CFC}"/>
          </ac:spMkLst>
        </pc:spChg>
        <pc:graphicFrameChg chg="mod modGraphic">
          <ac:chgData name="Paul Easter" userId="6549cd31feb53bc1" providerId="LiveId" clId="{E19B617E-EE3F-4AAA-9381-36BBE1B8C7A2}" dt="2022-03-13T03:14:59.782" v="82540" actId="20577"/>
          <ac:graphicFrameMkLst>
            <pc:docMk/>
            <pc:sldMk cId="781984628" sldId="715"/>
            <ac:graphicFrameMk id="9" creationId="{13319B11-859E-47C2-809F-3FD40987495A}"/>
          </ac:graphicFrameMkLst>
        </pc:graphicFrameChg>
      </pc:sldChg>
      <pc:sldChg chg="modSp add del mod">
        <pc:chgData name="Paul Easter" userId="6549cd31feb53bc1" providerId="LiveId" clId="{E19B617E-EE3F-4AAA-9381-36BBE1B8C7A2}" dt="2022-03-06T12:05:09.157" v="34902" actId="2696"/>
        <pc:sldMkLst>
          <pc:docMk/>
          <pc:sldMk cId="2959033229" sldId="716"/>
        </pc:sldMkLst>
        <pc:spChg chg="mod">
          <ac:chgData name="Paul Easter" userId="6549cd31feb53bc1" providerId="LiveId" clId="{E19B617E-EE3F-4AAA-9381-36BBE1B8C7A2}" dt="2022-03-06T12:02:09.198" v="34710" actId="20577"/>
          <ac:spMkLst>
            <pc:docMk/>
            <pc:sldMk cId="2959033229" sldId="716"/>
            <ac:spMk id="7" creationId="{FCC82E8F-9C62-495F-A272-534CB9DB59B0}"/>
          </ac:spMkLst>
        </pc:spChg>
      </pc:sldChg>
      <pc:sldChg chg="addSp delSp modSp add mod">
        <pc:chgData name="Paul Easter" userId="6549cd31feb53bc1" providerId="LiveId" clId="{E19B617E-EE3F-4AAA-9381-36BBE1B8C7A2}" dt="2022-03-13T03:15:13.275" v="82541"/>
        <pc:sldMkLst>
          <pc:docMk/>
          <pc:sldMk cId="895986383" sldId="717"/>
        </pc:sldMkLst>
        <pc:spChg chg="mod">
          <ac:chgData name="Paul Easter" userId="6549cd31feb53bc1" providerId="LiveId" clId="{E19B617E-EE3F-4AAA-9381-36BBE1B8C7A2}" dt="2022-03-06T19:34:04.465" v="38871" actId="20577"/>
          <ac:spMkLst>
            <pc:docMk/>
            <pc:sldMk cId="895986383" sldId="717"/>
            <ac:spMk id="7" creationId="{FCC82E8F-9C62-495F-A272-534CB9DB59B0}"/>
          </ac:spMkLst>
        </pc:spChg>
        <pc:spChg chg="del mod">
          <ac:chgData name="Paul Easter" userId="6549cd31feb53bc1" providerId="LiveId" clId="{E19B617E-EE3F-4AAA-9381-36BBE1B8C7A2}" dt="2022-03-06T12:06:31.164" v="34993" actId="478"/>
          <ac:spMkLst>
            <pc:docMk/>
            <pc:sldMk cId="895986383" sldId="717"/>
            <ac:spMk id="8" creationId="{FF4E7180-2866-4CD8-9B67-C78E22D07115}"/>
          </ac:spMkLst>
        </pc:spChg>
        <pc:spChg chg="add mod">
          <ac:chgData name="Paul Easter" userId="6549cd31feb53bc1" providerId="LiveId" clId="{E19B617E-EE3F-4AAA-9381-36BBE1B8C7A2}" dt="2022-03-06T19:36:41.418" v="38922" actId="20577"/>
          <ac:spMkLst>
            <pc:docMk/>
            <pc:sldMk cId="895986383" sldId="717"/>
            <ac:spMk id="10" creationId="{0B3C8603-859B-4E70-867D-F0AD40A23929}"/>
          </ac:spMkLst>
        </pc:spChg>
        <pc:spChg chg="mod">
          <ac:chgData name="Paul Easter" userId="6549cd31feb53bc1" providerId="LiveId" clId="{E19B617E-EE3F-4AAA-9381-36BBE1B8C7A2}" dt="2022-03-06T19:36:26.163" v="38921" actId="20577"/>
          <ac:spMkLst>
            <pc:docMk/>
            <pc:sldMk cId="895986383" sldId="717"/>
            <ac:spMk id="14" creationId="{D1A264E9-38AC-47A4-83E2-D3C122E48CFC}"/>
          </ac:spMkLst>
        </pc:spChg>
        <pc:graphicFrameChg chg="mod modGraphic">
          <ac:chgData name="Paul Easter" userId="6549cd31feb53bc1" providerId="LiveId" clId="{E19B617E-EE3F-4AAA-9381-36BBE1B8C7A2}" dt="2022-03-13T03:15:13.275" v="82541"/>
          <ac:graphicFrameMkLst>
            <pc:docMk/>
            <pc:sldMk cId="895986383" sldId="717"/>
            <ac:graphicFrameMk id="9" creationId="{13319B11-859E-47C2-809F-3FD40987495A}"/>
          </ac:graphicFrameMkLst>
        </pc:graphicFrameChg>
      </pc:sldChg>
      <pc:sldChg chg="addSp delSp modSp add mod">
        <pc:chgData name="Paul Easter" userId="6549cd31feb53bc1" providerId="LiveId" clId="{E19B617E-EE3F-4AAA-9381-36BBE1B8C7A2}" dt="2022-03-09T00:44:52.891" v="48867" actId="20577"/>
        <pc:sldMkLst>
          <pc:docMk/>
          <pc:sldMk cId="850268100" sldId="718"/>
        </pc:sldMkLst>
        <pc:spChg chg="add del">
          <ac:chgData name="Paul Easter" userId="6549cd31feb53bc1" providerId="LiveId" clId="{E19B617E-EE3F-4AAA-9381-36BBE1B8C7A2}" dt="2022-03-06T12:52:55.324" v="36711"/>
          <ac:spMkLst>
            <pc:docMk/>
            <pc:sldMk cId="850268100" sldId="718"/>
            <ac:spMk id="2" creationId="{3FB0DABB-322E-4E6A-896D-1272C6258045}"/>
          </ac:spMkLst>
        </pc:spChg>
        <pc:spChg chg="add del mod">
          <ac:chgData name="Paul Easter" userId="6549cd31feb53bc1" providerId="LiveId" clId="{E19B617E-EE3F-4AAA-9381-36BBE1B8C7A2}" dt="2022-03-06T12:53:10.813" v="36715"/>
          <ac:spMkLst>
            <pc:docMk/>
            <pc:sldMk cId="850268100" sldId="718"/>
            <ac:spMk id="3" creationId="{046E058B-8E40-4917-884E-E62BB15DF17A}"/>
          </ac:spMkLst>
        </pc:spChg>
        <pc:spChg chg="add del mod">
          <ac:chgData name="Paul Easter" userId="6549cd31feb53bc1" providerId="LiveId" clId="{E19B617E-EE3F-4AAA-9381-36BBE1B8C7A2}" dt="2022-03-06T12:53:23.861" v="36718"/>
          <ac:spMkLst>
            <pc:docMk/>
            <pc:sldMk cId="850268100" sldId="718"/>
            <ac:spMk id="4" creationId="{B8C4EF00-4AD1-4E49-98BD-FA011B5AB6FB}"/>
          </ac:spMkLst>
        </pc:spChg>
        <pc:spChg chg="del">
          <ac:chgData name="Paul Easter" userId="6549cd31feb53bc1" providerId="LiveId" clId="{E19B617E-EE3F-4AAA-9381-36BBE1B8C7A2}" dt="2022-03-06T12:23:02.423" v="35441" actId="478"/>
          <ac:spMkLst>
            <pc:docMk/>
            <pc:sldMk cId="850268100" sldId="718"/>
            <ac:spMk id="6" creationId="{8F76A2A6-628A-4E47-B1C9-3A419BEEA5EC}"/>
          </ac:spMkLst>
        </pc:spChg>
        <pc:spChg chg="mod">
          <ac:chgData name="Paul Easter" userId="6549cd31feb53bc1" providerId="LiveId" clId="{E19B617E-EE3F-4AAA-9381-36BBE1B8C7A2}" dt="2022-03-09T00:44:52.891" v="48867" actId="20577"/>
          <ac:spMkLst>
            <pc:docMk/>
            <pc:sldMk cId="850268100" sldId="718"/>
            <ac:spMk id="7" creationId="{FCC82E8F-9C62-495F-A272-534CB9DB59B0}"/>
          </ac:spMkLst>
        </pc:spChg>
        <pc:spChg chg="add mod">
          <ac:chgData name="Paul Easter" userId="6549cd31feb53bc1" providerId="LiveId" clId="{E19B617E-EE3F-4AAA-9381-36BBE1B8C7A2}" dt="2022-03-06T12:23:31.480" v="35442"/>
          <ac:spMkLst>
            <pc:docMk/>
            <pc:sldMk cId="850268100" sldId="718"/>
            <ac:spMk id="8" creationId="{ADF0073B-D375-4438-B89E-F93F315AC4BC}"/>
          </ac:spMkLst>
        </pc:spChg>
        <pc:spChg chg="del">
          <ac:chgData name="Paul Easter" userId="6549cd31feb53bc1" providerId="LiveId" clId="{E19B617E-EE3F-4AAA-9381-36BBE1B8C7A2}" dt="2022-03-06T12:23:35.875" v="35443" actId="478"/>
          <ac:spMkLst>
            <pc:docMk/>
            <pc:sldMk cId="850268100" sldId="718"/>
            <ac:spMk id="10" creationId="{0B3C8603-859B-4E70-867D-F0AD40A23929}"/>
          </ac:spMkLst>
        </pc:spChg>
        <pc:spChg chg="mod">
          <ac:chgData name="Paul Easter" userId="6549cd31feb53bc1" providerId="LiveId" clId="{E19B617E-EE3F-4AAA-9381-36BBE1B8C7A2}" dt="2022-03-06T12:49:11.531" v="36659" actId="20577"/>
          <ac:spMkLst>
            <pc:docMk/>
            <pc:sldMk cId="850268100" sldId="718"/>
            <ac:spMk id="14" creationId="{D1A264E9-38AC-47A4-83E2-D3C122E48CFC}"/>
          </ac:spMkLst>
        </pc:spChg>
        <pc:graphicFrameChg chg="del">
          <ac:chgData name="Paul Easter" userId="6549cd31feb53bc1" providerId="LiveId" clId="{E19B617E-EE3F-4AAA-9381-36BBE1B8C7A2}" dt="2022-03-06T12:22:30.121" v="35440" actId="478"/>
          <ac:graphicFrameMkLst>
            <pc:docMk/>
            <pc:sldMk cId="850268100" sldId="718"/>
            <ac:graphicFrameMk id="9" creationId="{13319B11-859E-47C2-809F-3FD40987495A}"/>
          </ac:graphicFrameMkLst>
        </pc:graphicFrameChg>
        <pc:picChg chg="add del mod">
          <ac:chgData name="Paul Easter" userId="6549cd31feb53bc1" providerId="LiveId" clId="{E19B617E-EE3F-4AAA-9381-36BBE1B8C7A2}" dt="2022-03-07T02:10:03.430" v="39922" actId="478"/>
          <ac:picMkLst>
            <pc:docMk/>
            <pc:sldMk cId="850268100" sldId="718"/>
            <ac:picMk id="11272" creationId="{1FC46C23-4C8E-4823-8E90-11342734D3A7}"/>
          </ac:picMkLst>
        </pc:picChg>
        <pc:picChg chg="add mod">
          <ac:chgData name="Paul Easter" userId="6549cd31feb53bc1" providerId="LiveId" clId="{E19B617E-EE3F-4AAA-9381-36BBE1B8C7A2}" dt="2022-03-07T02:10:06.813" v="39923" actId="1076"/>
          <ac:picMkLst>
            <pc:docMk/>
            <pc:sldMk cId="850268100" sldId="718"/>
            <ac:picMk id="11274" creationId="{6B02122B-C097-4A4E-90F2-ACAFB853F623}"/>
          </ac:picMkLst>
        </pc:picChg>
      </pc:sldChg>
      <pc:sldChg chg="addSp delSp modSp add mod">
        <pc:chgData name="Paul Easter" userId="6549cd31feb53bc1" providerId="LiveId" clId="{E19B617E-EE3F-4AAA-9381-36BBE1B8C7A2}" dt="2022-03-06T19:33:12.081" v="38867" actId="20577"/>
        <pc:sldMkLst>
          <pc:docMk/>
          <pc:sldMk cId="2753039670" sldId="719"/>
        </pc:sldMkLst>
        <pc:spChg chg="mod">
          <ac:chgData name="Paul Easter" userId="6549cd31feb53bc1" providerId="LiveId" clId="{E19B617E-EE3F-4AAA-9381-36BBE1B8C7A2}" dt="2022-03-06T19:33:12.081" v="38867" actId="20577"/>
          <ac:spMkLst>
            <pc:docMk/>
            <pc:sldMk cId="2753039670" sldId="719"/>
            <ac:spMk id="7" creationId="{FCC82E8F-9C62-495F-A272-534CB9DB59B0}"/>
          </ac:spMkLst>
        </pc:spChg>
        <pc:spChg chg="mod">
          <ac:chgData name="Paul Easter" userId="6549cd31feb53bc1" providerId="LiveId" clId="{E19B617E-EE3F-4AAA-9381-36BBE1B8C7A2}" dt="2022-03-06T13:14:51.166" v="36969" actId="20577"/>
          <ac:spMkLst>
            <pc:docMk/>
            <pc:sldMk cId="2753039670" sldId="719"/>
            <ac:spMk id="14" creationId="{D1A264E9-38AC-47A4-83E2-D3C122E48CFC}"/>
          </ac:spMkLst>
        </pc:spChg>
        <pc:picChg chg="del">
          <ac:chgData name="Paul Easter" userId="6549cd31feb53bc1" providerId="LiveId" clId="{E19B617E-EE3F-4AAA-9381-36BBE1B8C7A2}" dt="2022-03-06T13:14:53.873" v="36970" actId="478"/>
          <ac:picMkLst>
            <pc:docMk/>
            <pc:sldMk cId="2753039670" sldId="719"/>
            <ac:picMk id="11272" creationId="{1FC46C23-4C8E-4823-8E90-11342734D3A7}"/>
          </ac:picMkLst>
        </pc:picChg>
        <pc:picChg chg="del">
          <ac:chgData name="Paul Easter" userId="6549cd31feb53bc1" providerId="LiveId" clId="{E19B617E-EE3F-4AAA-9381-36BBE1B8C7A2}" dt="2022-03-06T13:14:54.711" v="36971" actId="478"/>
          <ac:picMkLst>
            <pc:docMk/>
            <pc:sldMk cId="2753039670" sldId="719"/>
            <ac:picMk id="11274" creationId="{6B02122B-C097-4A4E-90F2-ACAFB853F623}"/>
          </ac:picMkLst>
        </pc:picChg>
        <pc:picChg chg="add mod">
          <ac:chgData name="Paul Easter" userId="6549cd31feb53bc1" providerId="LiveId" clId="{E19B617E-EE3F-4AAA-9381-36BBE1B8C7A2}" dt="2022-03-06T13:17:58.850" v="37069" actId="1076"/>
          <ac:picMkLst>
            <pc:docMk/>
            <pc:sldMk cId="2753039670" sldId="719"/>
            <ac:picMk id="12290" creationId="{D743C55D-9BA5-4164-92B0-751119451752}"/>
          </ac:picMkLst>
        </pc:picChg>
      </pc:sldChg>
      <pc:sldChg chg="addSp delSp modSp add mod">
        <pc:chgData name="Paul Easter" userId="6549cd31feb53bc1" providerId="LiveId" clId="{E19B617E-EE3F-4AAA-9381-36BBE1B8C7A2}" dt="2022-03-06T19:25:49.947" v="38817" actId="20577"/>
        <pc:sldMkLst>
          <pc:docMk/>
          <pc:sldMk cId="1383295216" sldId="720"/>
        </pc:sldMkLst>
        <pc:spChg chg="del mod">
          <ac:chgData name="Paul Easter" userId="6549cd31feb53bc1" providerId="LiveId" clId="{E19B617E-EE3F-4AAA-9381-36BBE1B8C7A2}" dt="2022-03-06T16:20:31.742" v="37578" actId="478"/>
          <ac:spMkLst>
            <pc:docMk/>
            <pc:sldMk cId="1383295216" sldId="720"/>
            <ac:spMk id="6" creationId="{FA6725D9-FC13-402E-85EA-2F7437AB0C45}"/>
          </ac:spMkLst>
        </pc:spChg>
        <pc:spChg chg="mod">
          <ac:chgData name="Paul Easter" userId="6549cd31feb53bc1" providerId="LiveId" clId="{E19B617E-EE3F-4AAA-9381-36BBE1B8C7A2}" dt="2022-03-06T19:23:39.083" v="38761" actId="113"/>
          <ac:spMkLst>
            <pc:docMk/>
            <pc:sldMk cId="1383295216" sldId="720"/>
            <ac:spMk id="7" creationId="{FCC82E8F-9C62-495F-A272-534CB9DB59B0}"/>
          </ac:spMkLst>
        </pc:spChg>
        <pc:spChg chg="add mod">
          <ac:chgData name="Paul Easter" userId="6549cd31feb53bc1" providerId="LiveId" clId="{E19B617E-EE3F-4AAA-9381-36BBE1B8C7A2}" dt="2022-03-06T15:28:31.028" v="37366"/>
          <ac:spMkLst>
            <pc:docMk/>
            <pc:sldMk cId="1383295216" sldId="720"/>
            <ac:spMk id="8" creationId="{30188292-5D33-4D83-A4CA-968EB051E697}"/>
          </ac:spMkLst>
        </pc:spChg>
        <pc:spChg chg="mod">
          <ac:chgData name="Paul Easter" userId="6549cd31feb53bc1" providerId="LiveId" clId="{E19B617E-EE3F-4AAA-9381-36BBE1B8C7A2}" dt="2022-03-06T15:01:24.094" v="37100"/>
          <ac:spMkLst>
            <pc:docMk/>
            <pc:sldMk cId="1383295216" sldId="720"/>
            <ac:spMk id="13" creationId="{00000000-0000-0000-0000-000000000000}"/>
          </ac:spMkLst>
        </pc:spChg>
        <pc:spChg chg="mod">
          <ac:chgData name="Paul Easter" userId="6549cd31feb53bc1" providerId="LiveId" clId="{E19B617E-EE3F-4AAA-9381-36BBE1B8C7A2}" dt="2022-03-06T16:29:19.230" v="37745" actId="1076"/>
          <ac:spMkLst>
            <pc:docMk/>
            <pc:sldMk cId="1383295216" sldId="720"/>
            <ac:spMk id="14" creationId="{D1A264E9-38AC-47A4-83E2-D3C122E48CFC}"/>
          </ac:spMkLst>
        </pc:spChg>
        <pc:graphicFrameChg chg="mod modGraphic">
          <ac:chgData name="Paul Easter" userId="6549cd31feb53bc1" providerId="LiveId" clId="{E19B617E-EE3F-4AAA-9381-36BBE1B8C7A2}" dt="2022-03-06T19:25:49.947" v="38817" actId="20577"/>
          <ac:graphicFrameMkLst>
            <pc:docMk/>
            <pc:sldMk cId="1383295216" sldId="720"/>
            <ac:graphicFrameMk id="15" creationId="{D384B966-F8E8-4C92-904A-289384662F7D}"/>
          </ac:graphicFrameMkLst>
        </pc:graphicFrameChg>
      </pc:sldChg>
      <pc:sldChg chg="addSp delSp modSp add mod">
        <pc:chgData name="Paul Easter" userId="6549cd31feb53bc1" providerId="LiveId" clId="{E19B617E-EE3F-4AAA-9381-36BBE1B8C7A2}" dt="2022-03-13T03:08:36.484" v="82350"/>
        <pc:sldMkLst>
          <pc:docMk/>
          <pc:sldMk cId="3912751606" sldId="721"/>
        </pc:sldMkLst>
        <pc:spChg chg="del mod">
          <ac:chgData name="Paul Easter" userId="6549cd31feb53bc1" providerId="LiveId" clId="{E19B617E-EE3F-4AAA-9381-36BBE1B8C7A2}" dt="2022-03-13T03:07:53.615" v="82335" actId="478"/>
          <ac:spMkLst>
            <pc:docMk/>
            <pc:sldMk cId="3912751606" sldId="721"/>
            <ac:spMk id="6" creationId="{FA6725D9-FC13-402E-85EA-2F7437AB0C45}"/>
          </ac:spMkLst>
        </pc:spChg>
        <pc:spChg chg="mod">
          <ac:chgData name="Paul Easter" userId="6549cd31feb53bc1" providerId="LiveId" clId="{E19B617E-EE3F-4AAA-9381-36BBE1B8C7A2}" dt="2022-03-07T01:33:04.511" v="39794" actId="20577"/>
          <ac:spMkLst>
            <pc:docMk/>
            <pc:sldMk cId="3912751606" sldId="721"/>
            <ac:spMk id="7" creationId="{FCC82E8F-9C62-495F-A272-534CB9DB59B0}"/>
          </ac:spMkLst>
        </pc:spChg>
        <pc:spChg chg="add mod">
          <ac:chgData name="Paul Easter" userId="6549cd31feb53bc1" providerId="LiveId" clId="{E19B617E-EE3F-4AAA-9381-36BBE1B8C7A2}" dt="2022-03-13T03:07:56.518" v="82337" actId="1076"/>
          <ac:spMkLst>
            <pc:docMk/>
            <pc:sldMk cId="3912751606" sldId="721"/>
            <ac:spMk id="10" creationId="{824D8A05-25B0-4A0C-903D-3EE471C2CEA3}"/>
          </ac:spMkLst>
        </pc:spChg>
        <pc:spChg chg="mod">
          <ac:chgData name="Paul Easter" userId="6549cd31feb53bc1" providerId="LiveId" clId="{E19B617E-EE3F-4AAA-9381-36BBE1B8C7A2}" dt="2022-03-06T15:37:11.690" v="37431"/>
          <ac:spMkLst>
            <pc:docMk/>
            <pc:sldMk cId="3912751606" sldId="721"/>
            <ac:spMk id="14" creationId="{D1A264E9-38AC-47A4-83E2-D3C122E48CFC}"/>
          </ac:spMkLst>
        </pc:spChg>
        <pc:graphicFrameChg chg="add mod">
          <ac:chgData name="Paul Easter" userId="6549cd31feb53bc1" providerId="LiveId" clId="{E19B617E-EE3F-4AAA-9381-36BBE1B8C7A2}" dt="2022-03-07T01:35:09.615" v="39809" actId="20577"/>
          <ac:graphicFrameMkLst>
            <pc:docMk/>
            <pc:sldMk cId="3912751606" sldId="721"/>
            <ac:graphicFrameMk id="9" creationId="{C4EA2B4A-CFA6-4B08-A166-FC560EC1AF3D}"/>
          </ac:graphicFrameMkLst>
        </pc:graphicFrameChg>
        <pc:graphicFrameChg chg="mod modGraphic">
          <ac:chgData name="Paul Easter" userId="6549cd31feb53bc1" providerId="LiveId" clId="{E19B617E-EE3F-4AAA-9381-36BBE1B8C7A2}" dt="2022-03-13T03:08:36.484" v="82350"/>
          <ac:graphicFrameMkLst>
            <pc:docMk/>
            <pc:sldMk cId="3912751606" sldId="721"/>
            <ac:graphicFrameMk id="15" creationId="{D384B966-F8E8-4C92-904A-289384662F7D}"/>
          </ac:graphicFrameMkLst>
        </pc:graphicFrameChg>
      </pc:sldChg>
      <pc:sldChg chg="addSp delSp modSp add mod">
        <pc:chgData name="Paul Easter" userId="6549cd31feb53bc1" providerId="LiveId" clId="{E19B617E-EE3F-4AAA-9381-36BBE1B8C7A2}" dt="2022-03-13T03:07:33.865" v="82334"/>
        <pc:sldMkLst>
          <pc:docMk/>
          <pc:sldMk cId="1286822254" sldId="722"/>
        </pc:sldMkLst>
        <pc:spChg chg="add del mod">
          <ac:chgData name="Paul Easter" userId="6549cd31feb53bc1" providerId="LiveId" clId="{E19B617E-EE3F-4AAA-9381-36BBE1B8C7A2}" dt="2022-03-07T01:31:52.766" v="39786" actId="478"/>
          <ac:spMkLst>
            <pc:docMk/>
            <pc:sldMk cId="1286822254" sldId="722"/>
            <ac:spMk id="2" creationId="{56613C19-589E-4CD6-92F3-59E78640D307}"/>
          </ac:spMkLst>
        </pc:spChg>
        <pc:spChg chg="del">
          <ac:chgData name="Paul Easter" userId="6549cd31feb53bc1" providerId="LiveId" clId="{E19B617E-EE3F-4AAA-9381-36BBE1B8C7A2}" dt="2022-03-13T03:07:32.949" v="82333" actId="478"/>
          <ac:spMkLst>
            <pc:docMk/>
            <pc:sldMk cId="1286822254" sldId="722"/>
            <ac:spMk id="6" creationId="{FA6725D9-FC13-402E-85EA-2F7437AB0C45}"/>
          </ac:spMkLst>
        </pc:spChg>
        <pc:spChg chg="mod">
          <ac:chgData name="Paul Easter" userId="6549cd31feb53bc1" providerId="LiveId" clId="{E19B617E-EE3F-4AAA-9381-36BBE1B8C7A2}" dt="2022-03-07T01:31:45.970" v="39785" actId="6549"/>
          <ac:spMkLst>
            <pc:docMk/>
            <pc:sldMk cId="1286822254" sldId="722"/>
            <ac:spMk id="7" creationId="{FCC82E8F-9C62-495F-A272-534CB9DB59B0}"/>
          </ac:spMkLst>
        </pc:spChg>
        <pc:spChg chg="add mod">
          <ac:chgData name="Paul Easter" userId="6549cd31feb53bc1" providerId="LiveId" clId="{E19B617E-EE3F-4AAA-9381-36BBE1B8C7A2}" dt="2022-03-13T03:07:33.865" v="82334"/>
          <ac:spMkLst>
            <pc:docMk/>
            <pc:sldMk cId="1286822254" sldId="722"/>
            <ac:spMk id="9" creationId="{015608E6-A084-42CA-8B3D-4BD41FEA357F}"/>
          </ac:spMkLst>
        </pc:spChg>
        <pc:graphicFrameChg chg="mod">
          <ac:chgData name="Paul Easter" userId="6549cd31feb53bc1" providerId="LiveId" clId="{E19B617E-EE3F-4AAA-9381-36BBE1B8C7A2}" dt="2022-03-13T03:07:19.054" v="82332"/>
          <ac:graphicFrameMkLst>
            <pc:docMk/>
            <pc:sldMk cId="1286822254" sldId="722"/>
            <ac:graphicFrameMk id="15" creationId="{D384B966-F8E8-4C92-904A-289384662F7D}"/>
          </ac:graphicFrameMkLst>
        </pc:graphicFrameChg>
      </pc:sldChg>
      <pc:sldChg chg="modSp add del mod">
        <pc:chgData name="Paul Easter" userId="6549cd31feb53bc1" providerId="LiveId" clId="{E19B617E-EE3F-4AAA-9381-36BBE1B8C7A2}" dt="2022-03-06T18:16:17.688" v="37755" actId="47"/>
        <pc:sldMkLst>
          <pc:docMk/>
          <pc:sldMk cId="3341974377" sldId="723"/>
        </pc:sldMkLst>
        <pc:spChg chg="mod">
          <ac:chgData name="Paul Easter" userId="6549cd31feb53bc1" providerId="LiveId" clId="{E19B617E-EE3F-4AAA-9381-36BBE1B8C7A2}" dt="2022-03-06T18:15:24.948" v="37752"/>
          <ac:spMkLst>
            <pc:docMk/>
            <pc:sldMk cId="3341974377" sldId="723"/>
            <ac:spMk id="13" creationId="{00000000-0000-0000-0000-000000000000}"/>
          </ac:spMkLst>
        </pc:spChg>
        <pc:spChg chg="mod">
          <ac:chgData name="Paul Easter" userId="6549cd31feb53bc1" providerId="LiveId" clId="{E19B617E-EE3F-4AAA-9381-36BBE1B8C7A2}" dt="2022-03-06T18:15:37.106" v="37753"/>
          <ac:spMkLst>
            <pc:docMk/>
            <pc:sldMk cId="3341974377" sldId="723"/>
            <ac:spMk id="14" creationId="{D1A264E9-38AC-47A4-83E2-D3C122E48CFC}"/>
          </ac:spMkLst>
        </pc:spChg>
      </pc:sldChg>
      <pc:sldChg chg="delSp modSp add mod ord">
        <pc:chgData name="Paul Easter" userId="6549cd31feb53bc1" providerId="LiveId" clId="{E19B617E-EE3F-4AAA-9381-36BBE1B8C7A2}" dt="2022-03-06T19:08:34.556" v="38575" actId="20577"/>
        <pc:sldMkLst>
          <pc:docMk/>
          <pc:sldMk cId="1375437038" sldId="724"/>
        </pc:sldMkLst>
        <pc:spChg chg="mod">
          <ac:chgData name="Paul Easter" userId="6549cd31feb53bc1" providerId="LiveId" clId="{E19B617E-EE3F-4AAA-9381-36BBE1B8C7A2}" dt="2022-03-06T19:08:34.556" v="38575" actId="20577"/>
          <ac:spMkLst>
            <pc:docMk/>
            <pc:sldMk cId="1375437038" sldId="724"/>
            <ac:spMk id="7" creationId="{FCC82E8F-9C62-495F-A272-534CB9DB59B0}"/>
          </ac:spMkLst>
        </pc:spChg>
        <pc:spChg chg="del mod">
          <ac:chgData name="Paul Easter" userId="6549cd31feb53bc1" providerId="LiveId" clId="{E19B617E-EE3F-4AAA-9381-36BBE1B8C7A2}" dt="2022-03-06T18:16:29.065" v="37759" actId="478"/>
          <ac:spMkLst>
            <pc:docMk/>
            <pc:sldMk cId="1375437038" sldId="724"/>
            <ac:spMk id="8" creationId="{FA2F4D0C-11D9-484E-A8B9-650B3E264038}"/>
          </ac:spMkLst>
        </pc:spChg>
        <pc:spChg chg="del">
          <ac:chgData name="Paul Easter" userId="6549cd31feb53bc1" providerId="LiveId" clId="{E19B617E-EE3F-4AAA-9381-36BBE1B8C7A2}" dt="2022-03-06T18:16:27.839" v="37758" actId="478"/>
          <ac:spMkLst>
            <pc:docMk/>
            <pc:sldMk cId="1375437038" sldId="724"/>
            <ac:spMk id="9" creationId="{40A42E08-0F8D-410E-AD9A-A5EC4A1D4D44}"/>
          </ac:spMkLst>
        </pc:spChg>
        <pc:spChg chg="del">
          <ac:chgData name="Paul Easter" userId="6549cd31feb53bc1" providerId="LiveId" clId="{E19B617E-EE3F-4AAA-9381-36BBE1B8C7A2}" dt="2022-03-06T18:16:30.514" v="37760" actId="478"/>
          <ac:spMkLst>
            <pc:docMk/>
            <pc:sldMk cId="1375437038" sldId="724"/>
            <ac:spMk id="10" creationId="{22A2FA0F-D092-4DB5-80EB-9254E9B98FB0}"/>
          </ac:spMkLst>
        </pc:spChg>
        <pc:spChg chg="del">
          <ac:chgData name="Paul Easter" userId="6549cd31feb53bc1" providerId="LiveId" clId="{E19B617E-EE3F-4AAA-9381-36BBE1B8C7A2}" dt="2022-03-06T18:16:32.126" v="37761" actId="478"/>
          <ac:spMkLst>
            <pc:docMk/>
            <pc:sldMk cId="1375437038" sldId="724"/>
            <ac:spMk id="12" creationId="{2D3307D4-3785-4DAA-97E7-C7F07586AA43}"/>
          </ac:spMkLst>
        </pc:spChg>
        <pc:spChg chg="mod">
          <ac:chgData name="Paul Easter" userId="6549cd31feb53bc1" providerId="LiveId" clId="{E19B617E-EE3F-4AAA-9381-36BBE1B8C7A2}" dt="2022-03-06T18:16:24.244" v="37756"/>
          <ac:spMkLst>
            <pc:docMk/>
            <pc:sldMk cId="1375437038" sldId="724"/>
            <ac:spMk id="13" creationId="{00000000-0000-0000-0000-000000000000}"/>
          </ac:spMkLst>
        </pc:spChg>
        <pc:spChg chg="mod">
          <ac:chgData name="Paul Easter" userId="6549cd31feb53bc1" providerId="LiveId" clId="{E19B617E-EE3F-4AAA-9381-36BBE1B8C7A2}" dt="2022-03-06T18:26:39.174" v="38117" actId="20577"/>
          <ac:spMkLst>
            <pc:docMk/>
            <pc:sldMk cId="1375437038" sldId="724"/>
            <ac:spMk id="14" creationId="{D1A264E9-38AC-47A4-83E2-D3C122E48CFC}"/>
          </ac:spMkLst>
        </pc:spChg>
        <pc:picChg chg="mod">
          <ac:chgData name="Paul Easter" userId="6549cd31feb53bc1" providerId="LiveId" clId="{E19B617E-EE3F-4AAA-9381-36BBE1B8C7A2}" dt="2022-03-06T18:17:25.121" v="37765" actId="14826"/>
          <ac:picMkLst>
            <pc:docMk/>
            <pc:sldMk cId="1375437038" sldId="724"/>
            <ac:picMk id="5" creationId="{28C412CD-D5A8-472B-8A6A-32F3C16C3F70}"/>
          </ac:picMkLst>
        </pc:picChg>
        <pc:picChg chg="mod">
          <ac:chgData name="Paul Easter" userId="6549cd31feb53bc1" providerId="LiveId" clId="{E19B617E-EE3F-4AAA-9381-36BBE1B8C7A2}" dt="2022-03-06T18:17:02.705" v="37764" actId="14826"/>
          <ac:picMkLst>
            <pc:docMk/>
            <pc:sldMk cId="1375437038" sldId="724"/>
            <ac:picMk id="11" creationId="{C2FBFAB3-01F6-42AF-A57B-6ECB67A36DDA}"/>
          </ac:picMkLst>
        </pc:picChg>
      </pc:sldChg>
      <pc:sldChg chg="delSp modSp add mod">
        <pc:chgData name="Paul Easter" userId="6549cd31feb53bc1" providerId="LiveId" clId="{E19B617E-EE3F-4AAA-9381-36BBE1B8C7A2}" dt="2022-03-06T18:26:45.310" v="38118"/>
        <pc:sldMkLst>
          <pc:docMk/>
          <pc:sldMk cId="2015715733" sldId="725"/>
        </pc:sldMkLst>
        <pc:spChg chg="mod">
          <ac:chgData name="Paul Easter" userId="6549cd31feb53bc1" providerId="LiveId" clId="{E19B617E-EE3F-4AAA-9381-36BBE1B8C7A2}" dt="2022-03-06T18:23:58.003" v="38014" actId="14100"/>
          <ac:spMkLst>
            <pc:docMk/>
            <pc:sldMk cId="2015715733" sldId="725"/>
            <ac:spMk id="7" creationId="{FCC82E8F-9C62-495F-A272-534CB9DB59B0}"/>
          </ac:spMkLst>
        </pc:spChg>
        <pc:spChg chg="mod">
          <ac:chgData name="Paul Easter" userId="6549cd31feb53bc1" providerId="LiveId" clId="{E19B617E-EE3F-4AAA-9381-36BBE1B8C7A2}" dt="2022-03-06T18:26:45.310" v="38118"/>
          <ac:spMkLst>
            <pc:docMk/>
            <pc:sldMk cId="2015715733" sldId="725"/>
            <ac:spMk id="14" creationId="{D1A264E9-38AC-47A4-83E2-D3C122E48CFC}"/>
          </ac:spMkLst>
        </pc:spChg>
        <pc:picChg chg="del mod modCrop">
          <ac:chgData name="Paul Easter" userId="6549cd31feb53bc1" providerId="LiveId" clId="{E19B617E-EE3F-4AAA-9381-36BBE1B8C7A2}" dt="2022-03-06T18:21:55.681" v="37963" actId="478"/>
          <ac:picMkLst>
            <pc:docMk/>
            <pc:sldMk cId="2015715733" sldId="725"/>
            <ac:picMk id="5" creationId="{28C412CD-D5A8-472B-8A6A-32F3C16C3F70}"/>
          </ac:picMkLst>
        </pc:picChg>
        <pc:picChg chg="mod modCrop">
          <ac:chgData name="Paul Easter" userId="6549cd31feb53bc1" providerId="LiveId" clId="{E19B617E-EE3F-4AAA-9381-36BBE1B8C7A2}" dt="2022-03-06T18:24:08.227" v="38017" actId="1076"/>
          <ac:picMkLst>
            <pc:docMk/>
            <pc:sldMk cId="2015715733" sldId="725"/>
            <ac:picMk id="11" creationId="{C2FBFAB3-01F6-42AF-A57B-6ECB67A36DDA}"/>
          </ac:picMkLst>
        </pc:picChg>
      </pc:sldChg>
      <pc:sldChg chg="add del">
        <pc:chgData name="Paul Easter" userId="6549cd31feb53bc1" providerId="LiveId" clId="{E19B617E-EE3F-4AAA-9381-36BBE1B8C7A2}" dt="2022-03-06T18:16:16.371" v="37754" actId="47"/>
        <pc:sldMkLst>
          <pc:docMk/>
          <pc:sldMk cId="2307643217" sldId="725"/>
        </pc:sldMkLst>
      </pc:sldChg>
      <pc:sldChg chg="modSp add mod">
        <pc:chgData name="Paul Easter" userId="6549cd31feb53bc1" providerId="LiveId" clId="{E19B617E-EE3F-4AAA-9381-36BBE1B8C7A2}" dt="2022-03-06T18:26:48.004" v="38119"/>
        <pc:sldMkLst>
          <pc:docMk/>
          <pc:sldMk cId="1299473106" sldId="726"/>
        </pc:sldMkLst>
        <pc:spChg chg="mod">
          <ac:chgData name="Paul Easter" userId="6549cd31feb53bc1" providerId="LiveId" clId="{E19B617E-EE3F-4AAA-9381-36BBE1B8C7A2}" dt="2022-03-06T18:26:24.418" v="38111" actId="20577"/>
          <ac:spMkLst>
            <pc:docMk/>
            <pc:sldMk cId="1299473106" sldId="726"/>
            <ac:spMk id="7" creationId="{FCC82E8F-9C62-495F-A272-534CB9DB59B0}"/>
          </ac:spMkLst>
        </pc:spChg>
        <pc:spChg chg="mod">
          <ac:chgData name="Paul Easter" userId="6549cd31feb53bc1" providerId="LiveId" clId="{E19B617E-EE3F-4AAA-9381-36BBE1B8C7A2}" dt="2022-03-06T18:26:48.004" v="38119"/>
          <ac:spMkLst>
            <pc:docMk/>
            <pc:sldMk cId="1299473106" sldId="726"/>
            <ac:spMk id="14" creationId="{D1A264E9-38AC-47A4-83E2-D3C122E48CFC}"/>
          </ac:spMkLst>
        </pc:spChg>
        <pc:picChg chg="mod">
          <ac:chgData name="Paul Easter" userId="6549cd31feb53bc1" providerId="LiveId" clId="{E19B617E-EE3F-4AAA-9381-36BBE1B8C7A2}" dt="2022-03-06T18:24:43.763" v="38019" actId="14826"/>
          <ac:picMkLst>
            <pc:docMk/>
            <pc:sldMk cId="1299473106" sldId="726"/>
            <ac:picMk id="11" creationId="{C2FBFAB3-01F6-42AF-A57B-6ECB67A36DDA}"/>
          </ac:picMkLst>
        </pc:picChg>
      </pc:sldChg>
      <pc:sldChg chg="modSp add mod ord">
        <pc:chgData name="Paul Easter" userId="6549cd31feb53bc1" providerId="LiveId" clId="{E19B617E-EE3F-4AAA-9381-36BBE1B8C7A2}" dt="2022-03-06T18:28:01.660" v="38135"/>
        <pc:sldMkLst>
          <pc:docMk/>
          <pc:sldMk cId="273369664" sldId="727"/>
        </pc:sldMkLst>
        <pc:spChg chg="mod">
          <ac:chgData name="Paul Easter" userId="6549cd31feb53bc1" providerId="LiveId" clId="{E19B617E-EE3F-4AAA-9381-36BBE1B8C7A2}" dt="2022-03-06T18:27:53.872" v="38133" actId="20577"/>
          <ac:spMkLst>
            <pc:docMk/>
            <pc:sldMk cId="273369664" sldId="727"/>
            <ac:spMk id="7" creationId="{FCC82E8F-9C62-495F-A272-534CB9DB59B0}"/>
          </ac:spMkLst>
        </pc:spChg>
        <pc:picChg chg="mod">
          <ac:chgData name="Paul Easter" userId="6549cd31feb53bc1" providerId="LiveId" clId="{E19B617E-EE3F-4AAA-9381-36BBE1B8C7A2}" dt="2022-03-06T18:27:46.429" v="38127" actId="1076"/>
          <ac:picMkLst>
            <pc:docMk/>
            <pc:sldMk cId="273369664" sldId="727"/>
            <ac:picMk id="11" creationId="{C2FBFAB3-01F6-42AF-A57B-6ECB67A36DDA}"/>
          </ac:picMkLst>
        </pc:picChg>
      </pc:sldChg>
      <pc:sldChg chg="modSp add mod">
        <pc:chgData name="Paul Easter" userId="6549cd31feb53bc1" providerId="LiveId" clId="{E19B617E-EE3F-4AAA-9381-36BBE1B8C7A2}" dt="2022-03-06T18:31:35.779" v="38315" actId="313"/>
        <pc:sldMkLst>
          <pc:docMk/>
          <pc:sldMk cId="408900807" sldId="728"/>
        </pc:sldMkLst>
        <pc:spChg chg="mod">
          <ac:chgData name="Paul Easter" userId="6549cd31feb53bc1" providerId="LiveId" clId="{E19B617E-EE3F-4AAA-9381-36BBE1B8C7A2}" dt="2022-03-06T18:31:35.779" v="38315" actId="313"/>
          <ac:spMkLst>
            <pc:docMk/>
            <pc:sldMk cId="408900807" sldId="728"/>
            <ac:spMk id="7" creationId="{FCC82E8F-9C62-495F-A272-534CB9DB59B0}"/>
          </ac:spMkLst>
        </pc:spChg>
        <pc:picChg chg="mod">
          <ac:chgData name="Paul Easter" userId="6549cd31feb53bc1" providerId="LiveId" clId="{E19B617E-EE3F-4AAA-9381-36BBE1B8C7A2}" dt="2022-03-06T18:28:12.576" v="38137" actId="14826"/>
          <ac:picMkLst>
            <pc:docMk/>
            <pc:sldMk cId="408900807" sldId="728"/>
            <ac:picMk id="11" creationId="{C2FBFAB3-01F6-42AF-A57B-6ECB67A36DDA}"/>
          </ac:picMkLst>
        </pc:picChg>
      </pc:sldChg>
      <pc:sldChg chg="modSp add mod ord">
        <pc:chgData name="Paul Easter" userId="6549cd31feb53bc1" providerId="LiveId" clId="{E19B617E-EE3F-4AAA-9381-36BBE1B8C7A2}" dt="2022-03-06T18:34:24.007" v="38334" actId="20577"/>
        <pc:sldMkLst>
          <pc:docMk/>
          <pc:sldMk cId="914412654" sldId="729"/>
        </pc:sldMkLst>
        <pc:spChg chg="mod">
          <ac:chgData name="Paul Easter" userId="6549cd31feb53bc1" providerId="LiveId" clId="{E19B617E-EE3F-4AAA-9381-36BBE1B8C7A2}" dt="2022-03-06T18:34:24.007" v="38334" actId="20577"/>
          <ac:spMkLst>
            <pc:docMk/>
            <pc:sldMk cId="914412654" sldId="729"/>
            <ac:spMk id="7" creationId="{FCC82E8F-9C62-495F-A272-534CB9DB59B0}"/>
          </ac:spMkLst>
        </pc:spChg>
        <pc:spChg chg="mod">
          <ac:chgData name="Paul Easter" userId="6549cd31feb53bc1" providerId="LiveId" clId="{E19B617E-EE3F-4AAA-9381-36BBE1B8C7A2}" dt="2022-03-06T18:33:39.858" v="38327" actId="27636"/>
          <ac:spMkLst>
            <pc:docMk/>
            <pc:sldMk cId="914412654" sldId="729"/>
            <ac:spMk id="14" creationId="{D1A264E9-38AC-47A4-83E2-D3C122E48CFC}"/>
          </ac:spMkLst>
        </pc:spChg>
        <pc:picChg chg="mod modCrop">
          <ac:chgData name="Paul Easter" userId="6549cd31feb53bc1" providerId="LiveId" clId="{E19B617E-EE3F-4AAA-9381-36BBE1B8C7A2}" dt="2022-03-06T18:33:21.178" v="38323" actId="732"/>
          <ac:picMkLst>
            <pc:docMk/>
            <pc:sldMk cId="914412654" sldId="729"/>
            <ac:picMk id="5" creationId="{28C412CD-D5A8-472B-8A6A-32F3C16C3F70}"/>
          </ac:picMkLst>
        </pc:picChg>
        <pc:picChg chg="mod">
          <ac:chgData name="Paul Easter" userId="6549cd31feb53bc1" providerId="LiveId" clId="{E19B617E-EE3F-4AAA-9381-36BBE1B8C7A2}" dt="2022-03-06T18:33:09.539" v="38320" actId="14826"/>
          <ac:picMkLst>
            <pc:docMk/>
            <pc:sldMk cId="914412654" sldId="729"/>
            <ac:picMk id="11" creationId="{C2FBFAB3-01F6-42AF-A57B-6ECB67A36DDA}"/>
          </ac:picMkLst>
        </pc:picChg>
      </pc:sldChg>
      <pc:sldChg chg="modSp add mod">
        <pc:chgData name="Paul Easter" userId="6549cd31feb53bc1" providerId="LiveId" clId="{E19B617E-EE3F-4AAA-9381-36BBE1B8C7A2}" dt="2022-03-06T18:36:34.891" v="38469" actId="20577"/>
        <pc:sldMkLst>
          <pc:docMk/>
          <pc:sldMk cId="2611283026" sldId="730"/>
        </pc:sldMkLst>
        <pc:spChg chg="mod">
          <ac:chgData name="Paul Easter" userId="6549cd31feb53bc1" providerId="LiveId" clId="{E19B617E-EE3F-4AAA-9381-36BBE1B8C7A2}" dt="2022-03-06T18:36:34.891" v="38469" actId="20577"/>
          <ac:spMkLst>
            <pc:docMk/>
            <pc:sldMk cId="2611283026" sldId="730"/>
            <ac:spMk id="7" creationId="{FCC82E8F-9C62-495F-A272-534CB9DB59B0}"/>
          </ac:spMkLst>
        </pc:spChg>
        <pc:picChg chg="mod">
          <ac:chgData name="Paul Easter" userId="6549cd31feb53bc1" providerId="LiveId" clId="{E19B617E-EE3F-4AAA-9381-36BBE1B8C7A2}" dt="2022-03-06T18:35:40.947" v="38368" actId="1076"/>
          <ac:picMkLst>
            <pc:docMk/>
            <pc:sldMk cId="2611283026" sldId="730"/>
            <ac:picMk id="5" creationId="{28C412CD-D5A8-472B-8A6A-32F3C16C3F70}"/>
          </ac:picMkLst>
        </pc:picChg>
        <pc:picChg chg="mod">
          <ac:chgData name="Paul Easter" userId="6549cd31feb53bc1" providerId="LiveId" clId="{E19B617E-EE3F-4AAA-9381-36BBE1B8C7A2}" dt="2022-03-06T18:35:43.400" v="38369" actId="1076"/>
          <ac:picMkLst>
            <pc:docMk/>
            <pc:sldMk cId="2611283026" sldId="730"/>
            <ac:picMk id="11" creationId="{C2FBFAB3-01F6-42AF-A57B-6ECB67A36DDA}"/>
          </ac:picMkLst>
        </pc:picChg>
      </pc:sldChg>
      <pc:sldChg chg="addSp delSp modSp add mod">
        <pc:chgData name="Paul Easter" userId="6549cd31feb53bc1" providerId="LiveId" clId="{E19B617E-EE3F-4AAA-9381-36BBE1B8C7A2}" dt="2022-03-06T19:21:25.409" v="38742" actId="6549"/>
        <pc:sldMkLst>
          <pc:docMk/>
          <pc:sldMk cId="2146675495" sldId="731"/>
        </pc:sldMkLst>
        <pc:spChg chg="mod">
          <ac:chgData name="Paul Easter" userId="6549cd31feb53bc1" providerId="LiveId" clId="{E19B617E-EE3F-4AAA-9381-36BBE1B8C7A2}" dt="2022-03-06T19:15:50.564" v="38704" actId="20577"/>
          <ac:spMkLst>
            <pc:docMk/>
            <pc:sldMk cId="2146675495" sldId="731"/>
            <ac:spMk id="7" creationId="{FCC82E8F-9C62-495F-A272-534CB9DB59B0}"/>
          </ac:spMkLst>
        </pc:spChg>
        <pc:spChg chg="mod">
          <ac:chgData name="Paul Easter" userId="6549cd31feb53bc1" providerId="LiveId" clId="{E19B617E-EE3F-4AAA-9381-36BBE1B8C7A2}" dt="2022-03-06T19:21:25.409" v="38742" actId="6549"/>
          <ac:spMkLst>
            <pc:docMk/>
            <pc:sldMk cId="2146675495" sldId="731"/>
            <ac:spMk id="14" creationId="{D1A264E9-38AC-47A4-83E2-D3C122E48CFC}"/>
          </ac:spMkLst>
        </pc:spChg>
        <pc:picChg chg="mod">
          <ac:chgData name="Paul Easter" userId="6549cd31feb53bc1" providerId="LiveId" clId="{E19B617E-EE3F-4AAA-9381-36BBE1B8C7A2}" dt="2022-03-06T18:38:02.753" v="38483" actId="1076"/>
          <ac:picMkLst>
            <pc:docMk/>
            <pc:sldMk cId="2146675495" sldId="731"/>
            <ac:picMk id="5" creationId="{28C412CD-D5A8-472B-8A6A-32F3C16C3F70}"/>
          </ac:picMkLst>
        </pc:picChg>
        <pc:picChg chg="add mod">
          <ac:chgData name="Paul Easter" userId="6549cd31feb53bc1" providerId="LiveId" clId="{E19B617E-EE3F-4AAA-9381-36BBE1B8C7A2}" dt="2022-03-06T18:37:56.612" v="38482" actId="1076"/>
          <ac:picMkLst>
            <pc:docMk/>
            <pc:sldMk cId="2146675495" sldId="731"/>
            <ac:picMk id="8" creationId="{BA0A2950-59E4-40FA-88C5-D6144E572D2C}"/>
          </ac:picMkLst>
        </pc:picChg>
        <pc:picChg chg="del mod">
          <ac:chgData name="Paul Easter" userId="6549cd31feb53bc1" providerId="LiveId" clId="{E19B617E-EE3F-4AAA-9381-36BBE1B8C7A2}" dt="2022-03-06T18:37:39.635" v="38476" actId="478"/>
          <ac:picMkLst>
            <pc:docMk/>
            <pc:sldMk cId="2146675495" sldId="731"/>
            <ac:picMk id="11" creationId="{C2FBFAB3-01F6-42AF-A57B-6ECB67A36DDA}"/>
          </ac:picMkLst>
        </pc:picChg>
      </pc:sldChg>
      <pc:sldChg chg="modSp add mod">
        <pc:chgData name="Paul Easter" userId="6549cd31feb53bc1" providerId="LiveId" clId="{E19B617E-EE3F-4AAA-9381-36BBE1B8C7A2}" dt="2022-03-06T19:21:17.998" v="38741" actId="6549"/>
        <pc:sldMkLst>
          <pc:docMk/>
          <pc:sldMk cId="117999204" sldId="732"/>
        </pc:sldMkLst>
        <pc:spChg chg="mod">
          <ac:chgData name="Paul Easter" userId="6549cd31feb53bc1" providerId="LiveId" clId="{E19B617E-EE3F-4AAA-9381-36BBE1B8C7A2}" dt="2022-03-06T19:16:05.250" v="38707" actId="20577"/>
          <ac:spMkLst>
            <pc:docMk/>
            <pc:sldMk cId="117999204" sldId="732"/>
            <ac:spMk id="7" creationId="{FCC82E8F-9C62-495F-A272-534CB9DB59B0}"/>
          </ac:spMkLst>
        </pc:spChg>
        <pc:spChg chg="mod">
          <ac:chgData name="Paul Easter" userId="6549cd31feb53bc1" providerId="LiveId" clId="{E19B617E-EE3F-4AAA-9381-36BBE1B8C7A2}" dt="2022-03-06T19:21:17.998" v="38741" actId="6549"/>
          <ac:spMkLst>
            <pc:docMk/>
            <pc:sldMk cId="117999204" sldId="732"/>
            <ac:spMk id="14" creationId="{D1A264E9-38AC-47A4-83E2-D3C122E48CFC}"/>
          </ac:spMkLst>
        </pc:spChg>
        <pc:picChg chg="mod modCrop">
          <ac:chgData name="Paul Easter" userId="6549cd31feb53bc1" providerId="LiveId" clId="{E19B617E-EE3F-4AAA-9381-36BBE1B8C7A2}" dt="2022-03-06T19:05:36.270" v="38540" actId="18131"/>
          <ac:picMkLst>
            <pc:docMk/>
            <pc:sldMk cId="117999204" sldId="732"/>
            <ac:picMk id="5" creationId="{28C412CD-D5A8-472B-8A6A-32F3C16C3F70}"/>
          </ac:picMkLst>
        </pc:picChg>
        <pc:picChg chg="mod modCrop">
          <ac:chgData name="Paul Easter" userId="6549cd31feb53bc1" providerId="LiveId" clId="{E19B617E-EE3F-4AAA-9381-36BBE1B8C7A2}" dt="2022-03-06T19:06:08.735" v="38544" actId="18131"/>
          <ac:picMkLst>
            <pc:docMk/>
            <pc:sldMk cId="117999204" sldId="732"/>
            <ac:picMk id="8" creationId="{BA0A2950-59E4-40FA-88C5-D6144E572D2C}"/>
          </ac:picMkLst>
        </pc:picChg>
      </pc:sldChg>
      <pc:sldChg chg="delSp modSp add mod ord">
        <pc:chgData name="Paul Easter" userId="6549cd31feb53bc1" providerId="LiveId" clId="{E19B617E-EE3F-4AAA-9381-36BBE1B8C7A2}" dt="2022-03-06T19:21:13.613" v="38740" actId="6549"/>
        <pc:sldMkLst>
          <pc:docMk/>
          <pc:sldMk cId="1543362861" sldId="733"/>
        </pc:sldMkLst>
        <pc:spChg chg="mod">
          <ac:chgData name="Paul Easter" userId="6549cd31feb53bc1" providerId="LiveId" clId="{E19B617E-EE3F-4AAA-9381-36BBE1B8C7A2}" dt="2022-03-06T19:16:10.827" v="38708"/>
          <ac:spMkLst>
            <pc:docMk/>
            <pc:sldMk cId="1543362861" sldId="733"/>
            <ac:spMk id="7" creationId="{FCC82E8F-9C62-495F-A272-534CB9DB59B0}"/>
          </ac:spMkLst>
        </pc:spChg>
        <pc:spChg chg="mod">
          <ac:chgData name="Paul Easter" userId="6549cd31feb53bc1" providerId="LiveId" clId="{E19B617E-EE3F-4AAA-9381-36BBE1B8C7A2}" dt="2022-03-06T19:21:13.613" v="38740" actId="6549"/>
          <ac:spMkLst>
            <pc:docMk/>
            <pc:sldMk cId="1543362861" sldId="733"/>
            <ac:spMk id="14" creationId="{D1A264E9-38AC-47A4-83E2-D3C122E48CFC}"/>
          </ac:spMkLst>
        </pc:spChg>
        <pc:picChg chg="mod">
          <ac:chgData name="Paul Easter" userId="6549cd31feb53bc1" providerId="LiveId" clId="{E19B617E-EE3F-4AAA-9381-36BBE1B8C7A2}" dt="2022-03-06T19:16:14.263" v="38710" actId="1036"/>
          <ac:picMkLst>
            <pc:docMk/>
            <pc:sldMk cId="1543362861" sldId="733"/>
            <ac:picMk id="5" creationId="{28C412CD-D5A8-472B-8A6A-32F3C16C3F70}"/>
          </ac:picMkLst>
        </pc:picChg>
        <pc:picChg chg="del mod">
          <ac:chgData name="Paul Easter" userId="6549cd31feb53bc1" providerId="LiveId" clId="{E19B617E-EE3F-4AAA-9381-36BBE1B8C7A2}" dt="2022-03-06T19:07:38.124" v="38565" actId="478"/>
          <ac:picMkLst>
            <pc:docMk/>
            <pc:sldMk cId="1543362861" sldId="733"/>
            <ac:picMk id="8" creationId="{BA0A2950-59E4-40FA-88C5-D6144E572D2C}"/>
          </ac:picMkLst>
        </pc:picChg>
      </pc:sldChg>
      <pc:sldChg chg="add del">
        <pc:chgData name="Paul Easter" userId="6549cd31feb53bc1" providerId="LiveId" clId="{E19B617E-EE3F-4AAA-9381-36BBE1B8C7A2}" dt="2022-03-06T19:10:02.339" v="38604" actId="47"/>
        <pc:sldMkLst>
          <pc:docMk/>
          <pc:sldMk cId="480027089" sldId="734"/>
        </pc:sldMkLst>
      </pc:sldChg>
      <pc:sldChg chg="addSp delSp modSp add mod ord">
        <pc:chgData name="Paul Easter" userId="6549cd31feb53bc1" providerId="LiveId" clId="{E19B617E-EE3F-4AAA-9381-36BBE1B8C7A2}" dt="2022-03-06T19:21:05.294" v="38738" actId="6549"/>
        <pc:sldMkLst>
          <pc:docMk/>
          <pc:sldMk cId="1236104066" sldId="735"/>
        </pc:sldMkLst>
        <pc:spChg chg="mod">
          <ac:chgData name="Paul Easter" userId="6549cd31feb53bc1" providerId="LiveId" clId="{E19B617E-EE3F-4AAA-9381-36BBE1B8C7A2}" dt="2022-03-06T19:16:33.683" v="38716"/>
          <ac:spMkLst>
            <pc:docMk/>
            <pc:sldMk cId="1236104066" sldId="735"/>
            <ac:spMk id="7" creationId="{FCC82E8F-9C62-495F-A272-534CB9DB59B0}"/>
          </ac:spMkLst>
        </pc:spChg>
        <pc:spChg chg="mod">
          <ac:chgData name="Paul Easter" userId="6549cd31feb53bc1" providerId="LiveId" clId="{E19B617E-EE3F-4AAA-9381-36BBE1B8C7A2}" dt="2022-03-06T19:21:05.294" v="38738" actId="6549"/>
          <ac:spMkLst>
            <pc:docMk/>
            <pc:sldMk cId="1236104066" sldId="735"/>
            <ac:spMk id="14" creationId="{D1A264E9-38AC-47A4-83E2-D3C122E48CFC}"/>
          </ac:spMkLst>
        </pc:spChg>
        <pc:picChg chg="del">
          <ac:chgData name="Paul Easter" userId="6549cd31feb53bc1" providerId="LiveId" clId="{E19B617E-EE3F-4AAA-9381-36BBE1B8C7A2}" dt="2022-03-06T19:09:46.518" v="38599" actId="478"/>
          <ac:picMkLst>
            <pc:docMk/>
            <pc:sldMk cId="1236104066" sldId="735"/>
            <ac:picMk id="5" creationId="{28C412CD-D5A8-472B-8A6A-32F3C16C3F70}"/>
          </ac:picMkLst>
        </pc:picChg>
        <pc:picChg chg="add mod">
          <ac:chgData name="Paul Easter" userId="6549cd31feb53bc1" providerId="LiveId" clId="{E19B617E-EE3F-4AAA-9381-36BBE1B8C7A2}" dt="2022-03-06T19:16:36.763" v="38718" actId="1036"/>
          <ac:picMkLst>
            <pc:docMk/>
            <pc:sldMk cId="1236104066" sldId="735"/>
            <ac:picMk id="6" creationId="{3430D21C-80A5-46C8-87E0-1A92209CDBD7}"/>
          </ac:picMkLst>
        </pc:picChg>
      </pc:sldChg>
      <pc:sldChg chg="modSp add mod ord">
        <pc:chgData name="Paul Easter" userId="6549cd31feb53bc1" providerId="LiveId" clId="{E19B617E-EE3F-4AAA-9381-36BBE1B8C7A2}" dt="2022-03-06T19:21:10.382" v="38739" actId="6549"/>
        <pc:sldMkLst>
          <pc:docMk/>
          <pc:sldMk cId="3187389377" sldId="736"/>
        </pc:sldMkLst>
        <pc:spChg chg="mod">
          <ac:chgData name="Paul Easter" userId="6549cd31feb53bc1" providerId="LiveId" clId="{E19B617E-EE3F-4AAA-9381-36BBE1B8C7A2}" dt="2022-03-06T19:16:24.158" v="38715" actId="20577"/>
          <ac:spMkLst>
            <pc:docMk/>
            <pc:sldMk cId="3187389377" sldId="736"/>
            <ac:spMk id="7" creationId="{FCC82E8F-9C62-495F-A272-534CB9DB59B0}"/>
          </ac:spMkLst>
        </pc:spChg>
        <pc:spChg chg="mod">
          <ac:chgData name="Paul Easter" userId="6549cd31feb53bc1" providerId="LiveId" clId="{E19B617E-EE3F-4AAA-9381-36BBE1B8C7A2}" dt="2022-03-06T19:21:10.382" v="38739" actId="6549"/>
          <ac:spMkLst>
            <pc:docMk/>
            <pc:sldMk cId="3187389377" sldId="736"/>
            <ac:spMk id="14" creationId="{D1A264E9-38AC-47A4-83E2-D3C122E48CFC}"/>
          </ac:spMkLst>
        </pc:spChg>
        <pc:picChg chg="mod">
          <ac:chgData name="Paul Easter" userId="6549cd31feb53bc1" providerId="LiveId" clId="{E19B617E-EE3F-4AAA-9381-36BBE1B8C7A2}" dt="2022-03-06T19:14:18.405" v="38620" actId="14826"/>
          <ac:picMkLst>
            <pc:docMk/>
            <pc:sldMk cId="3187389377" sldId="736"/>
            <ac:picMk id="5" creationId="{28C412CD-D5A8-472B-8A6A-32F3C16C3F70}"/>
          </ac:picMkLst>
        </pc:picChg>
        <pc:picChg chg="mod">
          <ac:chgData name="Paul Easter" userId="6549cd31feb53bc1" providerId="LiveId" clId="{E19B617E-EE3F-4AAA-9381-36BBE1B8C7A2}" dt="2022-03-06T19:14:27.266" v="38621" actId="14826"/>
          <ac:picMkLst>
            <pc:docMk/>
            <pc:sldMk cId="3187389377" sldId="736"/>
            <ac:picMk id="8" creationId="{BA0A2950-59E4-40FA-88C5-D6144E572D2C}"/>
          </ac:picMkLst>
        </pc:picChg>
      </pc:sldChg>
      <pc:sldChg chg="modSp add mod ord">
        <pc:chgData name="Paul Easter" userId="6549cd31feb53bc1" providerId="LiveId" clId="{E19B617E-EE3F-4AAA-9381-36BBE1B8C7A2}" dt="2022-03-06T19:20:11.371" v="38736"/>
        <pc:sldMkLst>
          <pc:docMk/>
          <pc:sldMk cId="3465531113" sldId="737"/>
        </pc:sldMkLst>
        <pc:spChg chg="mod">
          <ac:chgData name="Paul Easter" userId="6549cd31feb53bc1" providerId="LiveId" clId="{E19B617E-EE3F-4AAA-9381-36BBE1B8C7A2}" dt="2022-03-06T19:19:47.591" v="38734"/>
          <ac:spMkLst>
            <pc:docMk/>
            <pc:sldMk cId="3465531113" sldId="737"/>
            <ac:spMk id="7" creationId="{FCC82E8F-9C62-495F-A272-534CB9DB59B0}"/>
          </ac:spMkLst>
        </pc:spChg>
        <pc:picChg chg="mod">
          <ac:chgData name="Paul Easter" userId="6549cd31feb53bc1" providerId="LiveId" clId="{E19B617E-EE3F-4AAA-9381-36BBE1B8C7A2}" dt="2022-03-06T19:18:28.912" v="38720" actId="14826"/>
          <ac:picMkLst>
            <pc:docMk/>
            <pc:sldMk cId="3465531113" sldId="737"/>
            <ac:picMk id="5" creationId="{28C412CD-D5A8-472B-8A6A-32F3C16C3F70}"/>
          </ac:picMkLst>
        </pc:picChg>
        <pc:picChg chg="mod modCrop">
          <ac:chgData name="Paul Easter" userId="6549cd31feb53bc1" providerId="LiveId" clId="{E19B617E-EE3F-4AAA-9381-36BBE1B8C7A2}" dt="2022-03-06T19:19:15.068" v="38733" actId="18131"/>
          <ac:picMkLst>
            <pc:docMk/>
            <pc:sldMk cId="3465531113" sldId="737"/>
            <ac:picMk id="11" creationId="{C2FBFAB3-01F6-42AF-A57B-6ECB67A36DDA}"/>
          </ac:picMkLst>
        </pc:picChg>
      </pc:sldChg>
      <pc:sldChg chg="modSp add mod">
        <pc:chgData name="Paul Easter" userId="6549cd31feb53bc1" providerId="LiveId" clId="{E19B617E-EE3F-4AAA-9381-36BBE1B8C7A2}" dt="2022-03-06T19:26:08.549" v="38819" actId="6549"/>
        <pc:sldMkLst>
          <pc:docMk/>
          <pc:sldMk cId="3527399884" sldId="738"/>
        </pc:sldMkLst>
        <pc:spChg chg="mod">
          <ac:chgData name="Paul Easter" userId="6549cd31feb53bc1" providerId="LiveId" clId="{E19B617E-EE3F-4AAA-9381-36BBE1B8C7A2}" dt="2022-03-06T19:26:08.549" v="38819" actId="6549"/>
          <ac:spMkLst>
            <pc:docMk/>
            <pc:sldMk cId="3527399884" sldId="738"/>
            <ac:spMk id="7" creationId="{FCC82E8F-9C62-495F-A272-534CB9DB59B0}"/>
          </ac:spMkLst>
        </pc:spChg>
        <pc:graphicFrameChg chg="mod">
          <ac:chgData name="Paul Easter" userId="6549cd31feb53bc1" providerId="LiveId" clId="{E19B617E-EE3F-4AAA-9381-36BBE1B8C7A2}" dt="2022-03-06T19:26:01.586" v="38818"/>
          <ac:graphicFrameMkLst>
            <pc:docMk/>
            <pc:sldMk cId="3527399884" sldId="738"/>
            <ac:graphicFrameMk id="15" creationId="{D384B966-F8E8-4C92-904A-289384662F7D}"/>
          </ac:graphicFrameMkLst>
        </pc:graphicFrameChg>
      </pc:sldChg>
      <pc:sldChg chg="addSp delSp modSp add mod">
        <pc:chgData name="Paul Easter" userId="6549cd31feb53bc1" providerId="LiveId" clId="{E19B617E-EE3F-4AAA-9381-36BBE1B8C7A2}" dt="2022-03-07T05:02:41.285" v="43844" actId="1076"/>
        <pc:sldMkLst>
          <pc:docMk/>
          <pc:sldMk cId="3273612264" sldId="739"/>
        </pc:sldMkLst>
        <pc:spChg chg="mod">
          <ac:chgData name="Paul Easter" userId="6549cd31feb53bc1" providerId="LiveId" clId="{E19B617E-EE3F-4AAA-9381-36BBE1B8C7A2}" dt="2022-03-07T05:01:57.278" v="43823" actId="20577"/>
          <ac:spMkLst>
            <pc:docMk/>
            <pc:sldMk cId="3273612264" sldId="739"/>
            <ac:spMk id="7" creationId="{FCC82E8F-9C62-495F-A272-534CB9DB59B0}"/>
          </ac:spMkLst>
        </pc:spChg>
        <pc:spChg chg="add mod">
          <ac:chgData name="Paul Easter" userId="6549cd31feb53bc1" providerId="LiveId" clId="{E19B617E-EE3F-4AAA-9381-36BBE1B8C7A2}" dt="2022-03-07T05:02:35.597" v="43843" actId="1076"/>
          <ac:spMkLst>
            <pc:docMk/>
            <pc:sldMk cId="3273612264" sldId="739"/>
            <ac:spMk id="10" creationId="{8AE2005E-54FB-4EF9-A91B-D0C718445C49}"/>
          </ac:spMkLst>
        </pc:spChg>
        <pc:spChg chg="del">
          <ac:chgData name="Paul Easter" userId="6549cd31feb53bc1" providerId="LiveId" clId="{E19B617E-EE3F-4AAA-9381-36BBE1B8C7A2}" dt="2022-03-06T19:43:15.356" v="39127" actId="478"/>
          <ac:spMkLst>
            <pc:docMk/>
            <pc:sldMk cId="3273612264" sldId="739"/>
            <ac:spMk id="12" creationId="{9FC1E3B8-E125-44BB-8725-804346A1E8E5}"/>
          </ac:spMkLst>
        </pc:spChg>
        <pc:spChg chg="add mod">
          <ac:chgData name="Paul Easter" userId="6549cd31feb53bc1" providerId="LiveId" clId="{E19B617E-EE3F-4AAA-9381-36BBE1B8C7A2}" dt="2022-03-07T05:02:41.285" v="43844" actId="1076"/>
          <ac:spMkLst>
            <pc:docMk/>
            <pc:sldMk cId="3273612264" sldId="739"/>
            <ac:spMk id="12" creationId="{ECD6D75F-CB35-4402-B122-F99D36775026}"/>
          </ac:spMkLst>
        </pc:spChg>
        <pc:spChg chg="mod">
          <ac:chgData name="Paul Easter" userId="6549cd31feb53bc1" providerId="LiveId" clId="{E19B617E-EE3F-4AAA-9381-36BBE1B8C7A2}" dt="2022-03-06T19:32:17.674" v="38839"/>
          <ac:spMkLst>
            <pc:docMk/>
            <pc:sldMk cId="3273612264" sldId="739"/>
            <ac:spMk id="13" creationId="{00000000-0000-0000-0000-000000000000}"/>
          </ac:spMkLst>
        </pc:spChg>
        <pc:spChg chg="mod">
          <ac:chgData name="Paul Easter" userId="6549cd31feb53bc1" providerId="LiveId" clId="{E19B617E-EE3F-4AAA-9381-36BBE1B8C7A2}" dt="2022-03-06T19:49:33.666" v="39285" actId="313"/>
          <ac:spMkLst>
            <pc:docMk/>
            <pc:sldMk cId="3273612264" sldId="739"/>
            <ac:spMk id="14" creationId="{D1A264E9-38AC-47A4-83E2-D3C122E48CFC}"/>
          </ac:spMkLst>
        </pc:spChg>
        <pc:spChg chg="del">
          <ac:chgData name="Paul Easter" userId="6549cd31feb53bc1" providerId="LiveId" clId="{E19B617E-EE3F-4AAA-9381-36BBE1B8C7A2}" dt="2022-03-06T19:43:41.112" v="39131" actId="478"/>
          <ac:spMkLst>
            <pc:docMk/>
            <pc:sldMk cId="3273612264" sldId="739"/>
            <ac:spMk id="15" creationId="{8D8D0919-B47F-4C47-9333-1740D0281009}"/>
          </ac:spMkLst>
        </pc:spChg>
        <pc:spChg chg="del">
          <ac:chgData name="Paul Easter" userId="6549cd31feb53bc1" providerId="LiveId" clId="{E19B617E-EE3F-4AAA-9381-36BBE1B8C7A2}" dt="2022-03-06T19:43:13.504" v="39126" actId="478"/>
          <ac:spMkLst>
            <pc:docMk/>
            <pc:sldMk cId="3273612264" sldId="739"/>
            <ac:spMk id="16" creationId="{9FCE9117-4533-49E6-BE98-376D0452D011}"/>
          </ac:spMkLst>
        </pc:spChg>
        <pc:spChg chg="add mod">
          <ac:chgData name="Paul Easter" userId="6549cd31feb53bc1" providerId="LiveId" clId="{E19B617E-EE3F-4AAA-9381-36BBE1B8C7A2}" dt="2022-03-06T19:43:42.086" v="39132"/>
          <ac:spMkLst>
            <pc:docMk/>
            <pc:sldMk cId="3273612264" sldId="739"/>
            <ac:spMk id="21" creationId="{8C12764B-14B7-4CEF-A216-3EA2C12B5A89}"/>
          </ac:spMkLst>
        </pc:spChg>
        <pc:spChg chg="add del mod">
          <ac:chgData name="Paul Easter" userId="6549cd31feb53bc1" providerId="LiveId" clId="{E19B617E-EE3F-4AAA-9381-36BBE1B8C7A2}" dt="2022-03-06T19:48:20.083" v="39251" actId="478"/>
          <ac:spMkLst>
            <pc:docMk/>
            <pc:sldMk cId="3273612264" sldId="739"/>
            <ac:spMk id="22" creationId="{1ED59334-E68C-4583-9D72-782716E7C34C}"/>
          </ac:spMkLst>
        </pc:spChg>
        <pc:grpChg chg="del">
          <ac:chgData name="Paul Easter" userId="6549cd31feb53bc1" providerId="LiveId" clId="{E19B617E-EE3F-4AAA-9381-36BBE1B8C7A2}" dt="2022-03-06T19:43:18.534" v="39128" actId="478"/>
          <ac:grpSpMkLst>
            <pc:docMk/>
            <pc:sldMk cId="3273612264" sldId="739"/>
            <ac:grpSpMk id="6" creationId="{EB67543D-24D0-45A7-AA6B-D2CC56D78904}"/>
          </ac:grpSpMkLst>
        </pc:grpChg>
        <pc:picChg chg="add del mod">
          <ac:chgData name="Paul Easter" userId="6549cd31feb53bc1" providerId="LiveId" clId="{E19B617E-EE3F-4AAA-9381-36BBE1B8C7A2}" dt="2022-03-07T04:23:00.184" v="42723" actId="478"/>
          <ac:picMkLst>
            <pc:docMk/>
            <pc:sldMk cId="3273612264" sldId="739"/>
            <ac:picMk id="8" creationId="{D046D75C-360D-4DDD-82C5-DE1FF9F69C00}"/>
          </ac:picMkLst>
        </pc:picChg>
        <pc:picChg chg="add mod">
          <ac:chgData name="Paul Easter" userId="6549cd31feb53bc1" providerId="LiveId" clId="{E19B617E-EE3F-4AAA-9381-36BBE1B8C7A2}" dt="2022-03-07T05:02:32.493" v="43842" actId="1035"/>
          <ac:picMkLst>
            <pc:docMk/>
            <pc:sldMk cId="3273612264" sldId="739"/>
            <ac:picMk id="9" creationId="{A1C94E47-CCBF-465A-9F6E-AE15EB883BAC}"/>
          </ac:picMkLst>
        </pc:picChg>
        <pc:picChg chg="mod">
          <ac:chgData name="Paul Easter" userId="6549cd31feb53bc1" providerId="LiveId" clId="{E19B617E-EE3F-4AAA-9381-36BBE1B8C7A2}" dt="2022-03-07T05:02:32.493" v="43842" actId="1035"/>
          <ac:picMkLst>
            <pc:docMk/>
            <pc:sldMk cId="3273612264" sldId="739"/>
            <ac:picMk id="11" creationId="{E8294FF6-2A49-4393-8878-1420E9906C6A}"/>
          </ac:picMkLst>
        </pc:picChg>
        <pc:picChg chg="add del mod">
          <ac:chgData name="Paul Easter" userId="6549cd31feb53bc1" providerId="LiveId" clId="{E19B617E-EE3F-4AAA-9381-36BBE1B8C7A2}" dt="2022-03-06T19:48:20.882" v="39252" actId="478"/>
          <ac:picMkLst>
            <pc:docMk/>
            <pc:sldMk cId="3273612264" sldId="739"/>
            <ac:picMk id="20" creationId="{0BF741A6-6ADF-4BFD-AB2E-F66F6C39D306}"/>
          </ac:picMkLst>
        </pc:picChg>
      </pc:sldChg>
      <pc:sldChg chg="delSp modSp add mod">
        <pc:chgData name="Paul Easter" userId="6549cd31feb53bc1" providerId="LiveId" clId="{E19B617E-EE3F-4AAA-9381-36BBE1B8C7A2}" dt="2022-03-13T03:15:17.977" v="82542"/>
        <pc:sldMkLst>
          <pc:docMk/>
          <pc:sldMk cId="3771909750" sldId="740"/>
        </pc:sldMkLst>
        <pc:spChg chg="mod">
          <ac:chgData name="Paul Easter" userId="6549cd31feb53bc1" providerId="LiveId" clId="{E19B617E-EE3F-4AAA-9381-36BBE1B8C7A2}" dt="2022-03-07T02:07:20.147" v="39822" actId="20577"/>
          <ac:spMkLst>
            <pc:docMk/>
            <pc:sldMk cId="3771909750" sldId="740"/>
            <ac:spMk id="7" creationId="{FCC82E8F-9C62-495F-A272-534CB9DB59B0}"/>
          </ac:spMkLst>
        </pc:spChg>
        <pc:spChg chg="del">
          <ac:chgData name="Paul Easter" userId="6549cd31feb53bc1" providerId="LiveId" clId="{E19B617E-EE3F-4AAA-9381-36BBE1B8C7A2}" dt="2022-03-06T19:37:11.196" v="38924" actId="478"/>
          <ac:spMkLst>
            <pc:docMk/>
            <pc:sldMk cId="3771909750" sldId="740"/>
            <ac:spMk id="10" creationId="{0B3C8603-859B-4E70-867D-F0AD40A23929}"/>
          </ac:spMkLst>
        </pc:spChg>
        <pc:graphicFrameChg chg="mod">
          <ac:chgData name="Paul Easter" userId="6549cd31feb53bc1" providerId="LiveId" clId="{E19B617E-EE3F-4AAA-9381-36BBE1B8C7A2}" dt="2022-03-13T03:15:17.977" v="82542"/>
          <ac:graphicFrameMkLst>
            <pc:docMk/>
            <pc:sldMk cId="3771909750" sldId="740"/>
            <ac:graphicFrameMk id="9" creationId="{13319B11-859E-47C2-809F-3FD40987495A}"/>
          </ac:graphicFrameMkLst>
        </pc:graphicFrameChg>
      </pc:sldChg>
      <pc:sldChg chg="add del">
        <pc:chgData name="Paul Easter" userId="6549cd31feb53bc1" providerId="LiveId" clId="{E19B617E-EE3F-4AAA-9381-36BBE1B8C7A2}" dt="2022-03-06T19:53:45.835" v="39390" actId="2696"/>
        <pc:sldMkLst>
          <pc:docMk/>
          <pc:sldMk cId="182089372" sldId="741"/>
        </pc:sldMkLst>
      </pc:sldChg>
      <pc:sldChg chg="addSp modSp add mod">
        <pc:chgData name="Paul Easter" userId="6549cd31feb53bc1" providerId="LiveId" clId="{E19B617E-EE3F-4AAA-9381-36BBE1B8C7A2}" dt="2022-03-06T19:58:11.500" v="39589" actId="1076"/>
        <pc:sldMkLst>
          <pc:docMk/>
          <pc:sldMk cId="2536391005" sldId="742"/>
        </pc:sldMkLst>
        <pc:spChg chg="mod">
          <ac:chgData name="Paul Easter" userId="6549cd31feb53bc1" providerId="LiveId" clId="{E19B617E-EE3F-4AAA-9381-36BBE1B8C7A2}" dt="2022-03-06T19:57:55.966" v="39586" actId="20577"/>
          <ac:spMkLst>
            <pc:docMk/>
            <pc:sldMk cId="2536391005" sldId="742"/>
            <ac:spMk id="7" creationId="{FCC82E8F-9C62-495F-A272-534CB9DB59B0}"/>
          </ac:spMkLst>
        </pc:spChg>
        <pc:picChg chg="add mod">
          <ac:chgData name="Paul Easter" userId="6549cd31feb53bc1" providerId="LiveId" clId="{E19B617E-EE3F-4AAA-9381-36BBE1B8C7A2}" dt="2022-03-06T19:58:11.500" v="39589" actId="1076"/>
          <ac:picMkLst>
            <pc:docMk/>
            <pc:sldMk cId="2536391005" sldId="742"/>
            <ac:picMk id="3" creationId="{86D3C842-BBCA-4DC2-958C-AD1E02A20C0A}"/>
          </ac:picMkLst>
        </pc:picChg>
        <pc:picChg chg="mod">
          <ac:chgData name="Paul Easter" userId="6549cd31feb53bc1" providerId="LiveId" clId="{E19B617E-EE3F-4AAA-9381-36BBE1B8C7A2}" dt="2022-03-06T19:50:10.202" v="39287" actId="14826"/>
          <ac:picMkLst>
            <pc:docMk/>
            <pc:sldMk cId="2536391005" sldId="742"/>
            <ac:picMk id="11" creationId="{E8294FF6-2A49-4393-8878-1420E9906C6A}"/>
          </ac:picMkLst>
        </pc:picChg>
      </pc:sldChg>
      <pc:sldChg chg="modSp add mod">
        <pc:chgData name="Paul Easter" userId="6549cd31feb53bc1" providerId="LiveId" clId="{E19B617E-EE3F-4AAA-9381-36BBE1B8C7A2}" dt="2022-03-09T00:39:51.729" v="48840" actId="14826"/>
        <pc:sldMkLst>
          <pc:docMk/>
          <pc:sldMk cId="2199875685" sldId="743"/>
        </pc:sldMkLst>
        <pc:spChg chg="mod">
          <ac:chgData name="Paul Easter" userId="6549cd31feb53bc1" providerId="LiveId" clId="{E19B617E-EE3F-4AAA-9381-36BBE1B8C7A2}" dt="2022-03-06T19:57:00.840" v="39541" actId="20577"/>
          <ac:spMkLst>
            <pc:docMk/>
            <pc:sldMk cId="2199875685" sldId="743"/>
            <ac:spMk id="7" creationId="{FCC82E8F-9C62-495F-A272-534CB9DB59B0}"/>
          </ac:spMkLst>
        </pc:spChg>
        <pc:spChg chg="mod">
          <ac:chgData name="Paul Easter" userId="6549cd31feb53bc1" providerId="LiveId" clId="{E19B617E-EE3F-4AAA-9381-36BBE1B8C7A2}" dt="2022-03-06T19:55:07.158" v="39394"/>
          <ac:spMkLst>
            <pc:docMk/>
            <pc:sldMk cId="2199875685" sldId="743"/>
            <ac:spMk id="13" creationId="{00000000-0000-0000-0000-000000000000}"/>
          </ac:spMkLst>
        </pc:spChg>
        <pc:spChg chg="mod">
          <ac:chgData name="Paul Easter" userId="6549cd31feb53bc1" providerId="LiveId" clId="{E19B617E-EE3F-4AAA-9381-36BBE1B8C7A2}" dt="2022-03-09T00:39:14.374" v="48838" actId="20577"/>
          <ac:spMkLst>
            <pc:docMk/>
            <pc:sldMk cId="2199875685" sldId="743"/>
            <ac:spMk id="14" creationId="{D1A264E9-38AC-47A4-83E2-D3C122E48CFC}"/>
          </ac:spMkLst>
        </pc:spChg>
        <pc:picChg chg="mod">
          <ac:chgData name="Paul Easter" userId="6549cd31feb53bc1" providerId="LiveId" clId="{E19B617E-EE3F-4AAA-9381-36BBE1B8C7A2}" dt="2022-03-09T00:39:42.235" v="48839" actId="14826"/>
          <ac:picMkLst>
            <pc:docMk/>
            <pc:sldMk cId="2199875685" sldId="743"/>
            <ac:picMk id="5" creationId="{28C412CD-D5A8-472B-8A6A-32F3C16C3F70}"/>
          </ac:picMkLst>
        </pc:picChg>
        <pc:picChg chg="mod">
          <ac:chgData name="Paul Easter" userId="6549cd31feb53bc1" providerId="LiveId" clId="{E19B617E-EE3F-4AAA-9381-36BBE1B8C7A2}" dt="2022-03-09T00:39:51.729" v="48840" actId="14826"/>
          <ac:picMkLst>
            <pc:docMk/>
            <pc:sldMk cId="2199875685" sldId="743"/>
            <ac:picMk id="11" creationId="{C2FBFAB3-01F6-42AF-A57B-6ECB67A36DDA}"/>
          </ac:picMkLst>
        </pc:picChg>
      </pc:sldChg>
      <pc:sldChg chg="modSp add mod">
        <pc:chgData name="Paul Easter" userId="6549cd31feb53bc1" providerId="LiveId" clId="{E19B617E-EE3F-4AAA-9381-36BBE1B8C7A2}" dt="2022-03-06T19:59:50.577" v="39619" actId="20577"/>
        <pc:sldMkLst>
          <pc:docMk/>
          <pc:sldMk cId="3006466911" sldId="744"/>
        </pc:sldMkLst>
        <pc:spChg chg="mod">
          <ac:chgData name="Paul Easter" userId="6549cd31feb53bc1" providerId="LiveId" clId="{E19B617E-EE3F-4AAA-9381-36BBE1B8C7A2}" dt="2022-03-06T19:59:50.577" v="39619" actId="20577"/>
          <ac:spMkLst>
            <pc:docMk/>
            <pc:sldMk cId="3006466911" sldId="744"/>
            <ac:spMk id="14" creationId="{D1A264E9-38AC-47A4-83E2-D3C122E48CFC}"/>
          </ac:spMkLst>
        </pc:spChg>
        <pc:picChg chg="mod">
          <ac:chgData name="Paul Easter" userId="6549cd31feb53bc1" providerId="LiveId" clId="{E19B617E-EE3F-4AAA-9381-36BBE1B8C7A2}" dt="2022-03-06T19:58:46.567" v="39592" actId="14826"/>
          <ac:picMkLst>
            <pc:docMk/>
            <pc:sldMk cId="3006466911" sldId="744"/>
            <ac:picMk id="5" creationId="{28C412CD-D5A8-472B-8A6A-32F3C16C3F70}"/>
          </ac:picMkLst>
        </pc:picChg>
        <pc:picChg chg="mod">
          <ac:chgData name="Paul Easter" userId="6549cd31feb53bc1" providerId="LiveId" clId="{E19B617E-EE3F-4AAA-9381-36BBE1B8C7A2}" dt="2022-03-06T19:59:01.348" v="39593" actId="14826"/>
          <ac:picMkLst>
            <pc:docMk/>
            <pc:sldMk cId="3006466911" sldId="744"/>
            <ac:picMk id="11" creationId="{C2FBFAB3-01F6-42AF-A57B-6ECB67A36DDA}"/>
          </ac:picMkLst>
        </pc:picChg>
      </pc:sldChg>
      <pc:sldChg chg="addSp delSp modSp add mod ord">
        <pc:chgData name="Paul Easter" userId="6549cd31feb53bc1" providerId="LiveId" clId="{E19B617E-EE3F-4AAA-9381-36BBE1B8C7A2}" dt="2022-03-13T03:07:03.026" v="82331" actId="1076"/>
        <pc:sldMkLst>
          <pc:docMk/>
          <pc:sldMk cId="3299938613" sldId="745"/>
        </pc:sldMkLst>
        <pc:spChg chg="del">
          <ac:chgData name="Paul Easter" userId="6549cd31feb53bc1" providerId="LiveId" clId="{E19B617E-EE3F-4AAA-9381-36BBE1B8C7A2}" dt="2022-03-07T01:31:58.233" v="39787" actId="478"/>
          <ac:spMkLst>
            <pc:docMk/>
            <pc:sldMk cId="3299938613" sldId="745"/>
            <ac:spMk id="2" creationId="{56613C19-589E-4CD6-92F3-59E78640D307}"/>
          </ac:spMkLst>
        </pc:spChg>
        <pc:spChg chg="mod">
          <ac:chgData name="Paul Easter" userId="6549cd31feb53bc1" providerId="LiveId" clId="{E19B617E-EE3F-4AAA-9381-36BBE1B8C7A2}" dt="2022-03-13T03:07:03.026" v="82331" actId="1076"/>
          <ac:spMkLst>
            <pc:docMk/>
            <pc:sldMk cId="3299938613" sldId="745"/>
            <ac:spMk id="6" creationId="{FA6725D9-FC13-402E-85EA-2F7437AB0C45}"/>
          </ac:spMkLst>
        </pc:spChg>
        <pc:spChg chg="mod">
          <ac:chgData name="Paul Easter" userId="6549cd31feb53bc1" providerId="LiveId" clId="{E19B617E-EE3F-4AAA-9381-36BBE1B8C7A2}" dt="2022-03-07T01:30:53.468" v="39778" actId="14100"/>
          <ac:spMkLst>
            <pc:docMk/>
            <pc:sldMk cId="3299938613" sldId="745"/>
            <ac:spMk id="7" creationId="{FCC82E8F-9C62-495F-A272-534CB9DB59B0}"/>
          </ac:spMkLst>
        </pc:spChg>
        <pc:graphicFrameChg chg="add mod modGraphic">
          <ac:chgData name="Paul Easter" userId="6549cd31feb53bc1" providerId="LiveId" clId="{E19B617E-EE3F-4AAA-9381-36BBE1B8C7A2}" dt="2022-03-07T01:35:21.336" v="39810" actId="20577"/>
          <ac:graphicFrameMkLst>
            <pc:docMk/>
            <pc:sldMk cId="3299938613" sldId="745"/>
            <ac:graphicFrameMk id="9" creationId="{DEDB93E7-558B-466C-B442-1A1FB4D42563}"/>
          </ac:graphicFrameMkLst>
        </pc:graphicFrameChg>
        <pc:graphicFrameChg chg="mod">
          <ac:chgData name="Paul Easter" userId="6549cd31feb53bc1" providerId="LiveId" clId="{E19B617E-EE3F-4AAA-9381-36BBE1B8C7A2}" dt="2022-03-13T03:06:37.186" v="82322"/>
          <ac:graphicFrameMkLst>
            <pc:docMk/>
            <pc:sldMk cId="3299938613" sldId="745"/>
            <ac:graphicFrameMk id="15" creationId="{D384B966-F8E8-4C92-904A-289384662F7D}"/>
          </ac:graphicFrameMkLst>
        </pc:graphicFrameChg>
      </pc:sldChg>
      <pc:sldChg chg="addSp delSp modSp add mod">
        <pc:chgData name="Paul Easter" userId="6549cd31feb53bc1" providerId="LiveId" clId="{E19B617E-EE3F-4AAA-9381-36BBE1B8C7A2}" dt="2022-03-13T03:08:43.590" v="82351"/>
        <pc:sldMkLst>
          <pc:docMk/>
          <pc:sldMk cId="2710469468" sldId="746"/>
        </pc:sldMkLst>
        <pc:spChg chg="del">
          <ac:chgData name="Paul Easter" userId="6549cd31feb53bc1" providerId="LiveId" clId="{E19B617E-EE3F-4AAA-9381-36BBE1B8C7A2}" dt="2022-03-13T03:08:00.254" v="82338" actId="478"/>
          <ac:spMkLst>
            <pc:docMk/>
            <pc:sldMk cId="2710469468" sldId="746"/>
            <ac:spMk id="6" creationId="{FA6725D9-FC13-402E-85EA-2F7437AB0C45}"/>
          </ac:spMkLst>
        </pc:spChg>
        <pc:spChg chg="mod">
          <ac:chgData name="Paul Easter" userId="6549cd31feb53bc1" providerId="LiveId" clId="{E19B617E-EE3F-4AAA-9381-36BBE1B8C7A2}" dt="2022-03-07T01:34:37.358" v="39808" actId="6549"/>
          <ac:spMkLst>
            <pc:docMk/>
            <pc:sldMk cId="2710469468" sldId="746"/>
            <ac:spMk id="7" creationId="{FCC82E8F-9C62-495F-A272-534CB9DB59B0}"/>
          </ac:spMkLst>
        </pc:spChg>
        <pc:spChg chg="add mod">
          <ac:chgData name="Paul Easter" userId="6549cd31feb53bc1" providerId="LiveId" clId="{E19B617E-EE3F-4AAA-9381-36BBE1B8C7A2}" dt="2022-03-13T03:08:06.996" v="82339"/>
          <ac:spMkLst>
            <pc:docMk/>
            <pc:sldMk cId="2710469468" sldId="746"/>
            <ac:spMk id="9" creationId="{79B29AE9-BB3F-461B-AB2B-7E8E3A6C322A}"/>
          </ac:spMkLst>
        </pc:spChg>
        <pc:graphicFrameChg chg="mod">
          <ac:chgData name="Paul Easter" userId="6549cd31feb53bc1" providerId="LiveId" clId="{E19B617E-EE3F-4AAA-9381-36BBE1B8C7A2}" dt="2022-03-13T03:08:43.590" v="82351"/>
          <ac:graphicFrameMkLst>
            <pc:docMk/>
            <pc:sldMk cId="2710469468" sldId="746"/>
            <ac:graphicFrameMk id="15" creationId="{D384B966-F8E8-4C92-904A-289384662F7D}"/>
          </ac:graphicFrameMkLst>
        </pc:graphicFrameChg>
      </pc:sldChg>
      <pc:sldChg chg="delSp modSp add mod">
        <pc:chgData name="Paul Easter" userId="6549cd31feb53bc1" providerId="LiveId" clId="{E19B617E-EE3F-4AAA-9381-36BBE1B8C7A2}" dt="2022-03-07T02:12:19.484" v="39947" actId="20577"/>
        <pc:sldMkLst>
          <pc:docMk/>
          <pc:sldMk cId="484746244" sldId="747"/>
        </pc:sldMkLst>
        <pc:spChg chg="mod">
          <ac:chgData name="Paul Easter" userId="6549cd31feb53bc1" providerId="LiveId" clId="{E19B617E-EE3F-4AAA-9381-36BBE1B8C7A2}" dt="2022-03-07T02:12:19.484" v="39947" actId="20577"/>
          <ac:spMkLst>
            <pc:docMk/>
            <pc:sldMk cId="484746244" sldId="747"/>
            <ac:spMk id="7" creationId="{FCC82E8F-9C62-495F-A272-534CB9DB59B0}"/>
          </ac:spMkLst>
        </pc:spChg>
        <pc:picChg chg="mod">
          <ac:chgData name="Paul Easter" userId="6549cd31feb53bc1" providerId="LiveId" clId="{E19B617E-EE3F-4AAA-9381-36BBE1B8C7A2}" dt="2022-03-07T02:09:59.731" v="39921" actId="1076"/>
          <ac:picMkLst>
            <pc:docMk/>
            <pc:sldMk cId="484746244" sldId="747"/>
            <ac:picMk id="11272" creationId="{1FC46C23-4C8E-4823-8E90-11342734D3A7}"/>
          </ac:picMkLst>
        </pc:picChg>
        <pc:picChg chg="del">
          <ac:chgData name="Paul Easter" userId="6549cd31feb53bc1" providerId="LiveId" clId="{E19B617E-EE3F-4AAA-9381-36BBE1B8C7A2}" dt="2022-03-07T02:09:53.911" v="39918" actId="478"/>
          <ac:picMkLst>
            <pc:docMk/>
            <pc:sldMk cId="484746244" sldId="747"/>
            <ac:picMk id="11274" creationId="{6B02122B-C097-4A4E-90F2-ACAFB853F623}"/>
          </ac:picMkLst>
        </pc:picChg>
      </pc:sldChg>
      <pc:sldChg chg="add">
        <pc:chgData name="Paul Easter" userId="6549cd31feb53bc1" providerId="LiveId" clId="{E19B617E-EE3F-4AAA-9381-36BBE1B8C7A2}" dt="2022-03-07T03:09:11.529" v="40316" actId="2890"/>
        <pc:sldMkLst>
          <pc:docMk/>
          <pc:sldMk cId="1239576223" sldId="748"/>
        </pc:sldMkLst>
      </pc:sldChg>
      <pc:sldChg chg="addSp delSp modSp add mod ord">
        <pc:chgData name="Paul Easter" userId="6549cd31feb53bc1" providerId="LiveId" clId="{E19B617E-EE3F-4AAA-9381-36BBE1B8C7A2}" dt="2022-03-07T03:58:50.571" v="42111" actId="478"/>
        <pc:sldMkLst>
          <pc:docMk/>
          <pc:sldMk cId="1715522983" sldId="749"/>
        </pc:sldMkLst>
        <pc:spChg chg="mod">
          <ac:chgData name="Paul Easter" userId="6549cd31feb53bc1" providerId="LiveId" clId="{E19B617E-EE3F-4AAA-9381-36BBE1B8C7A2}" dt="2022-03-07T03:56:58.905" v="42092" actId="20577"/>
          <ac:spMkLst>
            <pc:docMk/>
            <pc:sldMk cId="1715522983" sldId="749"/>
            <ac:spMk id="7" creationId="{FCC82E8F-9C62-495F-A272-534CB9DB59B0}"/>
          </ac:spMkLst>
        </pc:spChg>
        <pc:spChg chg="mod">
          <ac:chgData name="Paul Easter" userId="6549cd31feb53bc1" providerId="LiveId" clId="{E19B617E-EE3F-4AAA-9381-36BBE1B8C7A2}" dt="2022-03-07T03:57:23.442" v="42100" actId="20577"/>
          <ac:spMkLst>
            <pc:docMk/>
            <pc:sldMk cId="1715522983" sldId="749"/>
            <ac:spMk id="14" creationId="{D1A264E9-38AC-47A4-83E2-D3C122E48CFC}"/>
          </ac:spMkLst>
        </pc:spChg>
        <pc:spChg chg="del">
          <ac:chgData name="Paul Easter" userId="6549cd31feb53bc1" providerId="LiveId" clId="{E19B617E-EE3F-4AAA-9381-36BBE1B8C7A2}" dt="2022-03-07T03:58:50.571" v="42111" actId="478"/>
          <ac:spMkLst>
            <pc:docMk/>
            <pc:sldMk cId="1715522983" sldId="749"/>
            <ac:spMk id="21" creationId="{8C12764B-14B7-4CEF-A216-3EA2C12B5A89}"/>
          </ac:spMkLst>
        </pc:spChg>
        <pc:picChg chg="del mod">
          <ac:chgData name="Paul Easter" userId="6549cd31feb53bc1" providerId="LiveId" clId="{E19B617E-EE3F-4AAA-9381-36BBE1B8C7A2}" dt="2022-03-07T03:48:55.670" v="41671" actId="478"/>
          <ac:picMkLst>
            <pc:docMk/>
            <pc:sldMk cId="1715522983" sldId="749"/>
            <ac:picMk id="3" creationId="{86D3C842-BBCA-4DC2-958C-AD1E02A20C0A}"/>
          </ac:picMkLst>
        </pc:picChg>
        <pc:picChg chg="add mod">
          <ac:chgData name="Paul Easter" userId="6549cd31feb53bc1" providerId="LiveId" clId="{E19B617E-EE3F-4AAA-9381-36BBE1B8C7A2}" dt="2022-03-07T03:57:12.819" v="42096" actId="1076"/>
          <ac:picMkLst>
            <pc:docMk/>
            <pc:sldMk cId="1715522983" sldId="749"/>
            <ac:picMk id="8" creationId="{30E75BE4-5177-4C52-929B-41E45F934708}"/>
          </ac:picMkLst>
        </pc:picChg>
        <pc:picChg chg="mod">
          <ac:chgData name="Paul Easter" userId="6549cd31feb53bc1" providerId="LiveId" clId="{E19B617E-EE3F-4AAA-9381-36BBE1B8C7A2}" dt="2022-03-07T03:57:12.507" v="42095" actId="1076"/>
          <ac:picMkLst>
            <pc:docMk/>
            <pc:sldMk cId="1715522983" sldId="749"/>
            <ac:picMk id="11" creationId="{E8294FF6-2A49-4393-8878-1420E9906C6A}"/>
          </ac:picMkLst>
        </pc:picChg>
      </pc:sldChg>
      <pc:sldChg chg="addSp delSp modSp add mod">
        <pc:chgData name="Paul Easter" userId="6549cd31feb53bc1" providerId="LiveId" clId="{E19B617E-EE3F-4AAA-9381-36BBE1B8C7A2}" dt="2022-03-07T04:02:02.904" v="42175" actId="6549"/>
        <pc:sldMkLst>
          <pc:docMk/>
          <pc:sldMk cId="3705997811" sldId="750"/>
        </pc:sldMkLst>
        <pc:spChg chg="add del mod">
          <ac:chgData name="Paul Easter" userId="6549cd31feb53bc1" providerId="LiveId" clId="{E19B617E-EE3F-4AAA-9381-36BBE1B8C7A2}" dt="2022-03-07T03:59:19.995" v="42114"/>
          <ac:spMkLst>
            <pc:docMk/>
            <pc:sldMk cId="3705997811" sldId="750"/>
            <ac:spMk id="2" creationId="{4CE9138A-7A68-422A-9FAF-BFC6FA8DF35E}"/>
          </ac:spMkLst>
        </pc:spChg>
        <pc:spChg chg="add mod">
          <ac:chgData name="Paul Easter" userId="6549cd31feb53bc1" providerId="LiveId" clId="{E19B617E-EE3F-4AAA-9381-36BBE1B8C7A2}" dt="2022-03-07T04:00:22.256" v="42158" actId="1076"/>
          <ac:spMkLst>
            <pc:docMk/>
            <pc:sldMk cId="3705997811" sldId="750"/>
            <ac:spMk id="3" creationId="{47B5D35E-395A-4989-9BC5-60449BD36DEC}"/>
          </ac:spMkLst>
        </pc:spChg>
        <pc:spChg chg="mod">
          <ac:chgData name="Paul Easter" userId="6549cd31feb53bc1" providerId="LiveId" clId="{E19B617E-EE3F-4AAA-9381-36BBE1B8C7A2}" dt="2022-03-07T04:02:02.904" v="42175" actId="6549"/>
          <ac:spMkLst>
            <pc:docMk/>
            <pc:sldMk cId="3705997811" sldId="750"/>
            <ac:spMk id="7" creationId="{FCC82E8F-9C62-495F-A272-534CB9DB59B0}"/>
          </ac:spMkLst>
        </pc:spChg>
        <pc:spChg chg="add mod">
          <ac:chgData name="Paul Easter" userId="6549cd31feb53bc1" providerId="LiveId" clId="{E19B617E-EE3F-4AAA-9381-36BBE1B8C7A2}" dt="2022-03-07T04:00:44.676" v="42169" actId="20577"/>
          <ac:spMkLst>
            <pc:docMk/>
            <pc:sldMk cId="3705997811" sldId="750"/>
            <ac:spMk id="10" creationId="{A3FDAFF6-6E49-4764-B390-8907C51D40A4}"/>
          </ac:spMkLst>
        </pc:spChg>
        <pc:spChg chg="del">
          <ac:chgData name="Paul Easter" userId="6549cd31feb53bc1" providerId="LiveId" clId="{E19B617E-EE3F-4AAA-9381-36BBE1B8C7A2}" dt="2022-03-07T03:58:48.477" v="42110" actId="478"/>
          <ac:spMkLst>
            <pc:docMk/>
            <pc:sldMk cId="3705997811" sldId="750"/>
            <ac:spMk id="21" creationId="{8C12764B-14B7-4CEF-A216-3EA2C12B5A89}"/>
          </ac:spMkLst>
        </pc:spChg>
        <pc:picChg chg="mod">
          <ac:chgData name="Paul Easter" userId="6549cd31feb53bc1" providerId="LiveId" clId="{E19B617E-EE3F-4AAA-9381-36BBE1B8C7A2}" dt="2022-03-07T03:58:45.314" v="42109" actId="1076"/>
          <ac:picMkLst>
            <pc:docMk/>
            <pc:sldMk cId="3705997811" sldId="750"/>
            <ac:picMk id="8" creationId="{30E75BE4-5177-4C52-929B-41E45F934708}"/>
          </ac:picMkLst>
        </pc:picChg>
        <pc:picChg chg="mod">
          <ac:chgData name="Paul Easter" userId="6549cd31feb53bc1" providerId="LiveId" clId="{E19B617E-EE3F-4AAA-9381-36BBE1B8C7A2}" dt="2022-03-07T03:58:43.841" v="42108" actId="1076"/>
          <ac:picMkLst>
            <pc:docMk/>
            <pc:sldMk cId="3705997811" sldId="750"/>
            <ac:picMk id="11" creationId="{E8294FF6-2A49-4393-8878-1420E9906C6A}"/>
          </ac:picMkLst>
        </pc:picChg>
      </pc:sldChg>
      <pc:sldChg chg="modSp add mod">
        <pc:chgData name="Paul Easter" userId="6549cd31feb53bc1" providerId="LiveId" clId="{E19B617E-EE3F-4AAA-9381-36BBE1B8C7A2}" dt="2022-03-07T04:04:35.501" v="42406" actId="6549"/>
        <pc:sldMkLst>
          <pc:docMk/>
          <pc:sldMk cId="3199095616" sldId="751"/>
        </pc:sldMkLst>
        <pc:spChg chg="mod">
          <ac:chgData name="Paul Easter" userId="6549cd31feb53bc1" providerId="LiveId" clId="{E19B617E-EE3F-4AAA-9381-36BBE1B8C7A2}" dt="2022-03-07T04:04:35.501" v="42406" actId="6549"/>
          <ac:spMkLst>
            <pc:docMk/>
            <pc:sldMk cId="3199095616" sldId="751"/>
            <ac:spMk id="7" creationId="{FCC82E8F-9C62-495F-A272-534CB9DB59B0}"/>
          </ac:spMkLst>
        </pc:spChg>
        <pc:picChg chg="mod">
          <ac:chgData name="Paul Easter" userId="6549cd31feb53bc1" providerId="LiveId" clId="{E19B617E-EE3F-4AAA-9381-36BBE1B8C7A2}" dt="2022-03-07T04:01:49.851" v="42174" actId="14100"/>
          <ac:picMkLst>
            <pc:docMk/>
            <pc:sldMk cId="3199095616" sldId="751"/>
            <ac:picMk id="8" creationId="{30E75BE4-5177-4C52-929B-41E45F934708}"/>
          </ac:picMkLst>
        </pc:picChg>
        <pc:picChg chg="mod">
          <ac:chgData name="Paul Easter" userId="6549cd31feb53bc1" providerId="LiveId" clId="{E19B617E-EE3F-4AAA-9381-36BBE1B8C7A2}" dt="2022-03-07T04:01:35.273" v="42171" actId="14826"/>
          <ac:picMkLst>
            <pc:docMk/>
            <pc:sldMk cId="3199095616" sldId="751"/>
            <ac:picMk id="11" creationId="{E8294FF6-2A49-4393-8878-1420E9906C6A}"/>
          </ac:picMkLst>
        </pc:picChg>
      </pc:sldChg>
      <pc:sldChg chg="addSp delSp modSp add mod">
        <pc:chgData name="Paul Easter" userId="6549cd31feb53bc1" providerId="LiveId" clId="{E19B617E-EE3F-4AAA-9381-36BBE1B8C7A2}" dt="2022-03-07T07:29:52.189" v="45537" actId="1036"/>
        <pc:sldMkLst>
          <pc:docMk/>
          <pc:sldMk cId="979814407" sldId="752"/>
        </pc:sldMkLst>
        <pc:spChg chg="del">
          <ac:chgData name="Paul Easter" userId="6549cd31feb53bc1" providerId="LiveId" clId="{E19B617E-EE3F-4AAA-9381-36BBE1B8C7A2}" dt="2022-03-07T04:06:05.512" v="42410" actId="478"/>
          <ac:spMkLst>
            <pc:docMk/>
            <pc:sldMk cId="979814407" sldId="752"/>
            <ac:spMk id="3" creationId="{47B5D35E-395A-4989-9BC5-60449BD36DEC}"/>
          </ac:spMkLst>
        </pc:spChg>
        <pc:spChg chg="mod">
          <ac:chgData name="Paul Easter" userId="6549cd31feb53bc1" providerId="LiveId" clId="{E19B617E-EE3F-4AAA-9381-36BBE1B8C7A2}" dt="2022-03-07T07:29:44.791" v="45535" actId="20577"/>
          <ac:spMkLst>
            <pc:docMk/>
            <pc:sldMk cId="979814407" sldId="752"/>
            <ac:spMk id="7" creationId="{FCC82E8F-9C62-495F-A272-534CB9DB59B0}"/>
          </ac:spMkLst>
        </pc:spChg>
        <pc:spChg chg="add mod">
          <ac:chgData name="Paul Easter" userId="6549cd31feb53bc1" providerId="LiveId" clId="{E19B617E-EE3F-4AAA-9381-36BBE1B8C7A2}" dt="2022-03-07T07:29:52.189" v="45537" actId="1036"/>
          <ac:spMkLst>
            <pc:docMk/>
            <pc:sldMk cId="979814407" sldId="752"/>
            <ac:spMk id="9" creationId="{B54506C7-642F-461C-9FE6-66A980C7B4A0}"/>
          </ac:spMkLst>
        </pc:spChg>
        <pc:spChg chg="del">
          <ac:chgData name="Paul Easter" userId="6549cd31feb53bc1" providerId="LiveId" clId="{E19B617E-EE3F-4AAA-9381-36BBE1B8C7A2}" dt="2022-03-07T04:06:08.520" v="42411" actId="478"/>
          <ac:spMkLst>
            <pc:docMk/>
            <pc:sldMk cId="979814407" sldId="752"/>
            <ac:spMk id="10" creationId="{A3FDAFF6-6E49-4764-B390-8907C51D40A4}"/>
          </ac:spMkLst>
        </pc:spChg>
        <pc:spChg chg="add mod">
          <ac:chgData name="Paul Easter" userId="6549cd31feb53bc1" providerId="LiveId" clId="{E19B617E-EE3F-4AAA-9381-36BBE1B8C7A2}" dt="2022-03-07T07:29:52.189" v="45537" actId="1036"/>
          <ac:spMkLst>
            <pc:docMk/>
            <pc:sldMk cId="979814407" sldId="752"/>
            <ac:spMk id="12" creationId="{5C69A4E8-2DC6-4F38-B47A-77891B3D5959}"/>
          </ac:spMkLst>
        </pc:spChg>
        <pc:picChg chg="mod">
          <ac:chgData name="Paul Easter" userId="6549cd31feb53bc1" providerId="LiveId" clId="{E19B617E-EE3F-4AAA-9381-36BBE1B8C7A2}" dt="2022-03-07T07:29:52.189" v="45537" actId="1036"/>
          <ac:picMkLst>
            <pc:docMk/>
            <pc:sldMk cId="979814407" sldId="752"/>
            <ac:picMk id="8" creationId="{30E75BE4-5177-4C52-929B-41E45F934708}"/>
          </ac:picMkLst>
        </pc:picChg>
        <pc:picChg chg="mod">
          <ac:chgData name="Paul Easter" userId="6549cd31feb53bc1" providerId="LiveId" clId="{E19B617E-EE3F-4AAA-9381-36BBE1B8C7A2}" dt="2022-03-07T07:29:52.189" v="45537" actId="1036"/>
          <ac:picMkLst>
            <pc:docMk/>
            <pc:sldMk cId="979814407" sldId="752"/>
            <ac:picMk id="11" creationId="{E8294FF6-2A49-4393-8878-1420E9906C6A}"/>
          </ac:picMkLst>
        </pc:picChg>
      </pc:sldChg>
      <pc:sldChg chg="addSp delSp modSp add mod ord">
        <pc:chgData name="Paul Easter" userId="6549cd31feb53bc1" providerId="LiveId" clId="{E19B617E-EE3F-4AAA-9381-36BBE1B8C7A2}" dt="2022-03-07T13:47:26.550" v="48733"/>
        <pc:sldMkLst>
          <pc:docMk/>
          <pc:sldMk cId="167573741" sldId="753"/>
        </pc:sldMkLst>
        <pc:spChg chg="del">
          <ac:chgData name="Paul Easter" userId="6549cd31feb53bc1" providerId="LiveId" clId="{E19B617E-EE3F-4AAA-9381-36BBE1B8C7A2}" dt="2022-03-07T04:14:09.765" v="42657" actId="478"/>
          <ac:spMkLst>
            <pc:docMk/>
            <pc:sldMk cId="167573741" sldId="753"/>
            <ac:spMk id="3" creationId="{47B5D35E-395A-4989-9BC5-60449BD36DEC}"/>
          </ac:spMkLst>
        </pc:spChg>
        <pc:spChg chg="mod">
          <ac:chgData name="Paul Easter" userId="6549cd31feb53bc1" providerId="LiveId" clId="{E19B617E-EE3F-4AAA-9381-36BBE1B8C7A2}" dt="2022-03-07T07:26:26.726" v="45398" actId="20577"/>
          <ac:spMkLst>
            <pc:docMk/>
            <pc:sldMk cId="167573741" sldId="753"/>
            <ac:spMk id="7" creationId="{FCC82E8F-9C62-495F-A272-534CB9DB59B0}"/>
          </ac:spMkLst>
        </pc:spChg>
        <pc:spChg chg="del">
          <ac:chgData name="Paul Easter" userId="6549cd31feb53bc1" providerId="LiveId" clId="{E19B617E-EE3F-4AAA-9381-36BBE1B8C7A2}" dt="2022-03-07T04:14:11.381" v="42658" actId="478"/>
          <ac:spMkLst>
            <pc:docMk/>
            <pc:sldMk cId="167573741" sldId="753"/>
            <ac:spMk id="10" creationId="{A3FDAFF6-6E49-4764-B390-8907C51D40A4}"/>
          </ac:spMkLst>
        </pc:spChg>
        <pc:spChg chg="add mod">
          <ac:chgData name="Paul Easter" userId="6549cd31feb53bc1" providerId="LiveId" clId="{E19B617E-EE3F-4AAA-9381-36BBE1B8C7A2}" dt="2022-03-07T04:18:29.442" v="42688"/>
          <ac:spMkLst>
            <pc:docMk/>
            <pc:sldMk cId="167573741" sldId="753"/>
            <ac:spMk id="12" creationId="{11B80626-A836-426C-9F19-2BF9E907EA90}"/>
          </ac:spMkLst>
        </pc:spChg>
        <pc:spChg chg="mod">
          <ac:chgData name="Paul Easter" userId="6549cd31feb53bc1" providerId="LiveId" clId="{E19B617E-EE3F-4AAA-9381-36BBE1B8C7A2}" dt="2022-03-07T04:19:02.499" v="42695"/>
          <ac:spMkLst>
            <pc:docMk/>
            <pc:sldMk cId="167573741" sldId="753"/>
            <ac:spMk id="14" creationId="{D1A264E9-38AC-47A4-83E2-D3C122E48CFC}"/>
          </ac:spMkLst>
        </pc:spChg>
        <pc:picChg chg="del">
          <ac:chgData name="Paul Easter" userId="6549cd31feb53bc1" providerId="LiveId" clId="{E19B617E-EE3F-4AAA-9381-36BBE1B8C7A2}" dt="2022-03-07T04:14:00.751" v="42651" actId="478"/>
          <ac:picMkLst>
            <pc:docMk/>
            <pc:sldMk cId="167573741" sldId="753"/>
            <ac:picMk id="8" creationId="{30E75BE4-5177-4C52-929B-41E45F934708}"/>
          </ac:picMkLst>
        </pc:picChg>
        <pc:picChg chg="del">
          <ac:chgData name="Paul Easter" userId="6549cd31feb53bc1" providerId="LiveId" clId="{E19B617E-EE3F-4AAA-9381-36BBE1B8C7A2}" dt="2022-03-07T04:14:05.668" v="42655" actId="478"/>
          <ac:picMkLst>
            <pc:docMk/>
            <pc:sldMk cId="167573741" sldId="753"/>
            <ac:picMk id="11" creationId="{E8294FF6-2A49-4393-8878-1420E9906C6A}"/>
          </ac:picMkLst>
        </pc:picChg>
        <pc:picChg chg="add del mod">
          <ac:chgData name="Paul Easter" userId="6549cd31feb53bc1" providerId="LiveId" clId="{E19B617E-EE3F-4AAA-9381-36BBE1B8C7A2}" dt="2022-03-07T04:12:38.182" v="42647" actId="21"/>
          <ac:picMkLst>
            <pc:docMk/>
            <pc:sldMk cId="167573741" sldId="753"/>
            <ac:picMk id="1026" creationId="{744966C7-713F-49B8-AC94-1DC7C479ABFF}"/>
          </ac:picMkLst>
        </pc:picChg>
        <pc:picChg chg="add del mod">
          <ac:chgData name="Paul Easter" userId="6549cd31feb53bc1" providerId="LiveId" clId="{E19B617E-EE3F-4AAA-9381-36BBE1B8C7A2}" dt="2022-03-07T04:20:47.359" v="42708" actId="1076"/>
          <ac:picMkLst>
            <pc:docMk/>
            <pc:sldMk cId="167573741" sldId="753"/>
            <ac:picMk id="1028" creationId="{9FA4A18E-0968-49DF-B99B-DC4CC2291218}"/>
          </ac:picMkLst>
        </pc:picChg>
        <pc:picChg chg="add del mod">
          <ac:chgData name="Paul Easter" userId="6549cd31feb53bc1" providerId="LiveId" clId="{E19B617E-EE3F-4AAA-9381-36BBE1B8C7A2}" dt="2022-03-07T04:23:33.287" v="42729" actId="478"/>
          <ac:picMkLst>
            <pc:docMk/>
            <pc:sldMk cId="167573741" sldId="753"/>
            <ac:picMk id="1030" creationId="{B55E1E55-BBEC-4F4D-A781-A00B1B470716}"/>
          </ac:picMkLst>
        </pc:picChg>
      </pc:sldChg>
      <pc:sldChg chg="addSp delSp modSp add mod">
        <pc:chgData name="Paul Easter" userId="6549cd31feb53bc1" providerId="LiveId" clId="{E19B617E-EE3F-4AAA-9381-36BBE1B8C7A2}" dt="2022-03-07T18:28:18.999" v="48819" actId="20577"/>
        <pc:sldMkLst>
          <pc:docMk/>
          <pc:sldMk cId="3260916421" sldId="754"/>
        </pc:sldMkLst>
        <pc:spChg chg="add del mod">
          <ac:chgData name="Paul Easter" userId="6549cd31feb53bc1" providerId="LiveId" clId="{E19B617E-EE3F-4AAA-9381-36BBE1B8C7A2}" dt="2022-03-07T04:49:52.929" v="43564" actId="478"/>
          <ac:spMkLst>
            <pc:docMk/>
            <pc:sldMk cId="3260916421" sldId="754"/>
            <ac:spMk id="4" creationId="{5C6D5942-80E1-4835-B798-1F6D4B1B0B7D}"/>
          </ac:spMkLst>
        </pc:spChg>
        <pc:spChg chg="mod">
          <ac:chgData name="Paul Easter" userId="6549cd31feb53bc1" providerId="LiveId" clId="{E19B617E-EE3F-4AAA-9381-36BBE1B8C7A2}" dt="2022-03-07T18:28:18.999" v="48819" actId="20577"/>
          <ac:spMkLst>
            <pc:docMk/>
            <pc:sldMk cId="3260916421" sldId="754"/>
            <ac:spMk id="7" creationId="{FCC82E8F-9C62-495F-A272-534CB9DB59B0}"/>
          </ac:spMkLst>
        </pc:spChg>
        <pc:spChg chg="mod">
          <ac:chgData name="Paul Easter" userId="6549cd31feb53bc1" providerId="LiveId" clId="{E19B617E-EE3F-4AAA-9381-36BBE1B8C7A2}" dt="2022-03-07T12:50:20.701" v="47263" actId="20577"/>
          <ac:spMkLst>
            <pc:docMk/>
            <pc:sldMk cId="3260916421" sldId="754"/>
            <ac:spMk id="14" creationId="{D1A264E9-38AC-47A4-83E2-D3C122E48CFC}"/>
          </ac:spMkLst>
        </pc:spChg>
        <pc:spChg chg="add mod">
          <ac:chgData name="Paul Easter" userId="6549cd31feb53bc1" providerId="LiveId" clId="{E19B617E-EE3F-4AAA-9381-36BBE1B8C7A2}" dt="2022-03-07T04:45:02.216" v="43509" actId="164"/>
          <ac:spMkLst>
            <pc:docMk/>
            <pc:sldMk cId="3260916421" sldId="754"/>
            <ac:spMk id="15" creationId="{DAFECC8B-96ED-4982-8362-2329024C87F3}"/>
          </ac:spMkLst>
        </pc:spChg>
        <pc:spChg chg="mod topLvl">
          <ac:chgData name="Paul Easter" userId="6549cd31feb53bc1" providerId="LiveId" clId="{E19B617E-EE3F-4AAA-9381-36BBE1B8C7A2}" dt="2022-03-07T06:05:01.831" v="44263" actId="165"/>
          <ac:spMkLst>
            <pc:docMk/>
            <pc:sldMk cId="3260916421" sldId="754"/>
            <ac:spMk id="20" creationId="{02A22E3F-CF91-4CA4-A8C0-832E2B035EE4}"/>
          </ac:spMkLst>
        </pc:spChg>
        <pc:spChg chg="mod">
          <ac:chgData name="Paul Easter" userId="6549cd31feb53bc1" providerId="LiveId" clId="{E19B617E-EE3F-4AAA-9381-36BBE1B8C7A2}" dt="2022-03-07T06:05:01.831" v="44263" actId="165"/>
          <ac:spMkLst>
            <pc:docMk/>
            <pc:sldMk cId="3260916421" sldId="754"/>
            <ac:spMk id="26" creationId="{B94B6EC5-C0CF-4399-8217-C5DCD5F16A03}"/>
          </ac:spMkLst>
        </pc:spChg>
        <pc:spChg chg="mod">
          <ac:chgData name="Paul Easter" userId="6549cd31feb53bc1" providerId="LiveId" clId="{E19B617E-EE3F-4AAA-9381-36BBE1B8C7A2}" dt="2022-03-07T06:05:01.831" v="44263" actId="165"/>
          <ac:spMkLst>
            <pc:docMk/>
            <pc:sldMk cId="3260916421" sldId="754"/>
            <ac:spMk id="30" creationId="{C66345E8-9204-4A23-AAA6-0F26334A7C9A}"/>
          </ac:spMkLst>
        </pc:spChg>
        <pc:spChg chg="mod">
          <ac:chgData name="Paul Easter" userId="6549cd31feb53bc1" providerId="LiveId" clId="{E19B617E-EE3F-4AAA-9381-36BBE1B8C7A2}" dt="2022-03-07T06:05:04.799" v="44264"/>
          <ac:spMkLst>
            <pc:docMk/>
            <pc:sldMk cId="3260916421" sldId="754"/>
            <ac:spMk id="35" creationId="{D2090240-92EF-419B-A108-3F81F007EB2A}"/>
          </ac:spMkLst>
        </pc:spChg>
        <pc:grpChg chg="add del mod">
          <ac:chgData name="Paul Easter" userId="6549cd31feb53bc1" providerId="LiveId" clId="{E19B617E-EE3F-4AAA-9381-36BBE1B8C7A2}" dt="2022-03-07T04:48:02.576" v="43537" actId="478"/>
          <ac:grpSpMkLst>
            <pc:docMk/>
            <pc:sldMk cId="3260916421" sldId="754"/>
            <ac:grpSpMk id="11" creationId="{D61ABC08-FA19-46AC-9189-509E46D1AE7A}"/>
          </ac:grpSpMkLst>
        </pc:grpChg>
        <pc:grpChg chg="add mod topLvl">
          <ac:chgData name="Paul Easter" userId="6549cd31feb53bc1" providerId="LiveId" clId="{E19B617E-EE3F-4AAA-9381-36BBE1B8C7A2}" dt="2022-03-07T06:05:01.831" v="44263" actId="165"/>
          <ac:grpSpMkLst>
            <pc:docMk/>
            <pc:sldMk cId="3260916421" sldId="754"/>
            <ac:grpSpMk id="18" creationId="{3C42EC4B-9F31-4EFB-A683-97DAD7F640E3}"/>
          </ac:grpSpMkLst>
        </pc:grpChg>
        <pc:grpChg chg="add del mod">
          <ac:chgData name="Paul Easter" userId="6549cd31feb53bc1" providerId="LiveId" clId="{E19B617E-EE3F-4AAA-9381-36BBE1B8C7A2}" dt="2022-03-07T04:48:06.390" v="43538" actId="165"/>
          <ac:grpSpMkLst>
            <pc:docMk/>
            <pc:sldMk cId="3260916421" sldId="754"/>
            <ac:grpSpMk id="19" creationId="{3E2ACBC9-C5CF-4314-8672-7FC4C177B152}"/>
          </ac:grpSpMkLst>
        </pc:grpChg>
        <pc:grpChg chg="add del mod">
          <ac:chgData name="Paul Easter" userId="6549cd31feb53bc1" providerId="LiveId" clId="{E19B617E-EE3F-4AAA-9381-36BBE1B8C7A2}" dt="2022-03-07T06:05:01.831" v="44263" actId="165"/>
          <ac:grpSpMkLst>
            <pc:docMk/>
            <pc:sldMk cId="3260916421" sldId="754"/>
            <ac:grpSpMk id="23" creationId="{05F87BDD-8E0D-43A4-891A-8E3B0A134276}"/>
          </ac:grpSpMkLst>
        </pc:grpChg>
        <pc:grpChg chg="add mod topLvl">
          <ac:chgData name="Paul Easter" userId="6549cd31feb53bc1" providerId="LiveId" clId="{E19B617E-EE3F-4AAA-9381-36BBE1B8C7A2}" dt="2022-03-07T07:30:51.657" v="45539" actId="688"/>
          <ac:grpSpMkLst>
            <pc:docMk/>
            <pc:sldMk cId="3260916421" sldId="754"/>
            <ac:grpSpMk id="25" creationId="{69078536-87E0-412E-98AE-96DFF0AEC7BB}"/>
          </ac:grpSpMkLst>
        </pc:grpChg>
        <pc:grpChg chg="add mod topLvl">
          <ac:chgData name="Paul Easter" userId="6549cd31feb53bc1" providerId="LiveId" clId="{E19B617E-EE3F-4AAA-9381-36BBE1B8C7A2}" dt="2022-03-07T06:05:01.831" v="44263" actId="165"/>
          <ac:grpSpMkLst>
            <pc:docMk/>
            <pc:sldMk cId="3260916421" sldId="754"/>
            <ac:grpSpMk id="29" creationId="{6FEFD913-E2FE-4BA5-8A09-872D4108F13E}"/>
          </ac:grpSpMkLst>
        </pc:grpChg>
        <pc:grpChg chg="add mod">
          <ac:chgData name="Paul Easter" userId="6549cd31feb53bc1" providerId="LiveId" clId="{E19B617E-EE3F-4AAA-9381-36BBE1B8C7A2}" dt="2022-03-07T06:05:36.588" v="44270" actId="688"/>
          <ac:grpSpMkLst>
            <pc:docMk/>
            <pc:sldMk cId="3260916421" sldId="754"/>
            <ac:grpSpMk id="34" creationId="{071B06C5-97D3-4A33-9CD7-BF00CB9CE424}"/>
          </ac:grpSpMkLst>
        </pc:grpChg>
        <pc:picChg chg="add mod topLvl modCrop">
          <ac:chgData name="Paul Easter" userId="6549cd31feb53bc1" providerId="LiveId" clId="{E19B617E-EE3F-4AAA-9381-36BBE1B8C7A2}" dt="2022-03-07T06:05:01.831" v="44263" actId="165"/>
          <ac:picMkLst>
            <pc:docMk/>
            <pc:sldMk cId="3260916421" sldId="754"/>
            <ac:picMk id="3" creationId="{B69DB761-74FA-4E99-93F7-0EB3A723BDA7}"/>
          </ac:picMkLst>
        </pc:picChg>
        <pc:picChg chg="add del mod">
          <ac:chgData name="Paul Easter" userId="6549cd31feb53bc1" providerId="LiveId" clId="{E19B617E-EE3F-4AAA-9381-36BBE1B8C7A2}" dt="2022-03-07T04:42:42.503" v="43485" actId="478"/>
          <ac:picMkLst>
            <pc:docMk/>
            <pc:sldMk cId="3260916421" sldId="754"/>
            <ac:picMk id="8" creationId="{2542BC36-F617-4137-96B4-9466A8835315}"/>
          </ac:picMkLst>
        </pc:picChg>
        <pc:picChg chg="add del mod">
          <ac:chgData name="Paul Easter" userId="6549cd31feb53bc1" providerId="LiveId" clId="{E19B617E-EE3F-4AAA-9381-36BBE1B8C7A2}" dt="2022-03-07T04:42:41.749" v="43484" actId="478"/>
          <ac:picMkLst>
            <pc:docMk/>
            <pc:sldMk cId="3260916421" sldId="754"/>
            <ac:picMk id="9" creationId="{4849284D-77BB-4BF9-9365-66A21D9064DB}"/>
          </ac:picMkLst>
        </pc:picChg>
        <pc:picChg chg="del">
          <ac:chgData name="Paul Easter" userId="6549cd31feb53bc1" providerId="LiveId" clId="{E19B617E-EE3F-4AAA-9381-36BBE1B8C7A2}" dt="2022-03-07T04:23:20.926" v="42727" actId="478"/>
          <ac:picMkLst>
            <pc:docMk/>
            <pc:sldMk cId="3260916421" sldId="754"/>
            <ac:picMk id="1028" creationId="{9FA4A18E-0968-49DF-B99B-DC4CC2291218}"/>
          </ac:picMkLst>
        </pc:picChg>
        <pc:picChg chg="add del mod">
          <ac:chgData name="Paul Easter" userId="6549cd31feb53bc1" providerId="LiveId" clId="{E19B617E-EE3F-4AAA-9381-36BBE1B8C7A2}" dt="2022-03-07T04:38:59.075" v="43476" actId="478"/>
          <ac:picMkLst>
            <pc:docMk/>
            <pc:sldMk cId="3260916421" sldId="754"/>
            <ac:picMk id="3074" creationId="{E13048F0-7783-4EF9-A406-E9D63D684A43}"/>
          </ac:picMkLst>
        </pc:picChg>
        <pc:cxnChg chg="add mod">
          <ac:chgData name="Paul Easter" userId="6549cd31feb53bc1" providerId="LiveId" clId="{E19B617E-EE3F-4AAA-9381-36BBE1B8C7A2}" dt="2022-03-07T04:45:02.216" v="43509" actId="164"/>
          <ac:cxnSpMkLst>
            <pc:docMk/>
            <pc:sldMk cId="3260916421" sldId="754"/>
            <ac:cxnSpMk id="6" creationId="{C0436AAE-1605-47F9-9990-E70D5274773C}"/>
          </ac:cxnSpMkLst>
        </pc:cxnChg>
        <pc:cxnChg chg="add mod">
          <ac:chgData name="Paul Easter" userId="6549cd31feb53bc1" providerId="LiveId" clId="{E19B617E-EE3F-4AAA-9381-36BBE1B8C7A2}" dt="2022-03-07T04:45:02.216" v="43509" actId="164"/>
          <ac:cxnSpMkLst>
            <pc:docMk/>
            <pc:sldMk cId="3260916421" sldId="754"/>
            <ac:cxnSpMk id="16" creationId="{D1E0A302-9225-4B24-8B06-F8C6F9F01721}"/>
          </ac:cxnSpMkLst>
        </pc:cxnChg>
        <pc:cxnChg chg="mod topLvl">
          <ac:chgData name="Paul Easter" userId="6549cd31feb53bc1" providerId="LiveId" clId="{E19B617E-EE3F-4AAA-9381-36BBE1B8C7A2}" dt="2022-03-07T06:05:01.831" v="44263" actId="165"/>
          <ac:cxnSpMkLst>
            <pc:docMk/>
            <pc:sldMk cId="3260916421" sldId="754"/>
            <ac:cxnSpMk id="21" creationId="{8660270F-5424-4554-8A23-93861838BCE4}"/>
          </ac:cxnSpMkLst>
        </pc:cxnChg>
        <pc:cxnChg chg="mod topLvl">
          <ac:chgData name="Paul Easter" userId="6549cd31feb53bc1" providerId="LiveId" clId="{E19B617E-EE3F-4AAA-9381-36BBE1B8C7A2}" dt="2022-03-07T06:05:01.831" v="44263" actId="165"/>
          <ac:cxnSpMkLst>
            <pc:docMk/>
            <pc:sldMk cId="3260916421" sldId="754"/>
            <ac:cxnSpMk id="22" creationId="{ED02B456-2C90-4A85-B7B8-642C542665A0}"/>
          </ac:cxnSpMkLst>
        </pc:cxnChg>
        <pc:cxnChg chg="mod">
          <ac:chgData name="Paul Easter" userId="6549cd31feb53bc1" providerId="LiveId" clId="{E19B617E-EE3F-4AAA-9381-36BBE1B8C7A2}" dt="2022-03-07T06:05:01.831" v="44263" actId="165"/>
          <ac:cxnSpMkLst>
            <pc:docMk/>
            <pc:sldMk cId="3260916421" sldId="754"/>
            <ac:cxnSpMk id="27" creationId="{E1276481-1DED-4192-86AE-62BD0A3D661D}"/>
          </ac:cxnSpMkLst>
        </pc:cxnChg>
        <pc:cxnChg chg="mod">
          <ac:chgData name="Paul Easter" userId="6549cd31feb53bc1" providerId="LiveId" clId="{E19B617E-EE3F-4AAA-9381-36BBE1B8C7A2}" dt="2022-03-07T06:05:01.831" v="44263" actId="165"/>
          <ac:cxnSpMkLst>
            <pc:docMk/>
            <pc:sldMk cId="3260916421" sldId="754"/>
            <ac:cxnSpMk id="28" creationId="{76631874-6F09-4AD8-8865-C819FCFB8233}"/>
          </ac:cxnSpMkLst>
        </pc:cxnChg>
        <pc:cxnChg chg="mod">
          <ac:chgData name="Paul Easter" userId="6549cd31feb53bc1" providerId="LiveId" clId="{E19B617E-EE3F-4AAA-9381-36BBE1B8C7A2}" dt="2022-03-07T06:05:01.831" v="44263" actId="165"/>
          <ac:cxnSpMkLst>
            <pc:docMk/>
            <pc:sldMk cId="3260916421" sldId="754"/>
            <ac:cxnSpMk id="31" creationId="{69AB8953-893D-4D29-90EB-DBE1B8DF4493}"/>
          </ac:cxnSpMkLst>
        </pc:cxnChg>
        <pc:cxnChg chg="mod">
          <ac:chgData name="Paul Easter" userId="6549cd31feb53bc1" providerId="LiveId" clId="{E19B617E-EE3F-4AAA-9381-36BBE1B8C7A2}" dt="2022-03-07T06:05:01.831" v="44263" actId="165"/>
          <ac:cxnSpMkLst>
            <pc:docMk/>
            <pc:sldMk cId="3260916421" sldId="754"/>
            <ac:cxnSpMk id="32" creationId="{D386F6C0-96D0-418B-8B22-921EC7765DC1}"/>
          </ac:cxnSpMkLst>
        </pc:cxnChg>
        <pc:cxnChg chg="mod">
          <ac:chgData name="Paul Easter" userId="6549cd31feb53bc1" providerId="LiveId" clId="{E19B617E-EE3F-4AAA-9381-36BBE1B8C7A2}" dt="2022-03-07T06:05:04.799" v="44264"/>
          <ac:cxnSpMkLst>
            <pc:docMk/>
            <pc:sldMk cId="3260916421" sldId="754"/>
            <ac:cxnSpMk id="36" creationId="{60A1496A-032B-463A-86C0-0BB4F672BDC4}"/>
          </ac:cxnSpMkLst>
        </pc:cxnChg>
        <pc:cxnChg chg="mod">
          <ac:chgData name="Paul Easter" userId="6549cd31feb53bc1" providerId="LiveId" clId="{E19B617E-EE3F-4AAA-9381-36BBE1B8C7A2}" dt="2022-03-07T06:05:04.799" v="44264"/>
          <ac:cxnSpMkLst>
            <pc:docMk/>
            <pc:sldMk cId="3260916421" sldId="754"/>
            <ac:cxnSpMk id="37" creationId="{421D1C79-9C87-4775-A0F1-2B0B4E8AB0CD}"/>
          </ac:cxnSpMkLst>
        </pc:cxnChg>
      </pc:sldChg>
      <pc:sldChg chg="addSp delSp modSp add del mod">
        <pc:chgData name="Paul Easter" userId="6549cd31feb53bc1" providerId="LiveId" clId="{E19B617E-EE3F-4AAA-9381-36BBE1B8C7A2}" dt="2022-03-07T04:21:55.497" v="42718" actId="2696"/>
        <pc:sldMkLst>
          <pc:docMk/>
          <pc:sldMk cId="3312551232" sldId="754"/>
        </pc:sldMkLst>
        <pc:spChg chg="mod">
          <ac:chgData name="Paul Easter" userId="6549cd31feb53bc1" providerId="LiveId" clId="{E19B617E-EE3F-4AAA-9381-36BBE1B8C7A2}" dt="2022-03-07T04:18:11.951" v="42684" actId="14100"/>
          <ac:spMkLst>
            <pc:docMk/>
            <pc:sldMk cId="3312551232" sldId="754"/>
            <ac:spMk id="7" creationId="{FCC82E8F-9C62-495F-A272-534CB9DB59B0}"/>
          </ac:spMkLst>
        </pc:spChg>
        <pc:spChg chg="add mod">
          <ac:chgData name="Paul Easter" userId="6549cd31feb53bc1" providerId="LiveId" clId="{E19B617E-EE3F-4AAA-9381-36BBE1B8C7A2}" dt="2022-03-07T04:18:43.926" v="42689"/>
          <ac:spMkLst>
            <pc:docMk/>
            <pc:sldMk cId="3312551232" sldId="754"/>
            <ac:spMk id="8" creationId="{B59962C3-F6D1-4477-BAF4-C5EB21C37C7B}"/>
          </ac:spMkLst>
        </pc:spChg>
        <pc:spChg chg="mod">
          <ac:chgData name="Paul Easter" userId="6549cd31feb53bc1" providerId="LiveId" clId="{E19B617E-EE3F-4AAA-9381-36BBE1B8C7A2}" dt="2022-03-07T04:18:51.943" v="42694" actId="20577"/>
          <ac:spMkLst>
            <pc:docMk/>
            <pc:sldMk cId="3312551232" sldId="754"/>
            <ac:spMk id="14" creationId="{D1A264E9-38AC-47A4-83E2-D3C122E48CFC}"/>
          </ac:spMkLst>
        </pc:spChg>
        <pc:picChg chg="del">
          <ac:chgData name="Paul Easter" userId="6549cd31feb53bc1" providerId="LiveId" clId="{E19B617E-EE3F-4AAA-9381-36BBE1B8C7A2}" dt="2022-03-07T04:17:47.929" v="42666" actId="478"/>
          <ac:picMkLst>
            <pc:docMk/>
            <pc:sldMk cId="3312551232" sldId="754"/>
            <ac:picMk id="1028" creationId="{9FA4A18E-0968-49DF-B99B-DC4CC2291218}"/>
          </ac:picMkLst>
        </pc:picChg>
        <pc:picChg chg="add mod">
          <ac:chgData name="Paul Easter" userId="6549cd31feb53bc1" providerId="LiveId" clId="{E19B617E-EE3F-4AAA-9381-36BBE1B8C7A2}" dt="2022-03-07T04:18:19.660" v="42687" actId="1076"/>
          <ac:picMkLst>
            <pc:docMk/>
            <pc:sldMk cId="3312551232" sldId="754"/>
            <ac:picMk id="2050" creationId="{63A6476A-CC3F-4F6D-8495-B571F0DB831D}"/>
          </ac:picMkLst>
        </pc:picChg>
      </pc:sldChg>
      <pc:sldChg chg="delSp modSp add del">
        <pc:chgData name="Paul Easter" userId="6549cd31feb53bc1" providerId="LiveId" clId="{E19B617E-EE3F-4AAA-9381-36BBE1B8C7A2}" dt="2022-03-07T04:42:39.050" v="43483" actId="2696"/>
        <pc:sldMkLst>
          <pc:docMk/>
          <pc:sldMk cId="3914562120" sldId="755"/>
        </pc:sldMkLst>
        <pc:picChg chg="del">
          <ac:chgData name="Paul Easter" userId="6549cd31feb53bc1" providerId="LiveId" clId="{E19B617E-EE3F-4AAA-9381-36BBE1B8C7A2}" dt="2022-03-07T04:40:59.362" v="43480" actId="478"/>
          <ac:picMkLst>
            <pc:docMk/>
            <pc:sldMk cId="3914562120" sldId="755"/>
            <ac:picMk id="8" creationId="{2542BC36-F617-4137-96B4-9466A8835315}"/>
          </ac:picMkLst>
        </pc:picChg>
        <pc:picChg chg="mod">
          <ac:chgData name="Paul Easter" userId="6549cd31feb53bc1" providerId="LiveId" clId="{E19B617E-EE3F-4AAA-9381-36BBE1B8C7A2}" dt="2022-03-07T04:41:14.227" v="43482" actId="1076"/>
          <ac:picMkLst>
            <pc:docMk/>
            <pc:sldMk cId="3914562120" sldId="755"/>
            <ac:picMk id="9" creationId="{4849284D-77BB-4BF9-9365-66A21D9064DB}"/>
          </ac:picMkLst>
        </pc:picChg>
      </pc:sldChg>
      <pc:sldChg chg="delSp modSp add mod ord">
        <pc:chgData name="Paul Easter" userId="6549cd31feb53bc1" providerId="LiveId" clId="{E19B617E-EE3F-4AAA-9381-36BBE1B8C7A2}" dt="2022-03-07T06:11:52.259" v="44303" actId="20577"/>
        <pc:sldMkLst>
          <pc:docMk/>
          <pc:sldMk cId="4252413190" sldId="755"/>
        </pc:sldMkLst>
        <pc:spChg chg="del">
          <ac:chgData name="Paul Easter" userId="6549cd31feb53bc1" providerId="LiveId" clId="{E19B617E-EE3F-4AAA-9381-36BBE1B8C7A2}" dt="2022-03-07T05:06:19.923" v="44000" actId="478"/>
          <ac:spMkLst>
            <pc:docMk/>
            <pc:sldMk cId="4252413190" sldId="755"/>
            <ac:spMk id="3" creationId="{47B5D35E-395A-4989-9BC5-60449BD36DEC}"/>
          </ac:spMkLst>
        </pc:spChg>
        <pc:spChg chg="mod">
          <ac:chgData name="Paul Easter" userId="6549cd31feb53bc1" providerId="LiveId" clId="{E19B617E-EE3F-4AAA-9381-36BBE1B8C7A2}" dt="2022-03-07T06:11:52.259" v="44303" actId="20577"/>
          <ac:spMkLst>
            <pc:docMk/>
            <pc:sldMk cId="4252413190" sldId="755"/>
            <ac:spMk id="7" creationId="{FCC82E8F-9C62-495F-A272-534CB9DB59B0}"/>
          </ac:spMkLst>
        </pc:spChg>
        <pc:spChg chg="del mod">
          <ac:chgData name="Paul Easter" userId="6549cd31feb53bc1" providerId="LiveId" clId="{E19B617E-EE3F-4AAA-9381-36BBE1B8C7A2}" dt="2022-03-07T05:06:30.081" v="44005" actId="478"/>
          <ac:spMkLst>
            <pc:docMk/>
            <pc:sldMk cId="4252413190" sldId="755"/>
            <ac:spMk id="10" creationId="{A3FDAFF6-6E49-4764-B390-8907C51D40A4}"/>
          </ac:spMkLst>
        </pc:spChg>
        <pc:spChg chg="mod">
          <ac:chgData name="Paul Easter" userId="6549cd31feb53bc1" providerId="LiveId" clId="{E19B617E-EE3F-4AAA-9381-36BBE1B8C7A2}" dt="2022-03-07T05:03:18.052" v="43869" actId="20577"/>
          <ac:spMkLst>
            <pc:docMk/>
            <pc:sldMk cId="4252413190" sldId="755"/>
            <ac:spMk id="14" creationId="{D1A264E9-38AC-47A4-83E2-D3C122E48CFC}"/>
          </ac:spMkLst>
        </pc:spChg>
        <pc:picChg chg="del mod">
          <ac:chgData name="Paul Easter" userId="6549cd31feb53bc1" providerId="LiveId" clId="{E19B617E-EE3F-4AAA-9381-36BBE1B8C7A2}" dt="2022-03-07T05:06:18.247" v="43999" actId="478"/>
          <ac:picMkLst>
            <pc:docMk/>
            <pc:sldMk cId="4252413190" sldId="755"/>
            <ac:picMk id="8" creationId="{30E75BE4-5177-4C52-929B-41E45F934708}"/>
          </ac:picMkLst>
        </pc:picChg>
        <pc:picChg chg="mod">
          <ac:chgData name="Paul Easter" userId="6549cd31feb53bc1" providerId="LiveId" clId="{E19B617E-EE3F-4AAA-9381-36BBE1B8C7A2}" dt="2022-03-07T05:06:26.473" v="44003" actId="1076"/>
          <ac:picMkLst>
            <pc:docMk/>
            <pc:sldMk cId="4252413190" sldId="755"/>
            <ac:picMk id="11" creationId="{E8294FF6-2A49-4393-8878-1420E9906C6A}"/>
          </ac:picMkLst>
        </pc:picChg>
      </pc:sldChg>
      <pc:sldChg chg="modSp add mod">
        <pc:chgData name="Paul Easter" userId="6549cd31feb53bc1" providerId="LiveId" clId="{E19B617E-EE3F-4AAA-9381-36BBE1B8C7A2}" dt="2022-03-07T06:11:56.678" v="44305" actId="20577"/>
        <pc:sldMkLst>
          <pc:docMk/>
          <pc:sldMk cId="1672285311" sldId="756"/>
        </pc:sldMkLst>
        <pc:spChg chg="mod">
          <ac:chgData name="Paul Easter" userId="6549cd31feb53bc1" providerId="LiveId" clId="{E19B617E-EE3F-4AAA-9381-36BBE1B8C7A2}" dt="2022-03-07T06:11:56.678" v="44305" actId="20577"/>
          <ac:spMkLst>
            <pc:docMk/>
            <pc:sldMk cId="1672285311" sldId="756"/>
            <ac:spMk id="7" creationId="{FCC82E8F-9C62-495F-A272-534CB9DB59B0}"/>
          </ac:spMkLst>
        </pc:spChg>
        <pc:picChg chg="mod">
          <ac:chgData name="Paul Easter" userId="6549cd31feb53bc1" providerId="LiveId" clId="{E19B617E-EE3F-4AAA-9381-36BBE1B8C7A2}" dt="2022-03-07T05:07:00.962" v="44010" actId="14100"/>
          <ac:picMkLst>
            <pc:docMk/>
            <pc:sldMk cId="1672285311" sldId="756"/>
            <ac:picMk id="11" creationId="{E8294FF6-2A49-4393-8878-1420E9906C6A}"/>
          </ac:picMkLst>
        </pc:picChg>
      </pc:sldChg>
      <pc:sldChg chg="modSp add mod">
        <pc:chgData name="Paul Easter" userId="6549cd31feb53bc1" providerId="LiveId" clId="{E19B617E-EE3F-4AAA-9381-36BBE1B8C7A2}" dt="2022-03-07T06:12:03.147" v="44307" actId="20577"/>
        <pc:sldMkLst>
          <pc:docMk/>
          <pc:sldMk cId="3091347231" sldId="757"/>
        </pc:sldMkLst>
        <pc:spChg chg="mod">
          <ac:chgData name="Paul Easter" userId="6549cd31feb53bc1" providerId="LiveId" clId="{E19B617E-EE3F-4AAA-9381-36BBE1B8C7A2}" dt="2022-03-07T06:12:03.147" v="44307" actId="20577"/>
          <ac:spMkLst>
            <pc:docMk/>
            <pc:sldMk cId="3091347231" sldId="757"/>
            <ac:spMk id="7" creationId="{FCC82E8F-9C62-495F-A272-534CB9DB59B0}"/>
          </ac:spMkLst>
        </pc:spChg>
        <pc:picChg chg="mod">
          <ac:chgData name="Paul Easter" userId="6549cd31feb53bc1" providerId="LiveId" clId="{E19B617E-EE3F-4AAA-9381-36BBE1B8C7A2}" dt="2022-03-07T05:07:31.613" v="44012" actId="14826"/>
          <ac:picMkLst>
            <pc:docMk/>
            <pc:sldMk cId="3091347231" sldId="757"/>
            <ac:picMk id="11" creationId="{E8294FF6-2A49-4393-8878-1420E9906C6A}"/>
          </ac:picMkLst>
        </pc:picChg>
      </pc:sldChg>
      <pc:sldChg chg="modSp add">
        <pc:chgData name="Paul Easter" userId="6549cd31feb53bc1" providerId="LiveId" clId="{E19B617E-EE3F-4AAA-9381-36BBE1B8C7A2}" dt="2022-03-07T05:07:42.874" v="44014" actId="14826"/>
        <pc:sldMkLst>
          <pc:docMk/>
          <pc:sldMk cId="234146613" sldId="758"/>
        </pc:sldMkLst>
        <pc:picChg chg="mod">
          <ac:chgData name="Paul Easter" userId="6549cd31feb53bc1" providerId="LiveId" clId="{E19B617E-EE3F-4AAA-9381-36BBE1B8C7A2}" dt="2022-03-07T05:07:42.874" v="44014" actId="14826"/>
          <ac:picMkLst>
            <pc:docMk/>
            <pc:sldMk cId="234146613" sldId="758"/>
            <ac:picMk id="11" creationId="{E8294FF6-2A49-4393-8878-1420E9906C6A}"/>
          </ac:picMkLst>
        </pc:picChg>
      </pc:sldChg>
      <pc:sldChg chg="addSp modSp add mod ord">
        <pc:chgData name="Paul Easter" userId="6549cd31feb53bc1" providerId="LiveId" clId="{E19B617E-EE3F-4AAA-9381-36BBE1B8C7A2}" dt="2022-03-07T06:06:24.141" v="44272" actId="20577"/>
        <pc:sldMkLst>
          <pc:docMk/>
          <pc:sldMk cId="1663362949" sldId="759"/>
        </pc:sldMkLst>
        <pc:spChg chg="add mod">
          <ac:chgData name="Paul Easter" userId="6549cd31feb53bc1" providerId="LiveId" clId="{E19B617E-EE3F-4AAA-9381-36BBE1B8C7A2}" dt="2022-03-07T05:12:38.519" v="44079" actId="164"/>
          <ac:spMkLst>
            <pc:docMk/>
            <pc:sldMk cId="1663362949" sldId="759"/>
            <ac:spMk id="2" creationId="{7269B68D-C314-4763-98A6-FBC12773890C}"/>
          </ac:spMkLst>
        </pc:spChg>
        <pc:spChg chg="mod">
          <ac:chgData name="Paul Easter" userId="6549cd31feb53bc1" providerId="LiveId" clId="{E19B617E-EE3F-4AAA-9381-36BBE1B8C7A2}" dt="2022-03-07T06:06:24.141" v="44272" actId="20577"/>
          <ac:spMkLst>
            <pc:docMk/>
            <pc:sldMk cId="1663362949" sldId="759"/>
            <ac:spMk id="7" creationId="{FCC82E8F-9C62-495F-A272-534CB9DB59B0}"/>
          </ac:spMkLst>
        </pc:spChg>
        <pc:spChg chg="mod">
          <ac:chgData name="Paul Easter" userId="6549cd31feb53bc1" providerId="LiveId" clId="{E19B617E-EE3F-4AAA-9381-36BBE1B8C7A2}" dt="2022-03-07T05:09:05.191" v="44035" actId="20577"/>
          <ac:spMkLst>
            <pc:docMk/>
            <pc:sldMk cId="1663362949" sldId="759"/>
            <ac:spMk id="14" creationId="{D1A264E9-38AC-47A4-83E2-D3C122E48CFC}"/>
          </ac:spMkLst>
        </pc:spChg>
        <pc:grpChg chg="add mod">
          <ac:chgData name="Paul Easter" userId="6549cd31feb53bc1" providerId="LiveId" clId="{E19B617E-EE3F-4AAA-9381-36BBE1B8C7A2}" dt="2022-03-07T05:13:22.785" v="44083" actId="166"/>
          <ac:grpSpMkLst>
            <pc:docMk/>
            <pc:sldMk cId="1663362949" sldId="759"/>
            <ac:grpSpMk id="3" creationId="{A7820B52-069B-4646-B90F-902D1218A707}"/>
          </ac:grpSpMkLst>
        </pc:grpChg>
        <pc:picChg chg="add mod">
          <ac:chgData name="Paul Easter" userId="6549cd31feb53bc1" providerId="LiveId" clId="{E19B617E-EE3F-4AAA-9381-36BBE1B8C7A2}" dt="2022-03-07T05:13:25.817" v="44084" actId="1076"/>
          <ac:picMkLst>
            <pc:docMk/>
            <pc:sldMk cId="1663362949" sldId="759"/>
            <ac:picMk id="6" creationId="{C66DB638-AC15-423B-871A-D86A3CDBBEFE}"/>
          </ac:picMkLst>
        </pc:picChg>
        <pc:picChg chg="mod">
          <ac:chgData name="Paul Easter" userId="6549cd31feb53bc1" providerId="LiveId" clId="{E19B617E-EE3F-4AAA-9381-36BBE1B8C7A2}" dt="2022-03-07T05:12:38.519" v="44079" actId="164"/>
          <ac:picMkLst>
            <pc:docMk/>
            <pc:sldMk cId="1663362949" sldId="759"/>
            <ac:picMk id="11" creationId="{E8294FF6-2A49-4393-8878-1420E9906C6A}"/>
          </ac:picMkLst>
        </pc:picChg>
      </pc:sldChg>
      <pc:sldChg chg="delSp modSp add mod">
        <pc:chgData name="Paul Easter" userId="6549cd31feb53bc1" providerId="LiveId" clId="{E19B617E-EE3F-4AAA-9381-36BBE1B8C7A2}" dt="2022-03-07T06:06:28.379" v="44274" actId="20577"/>
        <pc:sldMkLst>
          <pc:docMk/>
          <pc:sldMk cId="3541641925" sldId="760"/>
        </pc:sldMkLst>
        <pc:spChg chg="mod topLvl">
          <ac:chgData name="Paul Easter" userId="6549cd31feb53bc1" providerId="LiveId" clId="{E19B617E-EE3F-4AAA-9381-36BBE1B8C7A2}" dt="2022-03-07T05:14:46.775" v="44088" actId="1076"/>
          <ac:spMkLst>
            <pc:docMk/>
            <pc:sldMk cId="3541641925" sldId="760"/>
            <ac:spMk id="2" creationId="{7269B68D-C314-4763-98A6-FBC12773890C}"/>
          </ac:spMkLst>
        </pc:spChg>
        <pc:spChg chg="mod">
          <ac:chgData name="Paul Easter" userId="6549cd31feb53bc1" providerId="LiveId" clId="{E19B617E-EE3F-4AAA-9381-36BBE1B8C7A2}" dt="2022-03-07T06:06:28.379" v="44274" actId="20577"/>
          <ac:spMkLst>
            <pc:docMk/>
            <pc:sldMk cId="3541641925" sldId="760"/>
            <ac:spMk id="7" creationId="{FCC82E8F-9C62-495F-A272-534CB9DB59B0}"/>
          </ac:spMkLst>
        </pc:spChg>
        <pc:grpChg chg="del">
          <ac:chgData name="Paul Easter" userId="6549cd31feb53bc1" providerId="LiveId" clId="{E19B617E-EE3F-4AAA-9381-36BBE1B8C7A2}" dt="2022-03-07T05:14:26.089" v="44087" actId="165"/>
          <ac:grpSpMkLst>
            <pc:docMk/>
            <pc:sldMk cId="3541641925" sldId="760"/>
            <ac:grpSpMk id="3" creationId="{A7820B52-069B-4646-B90F-902D1218A707}"/>
          </ac:grpSpMkLst>
        </pc:grpChg>
        <pc:picChg chg="mod">
          <ac:chgData name="Paul Easter" userId="6549cd31feb53bc1" providerId="LiveId" clId="{E19B617E-EE3F-4AAA-9381-36BBE1B8C7A2}" dt="2022-03-07T05:14:22.069" v="44086" actId="14826"/>
          <ac:picMkLst>
            <pc:docMk/>
            <pc:sldMk cId="3541641925" sldId="760"/>
            <ac:picMk id="6" creationId="{C66DB638-AC15-423B-871A-D86A3CDBBEFE}"/>
          </ac:picMkLst>
        </pc:picChg>
        <pc:picChg chg="mod topLvl">
          <ac:chgData name="Paul Easter" userId="6549cd31feb53bc1" providerId="LiveId" clId="{E19B617E-EE3F-4AAA-9381-36BBE1B8C7A2}" dt="2022-03-07T05:14:26.089" v="44087" actId="165"/>
          <ac:picMkLst>
            <pc:docMk/>
            <pc:sldMk cId="3541641925" sldId="760"/>
            <ac:picMk id="11" creationId="{E8294FF6-2A49-4393-8878-1420E9906C6A}"/>
          </ac:picMkLst>
        </pc:picChg>
      </pc:sldChg>
      <pc:sldChg chg="modSp add mod">
        <pc:chgData name="Paul Easter" userId="6549cd31feb53bc1" providerId="LiveId" clId="{E19B617E-EE3F-4AAA-9381-36BBE1B8C7A2}" dt="2022-03-07T06:06:33.527" v="44276" actId="20577"/>
        <pc:sldMkLst>
          <pc:docMk/>
          <pc:sldMk cId="3630035547" sldId="761"/>
        </pc:sldMkLst>
        <pc:spChg chg="mod">
          <ac:chgData name="Paul Easter" userId="6549cd31feb53bc1" providerId="LiveId" clId="{E19B617E-EE3F-4AAA-9381-36BBE1B8C7A2}" dt="2022-03-07T05:16:29.309" v="44094" actId="1076"/>
          <ac:spMkLst>
            <pc:docMk/>
            <pc:sldMk cId="3630035547" sldId="761"/>
            <ac:spMk id="2" creationId="{7269B68D-C314-4763-98A6-FBC12773890C}"/>
          </ac:spMkLst>
        </pc:spChg>
        <pc:spChg chg="mod">
          <ac:chgData name="Paul Easter" userId="6549cd31feb53bc1" providerId="LiveId" clId="{E19B617E-EE3F-4AAA-9381-36BBE1B8C7A2}" dt="2022-03-07T06:06:33.527" v="44276" actId="20577"/>
          <ac:spMkLst>
            <pc:docMk/>
            <pc:sldMk cId="3630035547" sldId="761"/>
            <ac:spMk id="7" creationId="{FCC82E8F-9C62-495F-A272-534CB9DB59B0}"/>
          </ac:spMkLst>
        </pc:spChg>
        <pc:picChg chg="mod">
          <ac:chgData name="Paul Easter" userId="6549cd31feb53bc1" providerId="LiveId" clId="{E19B617E-EE3F-4AAA-9381-36BBE1B8C7A2}" dt="2022-03-07T05:16:05.883" v="44090" actId="14826"/>
          <ac:picMkLst>
            <pc:docMk/>
            <pc:sldMk cId="3630035547" sldId="761"/>
            <ac:picMk id="6" creationId="{C66DB638-AC15-423B-871A-D86A3CDBBEFE}"/>
          </ac:picMkLst>
        </pc:picChg>
      </pc:sldChg>
      <pc:sldChg chg="modSp add del mod">
        <pc:chgData name="Paul Easter" userId="6549cd31feb53bc1" providerId="LiveId" clId="{E19B617E-EE3F-4AAA-9381-36BBE1B8C7A2}" dt="2022-03-07T06:09:11.184" v="44294" actId="2696"/>
        <pc:sldMkLst>
          <pc:docMk/>
          <pc:sldMk cId="3297684754" sldId="762"/>
        </pc:sldMkLst>
        <pc:spChg chg="mod">
          <ac:chgData name="Paul Easter" userId="6549cd31feb53bc1" providerId="LiveId" clId="{E19B617E-EE3F-4AAA-9381-36BBE1B8C7A2}" dt="2022-03-07T05:56:41.220" v="44195" actId="1076"/>
          <ac:spMkLst>
            <pc:docMk/>
            <pc:sldMk cId="3297684754" sldId="762"/>
            <ac:spMk id="2" creationId="{7269B68D-C314-4763-98A6-FBC12773890C}"/>
          </ac:spMkLst>
        </pc:spChg>
        <pc:spChg chg="mod">
          <ac:chgData name="Paul Easter" userId="6549cd31feb53bc1" providerId="LiveId" clId="{E19B617E-EE3F-4AAA-9381-36BBE1B8C7A2}" dt="2022-03-07T06:06:38.810" v="44278" actId="20577"/>
          <ac:spMkLst>
            <pc:docMk/>
            <pc:sldMk cId="3297684754" sldId="762"/>
            <ac:spMk id="7" creationId="{FCC82E8F-9C62-495F-A272-534CB9DB59B0}"/>
          </ac:spMkLst>
        </pc:spChg>
        <pc:spChg chg="mod">
          <ac:chgData name="Paul Easter" userId="6549cd31feb53bc1" providerId="LiveId" clId="{E19B617E-EE3F-4AAA-9381-36BBE1B8C7A2}" dt="2022-03-07T05:55:09.986" v="44191" actId="20577"/>
          <ac:spMkLst>
            <pc:docMk/>
            <pc:sldMk cId="3297684754" sldId="762"/>
            <ac:spMk id="14" creationId="{D1A264E9-38AC-47A4-83E2-D3C122E48CFC}"/>
          </ac:spMkLst>
        </pc:spChg>
        <pc:picChg chg="mod">
          <ac:chgData name="Paul Easter" userId="6549cd31feb53bc1" providerId="LiveId" clId="{E19B617E-EE3F-4AAA-9381-36BBE1B8C7A2}" dt="2022-03-07T05:56:00.271" v="44193" actId="14826"/>
          <ac:picMkLst>
            <pc:docMk/>
            <pc:sldMk cId="3297684754" sldId="762"/>
            <ac:picMk id="6" creationId="{C66DB638-AC15-423B-871A-D86A3CDBBEFE}"/>
          </ac:picMkLst>
        </pc:picChg>
        <pc:picChg chg="mod">
          <ac:chgData name="Paul Easter" userId="6549cd31feb53bc1" providerId="LiveId" clId="{E19B617E-EE3F-4AAA-9381-36BBE1B8C7A2}" dt="2022-03-07T05:55:46.768" v="44192" actId="14826"/>
          <ac:picMkLst>
            <pc:docMk/>
            <pc:sldMk cId="3297684754" sldId="762"/>
            <ac:picMk id="11" creationId="{E8294FF6-2A49-4393-8878-1420E9906C6A}"/>
          </ac:picMkLst>
        </pc:picChg>
      </pc:sldChg>
      <pc:sldChg chg="modSp add mod">
        <pc:chgData name="Paul Easter" userId="6549cd31feb53bc1" providerId="LiveId" clId="{E19B617E-EE3F-4AAA-9381-36BBE1B8C7A2}" dt="2022-03-07T06:21:08.657" v="44333" actId="20577"/>
        <pc:sldMkLst>
          <pc:docMk/>
          <pc:sldMk cId="2756466494" sldId="763"/>
        </pc:sldMkLst>
        <pc:spChg chg="mod">
          <ac:chgData name="Paul Easter" userId="6549cd31feb53bc1" providerId="LiveId" clId="{E19B617E-EE3F-4AAA-9381-36BBE1B8C7A2}" dt="2022-03-07T06:02:04.229" v="44243" actId="1076"/>
          <ac:spMkLst>
            <pc:docMk/>
            <pc:sldMk cId="2756466494" sldId="763"/>
            <ac:spMk id="2" creationId="{7269B68D-C314-4763-98A6-FBC12773890C}"/>
          </ac:spMkLst>
        </pc:spChg>
        <pc:spChg chg="mod">
          <ac:chgData name="Paul Easter" userId="6549cd31feb53bc1" providerId="LiveId" clId="{E19B617E-EE3F-4AAA-9381-36BBE1B8C7A2}" dt="2022-03-07T06:21:06.213" v="44332" actId="20577"/>
          <ac:spMkLst>
            <pc:docMk/>
            <pc:sldMk cId="2756466494" sldId="763"/>
            <ac:spMk id="7" creationId="{FCC82E8F-9C62-495F-A272-534CB9DB59B0}"/>
          </ac:spMkLst>
        </pc:spChg>
        <pc:spChg chg="mod">
          <ac:chgData name="Paul Easter" userId="6549cd31feb53bc1" providerId="LiveId" clId="{E19B617E-EE3F-4AAA-9381-36BBE1B8C7A2}" dt="2022-03-07T06:21:08.657" v="44333" actId="20577"/>
          <ac:spMkLst>
            <pc:docMk/>
            <pc:sldMk cId="2756466494" sldId="763"/>
            <ac:spMk id="14" creationId="{D1A264E9-38AC-47A4-83E2-D3C122E48CFC}"/>
          </ac:spMkLst>
        </pc:spChg>
        <pc:picChg chg="mod">
          <ac:chgData name="Paul Easter" userId="6549cd31feb53bc1" providerId="LiveId" clId="{E19B617E-EE3F-4AAA-9381-36BBE1B8C7A2}" dt="2022-03-07T06:02:19.721" v="44246" actId="1076"/>
          <ac:picMkLst>
            <pc:docMk/>
            <pc:sldMk cId="2756466494" sldId="763"/>
            <ac:picMk id="6" creationId="{C66DB638-AC15-423B-871A-D86A3CDBBEFE}"/>
          </ac:picMkLst>
        </pc:picChg>
        <pc:picChg chg="mod">
          <ac:chgData name="Paul Easter" userId="6549cd31feb53bc1" providerId="LiveId" clId="{E19B617E-EE3F-4AAA-9381-36BBE1B8C7A2}" dt="2022-03-07T06:01:21.583" v="44240" actId="14826"/>
          <ac:picMkLst>
            <pc:docMk/>
            <pc:sldMk cId="2756466494" sldId="763"/>
            <ac:picMk id="11" creationId="{E8294FF6-2A49-4393-8878-1420E9906C6A}"/>
          </ac:picMkLst>
        </pc:picChg>
      </pc:sldChg>
      <pc:sldChg chg="modSp add mod">
        <pc:chgData name="Paul Easter" userId="6549cd31feb53bc1" providerId="LiveId" clId="{E19B617E-EE3F-4AAA-9381-36BBE1B8C7A2}" dt="2022-03-07T06:20:58.593" v="44331" actId="20577"/>
        <pc:sldMkLst>
          <pc:docMk/>
          <pc:sldMk cId="1882900325" sldId="764"/>
        </pc:sldMkLst>
        <pc:spChg chg="mod">
          <ac:chgData name="Paul Easter" userId="6549cd31feb53bc1" providerId="LiveId" clId="{E19B617E-EE3F-4AAA-9381-36BBE1B8C7A2}" dt="2022-03-07T06:03:10.246" v="44249" actId="1076"/>
          <ac:spMkLst>
            <pc:docMk/>
            <pc:sldMk cId="1882900325" sldId="764"/>
            <ac:spMk id="2" creationId="{7269B68D-C314-4763-98A6-FBC12773890C}"/>
          </ac:spMkLst>
        </pc:spChg>
        <pc:spChg chg="mod">
          <ac:chgData name="Paul Easter" userId="6549cd31feb53bc1" providerId="LiveId" clId="{E19B617E-EE3F-4AAA-9381-36BBE1B8C7A2}" dt="2022-03-07T06:20:58.593" v="44331" actId="20577"/>
          <ac:spMkLst>
            <pc:docMk/>
            <pc:sldMk cId="1882900325" sldId="764"/>
            <ac:spMk id="7" creationId="{FCC82E8F-9C62-495F-A272-534CB9DB59B0}"/>
          </ac:spMkLst>
        </pc:spChg>
        <pc:spChg chg="mod">
          <ac:chgData name="Paul Easter" userId="6549cd31feb53bc1" providerId="LiveId" clId="{E19B617E-EE3F-4AAA-9381-36BBE1B8C7A2}" dt="2022-03-07T06:20:56.303" v="44330" actId="20577"/>
          <ac:spMkLst>
            <pc:docMk/>
            <pc:sldMk cId="1882900325" sldId="764"/>
            <ac:spMk id="14" creationId="{D1A264E9-38AC-47A4-83E2-D3C122E48CFC}"/>
          </ac:spMkLst>
        </pc:spChg>
        <pc:picChg chg="mod">
          <ac:chgData name="Paul Easter" userId="6549cd31feb53bc1" providerId="LiveId" clId="{E19B617E-EE3F-4AAA-9381-36BBE1B8C7A2}" dt="2022-03-07T06:03:23.011" v="44251" actId="1076"/>
          <ac:picMkLst>
            <pc:docMk/>
            <pc:sldMk cId="1882900325" sldId="764"/>
            <ac:picMk id="6" creationId="{C66DB638-AC15-423B-871A-D86A3CDBBEFE}"/>
          </ac:picMkLst>
        </pc:picChg>
      </pc:sldChg>
      <pc:sldChg chg="addSp delSp modSp add mod">
        <pc:chgData name="Paul Easter" userId="6549cd31feb53bc1" providerId="LiveId" clId="{E19B617E-EE3F-4AAA-9381-36BBE1B8C7A2}" dt="2022-03-07T06:20:49.612" v="44329" actId="20577"/>
        <pc:sldMkLst>
          <pc:docMk/>
          <pc:sldMk cId="422164601" sldId="765"/>
        </pc:sldMkLst>
        <pc:spChg chg="mod">
          <ac:chgData name="Paul Easter" userId="6549cd31feb53bc1" providerId="LiveId" clId="{E19B617E-EE3F-4AAA-9381-36BBE1B8C7A2}" dt="2022-03-07T06:07:46.303" v="44292" actId="1076"/>
          <ac:spMkLst>
            <pc:docMk/>
            <pc:sldMk cId="422164601" sldId="765"/>
            <ac:spMk id="2" creationId="{7269B68D-C314-4763-98A6-FBC12773890C}"/>
          </ac:spMkLst>
        </pc:spChg>
        <pc:spChg chg="mod">
          <ac:chgData name="Paul Easter" userId="6549cd31feb53bc1" providerId="LiveId" clId="{E19B617E-EE3F-4AAA-9381-36BBE1B8C7A2}" dt="2022-03-07T06:20:49.612" v="44329" actId="20577"/>
          <ac:spMkLst>
            <pc:docMk/>
            <pc:sldMk cId="422164601" sldId="765"/>
            <ac:spMk id="7" creationId="{FCC82E8F-9C62-495F-A272-534CB9DB59B0}"/>
          </ac:spMkLst>
        </pc:spChg>
        <pc:spChg chg="mod">
          <ac:chgData name="Paul Easter" userId="6549cd31feb53bc1" providerId="LiveId" clId="{E19B617E-EE3F-4AAA-9381-36BBE1B8C7A2}" dt="2022-03-07T06:20:47.551" v="44328" actId="20577"/>
          <ac:spMkLst>
            <pc:docMk/>
            <pc:sldMk cId="422164601" sldId="765"/>
            <ac:spMk id="14" creationId="{D1A264E9-38AC-47A4-83E2-D3C122E48CFC}"/>
          </ac:spMkLst>
        </pc:spChg>
        <pc:picChg chg="mod">
          <ac:chgData name="Paul Easter" userId="6549cd31feb53bc1" providerId="LiveId" clId="{E19B617E-EE3F-4AAA-9381-36BBE1B8C7A2}" dt="2022-03-07T06:07:34.225" v="44289" actId="167"/>
          <ac:picMkLst>
            <pc:docMk/>
            <pc:sldMk cId="422164601" sldId="765"/>
            <ac:picMk id="6" creationId="{C66DB638-AC15-423B-871A-D86A3CDBBEFE}"/>
          </ac:picMkLst>
        </pc:picChg>
        <pc:picChg chg="add mod">
          <ac:chgData name="Paul Easter" userId="6549cd31feb53bc1" providerId="LiveId" clId="{E19B617E-EE3F-4AAA-9381-36BBE1B8C7A2}" dt="2022-03-07T06:07:39.611" v="44291" actId="1076"/>
          <ac:picMkLst>
            <pc:docMk/>
            <pc:sldMk cId="422164601" sldId="765"/>
            <ac:picMk id="8" creationId="{CF2ED8F9-9FC0-45B0-90A5-BE8CC6CA9761}"/>
          </ac:picMkLst>
        </pc:picChg>
        <pc:picChg chg="del mod">
          <ac:chgData name="Paul Easter" userId="6549cd31feb53bc1" providerId="LiveId" clId="{E19B617E-EE3F-4AAA-9381-36BBE1B8C7A2}" dt="2022-03-07T06:07:11.443" v="44286" actId="478"/>
          <ac:picMkLst>
            <pc:docMk/>
            <pc:sldMk cId="422164601" sldId="765"/>
            <ac:picMk id="11" creationId="{E8294FF6-2A49-4393-8878-1420E9906C6A}"/>
          </ac:picMkLst>
        </pc:picChg>
      </pc:sldChg>
      <pc:sldChg chg="modSp add mod">
        <pc:chgData name="Paul Easter" userId="6549cd31feb53bc1" providerId="LiveId" clId="{E19B617E-EE3F-4AAA-9381-36BBE1B8C7A2}" dt="2022-03-07T06:10:04.853" v="44297" actId="1076"/>
        <pc:sldMkLst>
          <pc:docMk/>
          <pc:sldMk cId="3907356801" sldId="766"/>
        </pc:sldMkLst>
        <pc:spChg chg="mod">
          <ac:chgData name="Paul Easter" userId="6549cd31feb53bc1" providerId="LiveId" clId="{E19B617E-EE3F-4AAA-9381-36BBE1B8C7A2}" dt="2022-03-07T06:10:04.853" v="44297" actId="1076"/>
          <ac:spMkLst>
            <pc:docMk/>
            <pc:sldMk cId="3907356801" sldId="766"/>
            <ac:spMk id="2" creationId="{7269B68D-C314-4763-98A6-FBC12773890C}"/>
          </ac:spMkLst>
        </pc:spChg>
        <pc:picChg chg="mod">
          <ac:chgData name="Paul Easter" userId="6549cd31feb53bc1" providerId="LiveId" clId="{E19B617E-EE3F-4AAA-9381-36BBE1B8C7A2}" dt="2022-03-07T06:09:36.908" v="44296" actId="14826"/>
          <ac:picMkLst>
            <pc:docMk/>
            <pc:sldMk cId="3907356801" sldId="766"/>
            <ac:picMk id="6" creationId="{C66DB638-AC15-423B-871A-D86A3CDBBEFE}"/>
          </ac:picMkLst>
        </pc:picChg>
      </pc:sldChg>
      <pc:sldChg chg="delSp modSp add mod">
        <pc:chgData name="Paul Easter" userId="6549cd31feb53bc1" providerId="LiveId" clId="{E19B617E-EE3F-4AAA-9381-36BBE1B8C7A2}" dt="2022-03-07T06:36:36.391" v="44643" actId="20577"/>
        <pc:sldMkLst>
          <pc:docMk/>
          <pc:sldMk cId="2641338777" sldId="767"/>
        </pc:sldMkLst>
        <pc:spChg chg="del">
          <ac:chgData name="Paul Easter" userId="6549cd31feb53bc1" providerId="LiveId" clId="{E19B617E-EE3F-4AAA-9381-36BBE1B8C7A2}" dt="2022-03-07T06:19:10.107" v="44311" actId="478"/>
          <ac:spMkLst>
            <pc:docMk/>
            <pc:sldMk cId="2641338777" sldId="767"/>
            <ac:spMk id="2" creationId="{7269B68D-C314-4763-98A6-FBC12773890C}"/>
          </ac:spMkLst>
        </pc:spChg>
        <pc:spChg chg="mod">
          <ac:chgData name="Paul Easter" userId="6549cd31feb53bc1" providerId="LiveId" clId="{E19B617E-EE3F-4AAA-9381-36BBE1B8C7A2}" dt="2022-03-07T06:36:36.391" v="44643" actId="20577"/>
          <ac:spMkLst>
            <pc:docMk/>
            <pc:sldMk cId="2641338777" sldId="767"/>
            <ac:spMk id="7" creationId="{FCC82E8F-9C62-495F-A272-534CB9DB59B0}"/>
          </ac:spMkLst>
        </pc:spChg>
        <pc:spChg chg="mod">
          <ac:chgData name="Paul Easter" userId="6549cd31feb53bc1" providerId="LiveId" clId="{E19B617E-EE3F-4AAA-9381-36BBE1B8C7A2}" dt="2022-03-07T06:19:20.898" v="44314" actId="20577"/>
          <ac:spMkLst>
            <pc:docMk/>
            <pc:sldMk cId="2641338777" sldId="767"/>
            <ac:spMk id="14" creationId="{D1A264E9-38AC-47A4-83E2-D3C122E48CFC}"/>
          </ac:spMkLst>
        </pc:spChg>
        <pc:picChg chg="mod">
          <ac:chgData name="Paul Easter" userId="6549cd31feb53bc1" providerId="LiveId" clId="{E19B617E-EE3F-4AAA-9381-36BBE1B8C7A2}" dt="2022-03-07T06:20:05.774" v="44324" actId="1076"/>
          <ac:picMkLst>
            <pc:docMk/>
            <pc:sldMk cId="2641338777" sldId="767"/>
            <ac:picMk id="6" creationId="{C66DB638-AC15-423B-871A-D86A3CDBBEFE}"/>
          </ac:picMkLst>
        </pc:picChg>
        <pc:picChg chg="del">
          <ac:chgData name="Paul Easter" userId="6549cd31feb53bc1" providerId="LiveId" clId="{E19B617E-EE3F-4AAA-9381-36BBE1B8C7A2}" dt="2022-03-07T06:19:08.018" v="44310" actId="478"/>
          <ac:picMkLst>
            <pc:docMk/>
            <pc:sldMk cId="2641338777" sldId="767"/>
            <ac:picMk id="8" creationId="{CF2ED8F9-9FC0-45B0-90A5-BE8CC6CA9761}"/>
          </ac:picMkLst>
        </pc:picChg>
      </pc:sldChg>
      <pc:sldChg chg="addSp modSp add mod ord">
        <pc:chgData name="Paul Easter" userId="6549cd31feb53bc1" providerId="LiveId" clId="{E19B617E-EE3F-4AAA-9381-36BBE1B8C7A2}" dt="2022-03-07T06:29:10.756" v="44502" actId="20577"/>
        <pc:sldMkLst>
          <pc:docMk/>
          <pc:sldMk cId="1173060725" sldId="768"/>
        </pc:sldMkLst>
        <pc:spChg chg="add mod">
          <ac:chgData name="Paul Easter" userId="6549cd31feb53bc1" providerId="LiveId" clId="{E19B617E-EE3F-4AAA-9381-36BBE1B8C7A2}" dt="2022-03-07T06:28:43.298" v="44496" actId="1076"/>
          <ac:spMkLst>
            <pc:docMk/>
            <pc:sldMk cId="1173060725" sldId="768"/>
            <ac:spMk id="6" creationId="{9A70AE5A-8ACC-4F2F-9886-A9122031B52F}"/>
          </ac:spMkLst>
        </pc:spChg>
        <pc:spChg chg="mod">
          <ac:chgData name="Paul Easter" userId="6549cd31feb53bc1" providerId="LiveId" clId="{E19B617E-EE3F-4AAA-9381-36BBE1B8C7A2}" dt="2022-03-07T06:29:10.756" v="44502" actId="20577"/>
          <ac:spMkLst>
            <pc:docMk/>
            <pc:sldMk cId="1173060725" sldId="768"/>
            <ac:spMk id="7" creationId="{FCC82E8F-9C62-495F-A272-534CB9DB59B0}"/>
          </ac:spMkLst>
        </pc:spChg>
        <pc:spChg chg="add mod">
          <ac:chgData name="Paul Easter" userId="6549cd31feb53bc1" providerId="LiveId" clId="{E19B617E-EE3F-4AAA-9381-36BBE1B8C7A2}" dt="2022-03-07T06:28:40.058" v="44495" actId="1076"/>
          <ac:spMkLst>
            <pc:docMk/>
            <pc:sldMk cId="1173060725" sldId="768"/>
            <ac:spMk id="8" creationId="{91A2FBEC-BC6F-4096-83C1-892FC02CFB86}"/>
          </ac:spMkLst>
        </pc:spChg>
        <pc:spChg chg="add mod">
          <ac:chgData name="Paul Easter" userId="6549cd31feb53bc1" providerId="LiveId" clId="{E19B617E-EE3F-4AAA-9381-36BBE1B8C7A2}" dt="2022-03-07T06:28:23.172" v="44489" actId="1076"/>
          <ac:spMkLst>
            <pc:docMk/>
            <pc:sldMk cId="1173060725" sldId="768"/>
            <ac:spMk id="9" creationId="{D7211511-A739-4CAF-B80E-84F4CC257BB3}"/>
          </ac:spMkLst>
        </pc:spChg>
        <pc:spChg chg="add mod">
          <ac:chgData name="Paul Easter" userId="6549cd31feb53bc1" providerId="LiveId" clId="{E19B617E-EE3F-4AAA-9381-36BBE1B8C7A2}" dt="2022-03-07T06:28:26.484" v="44490" actId="1076"/>
          <ac:spMkLst>
            <pc:docMk/>
            <pc:sldMk cId="1173060725" sldId="768"/>
            <ac:spMk id="10" creationId="{555032C7-43E9-4B01-97DE-5C33E445F1DD}"/>
          </ac:spMkLst>
        </pc:spChg>
        <pc:spChg chg="mod">
          <ac:chgData name="Paul Easter" userId="6549cd31feb53bc1" providerId="LiveId" clId="{E19B617E-EE3F-4AAA-9381-36BBE1B8C7A2}" dt="2022-03-07T06:23:23.052" v="44348" actId="20577"/>
          <ac:spMkLst>
            <pc:docMk/>
            <pc:sldMk cId="1173060725" sldId="768"/>
            <ac:spMk id="14" creationId="{D1A264E9-38AC-47A4-83E2-D3C122E48CFC}"/>
          </ac:spMkLst>
        </pc:spChg>
        <pc:picChg chg="mod">
          <ac:chgData name="Paul Easter" userId="6549cd31feb53bc1" providerId="LiveId" clId="{E19B617E-EE3F-4AAA-9381-36BBE1B8C7A2}" dt="2022-03-07T06:28:33.442" v="44493" actId="1076"/>
          <ac:picMkLst>
            <pc:docMk/>
            <pc:sldMk cId="1173060725" sldId="768"/>
            <ac:picMk id="11" creationId="{E8294FF6-2A49-4393-8878-1420E9906C6A}"/>
          </ac:picMkLst>
        </pc:picChg>
      </pc:sldChg>
      <pc:sldChg chg="delSp modSp add mod">
        <pc:chgData name="Paul Easter" userId="6549cd31feb53bc1" providerId="LiveId" clId="{E19B617E-EE3F-4AAA-9381-36BBE1B8C7A2}" dt="2022-03-07T12:54:53.555" v="47281" actId="20577"/>
        <pc:sldMkLst>
          <pc:docMk/>
          <pc:sldMk cId="649914882" sldId="769"/>
        </pc:sldMkLst>
        <pc:spChg chg="del mod">
          <ac:chgData name="Paul Easter" userId="6549cd31feb53bc1" providerId="LiveId" clId="{E19B617E-EE3F-4AAA-9381-36BBE1B8C7A2}" dt="2022-03-07T06:29:37.553" v="44508" actId="478"/>
          <ac:spMkLst>
            <pc:docMk/>
            <pc:sldMk cId="649914882" sldId="769"/>
            <ac:spMk id="6" creationId="{9A70AE5A-8ACC-4F2F-9886-A9122031B52F}"/>
          </ac:spMkLst>
        </pc:spChg>
        <pc:spChg chg="mod">
          <ac:chgData name="Paul Easter" userId="6549cd31feb53bc1" providerId="LiveId" clId="{E19B617E-EE3F-4AAA-9381-36BBE1B8C7A2}" dt="2022-03-07T12:54:53.555" v="47281" actId="20577"/>
          <ac:spMkLst>
            <pc:docMk/>
            <pc:sldMk cId="649914882" sldId="769"/>
            <ac:spMk id="7" creationId="{FCC82E8F-9C62-495F-A272-534CB9DB59B0}"/>
          </ac:spMkLst>
        </pc:spChg>
        <pc:spChg chg="del">
          <ac:chgData name="Paul Easter" userId="6549cd31feb53bc1" providerId="LiveId" clId="{E19B617E-EE3F-4AAA-9381-36BBE1B8C7A2}" dt="2022-03-07T06:29:35.623" v="44506" actId="478"/>
          <ac:spMkLst>
            <pc:docMk/>
            <pc:sldMk cId="649914882" sldId="769"/>
            <ac:spMk id="8" creationId="{91A2FBEC-BC6F-4096-83C1-892FC02CFB86}"/>
          </ac:spMkLst>
        </pc:spChg>
        <pc:spChg chg="del">
          <ac:chgData name="Paul Easter" userId="6549cd31feb53bc1" providerId="LiveId" clId="{E19B617E-EE3F-4AAA-9381-36BBE1B8C7A2}" dt="2022-03-07T06:29:33.776" v="44504" actId="478"/>
          <ac:spMkLst>
            <pc:docMk/>
            <pc:sldMk cId="649914882" sldId="769"/>
            <ac:spMk id="9" creationId="{D7211511-A739-4CAF-B80E-84F4CC257BB3}"/>
          </ac:spMkLst>
        </pc:spChg>
        <pc:spChg chg="del">
          <ac:chgData name="Paul Easter" userId="6549cd31feb53bc1" providerId="LiveId" clId="{E19B617E-EE3F-4AAA-9381-36BBE1B8C7A2}" dt="2022-03-07T06:29:34.303" v="44505" actId="478"/>
          <ac:spMkLst>
            <pc:docMk/>
            <pc:sldMk cId="649914882" sldId="769"/>
            <ac:spMk id="10" creationId="{555032C7-43E9-4B01-97DE-5C33E445F1DD}"/>
          </ac:spMkLst>
        </pc:spChg>
        <pc:spChg chg="mod">
          <ac:chgData name="Paul Easter" userId="6549cd31feb53bc1" providerId="LiveId" clId="{E19B617E-EE3F-4AAA-9381-36BBE1B8C7A2}" dt="2022-03-07T06:30:43.963" v="44535" actId="20577"/>
          <ac:spMkLst>
            <pc:docMk/>
            <pc:sldMk cId="649914882" sldId="769"/>
            <ac:spMk id="14" creationId="{D1A264E9-38AC-47A4-83E2-D3C122E48CFC}"/>
          </ac:spMkLst>
        </pc:spChg>
        <pc:picChg chg="mod">
          <ac:chgData name="Paul Easter" userId="6549cd31feb53bc1" providerId="LiveId" clId="{E19B617E-EE3F-4AAA-9381-36BBE1B8C7A2}" dt="2022-03-07T06:29:44.745" v="44509" actId="14826"/>
          <ac:picMkLst>
            <pc:docMk/>
            <pc:sldMk cId="649914882" sldId="769"/>
            <ac:picMk id="11" creationId="{E8294FF6-2A49-4393-8878-1420E9906C6A}"/>
          </ac:picMkLst>
        </pc:picChg>
      </pc:sldChg>
      <pc:sldChg chg="addSp modSp add mod">
        <pc:chgData name="Paul Easter" userId="6549cd31feb53bc1" providerId="LiveId" clId="{E19B617E-EE3F-4AAA-9381-36BBE1B8C7A2}" dt="2022-03-07T07:23:57.012" v="45388" actId="113"/>
        <pc:sldMkLst>
          <pc:docMk/>
          <pc:sldMk cId="294847306" sldId="770"/>
        </pc:sldMkLst>
        <pc:spChg chg="mod">
          <ac:chgData name="Paul Easter" userId="6549cd31feb53bc1" providerId="LiveId" clId="{E19B617E-EE3F-4AAA-9381-36BBE1B8C7A2}" dt="2022-03-07T07:23:57.012" v="45388" actId="113"/>
          <ac:spMkLst>
            <pc:docMk/>
            <pc:sldMk cId="294847306" sldId="770"/>
            <ac:spMk id="7" creationId="{FCC82E8F-9C62-495F-A272-534CB9DB59B0}"/>
          </ac:spMkLst>
        </pc:spChg>
        <pc:picChg chg="add mod">
          <ac:chgData name="Paul Easter" userId="6549cd31feb53bc1" providerId="LiveId" clId="{E19B617E-EE3F-4AAA-9381-36BBE1B8C7A2}" dt="2022-03-07T06:35:31.679" v="44619" actId="208"/>
          <ac:picMkLst>
            <pc:docMk/>
            <pc:sldMk cId="294847306" sldId="770"/>
            <ac:picMk id="6" creationId="{42246DDA-A95E-418A-9220-381EBE2644E0}"/>
          </ac:picMkLst>
        </pc:picChg>
        <pc:picChg chg="mod">
          <ac:chgData name="Paul Easter" userId="6549cd31feb53bc1" providerId="LiveId" clId="{E19B617E-EE3F-4AAA-9381-36BBE1B8C7A2}" dt="2022-03-07T06:35:20.539" v="44616" actId="1076"/>
          <ac:picMkLst>
            <pc:docMk/>
            <pc:sldMk cId="294847306" sldId="770"/>
            <ac:picMk id="11" creationId="{E8294FF6-2A49-4393-8878-1420E9906C6A}"/>
          </ac:picMkLst>
        </pc:picChg>
      </pc:sldChg>
      <pc:sldChg chg="delSp modSp add mod ord">
        <pc:chgData name="Paul Easter" userId="6549cd31feb53bc1" providerId="LiveId" clId="{E19B617E-EE3F-4AAA-9381-36BBE1B8C7A2}" dt="2022-03-07T07:23:50.304" v="45387" actId="113"/>
        <pc:sldMkLst>
          <pc:docMk/>
          <pc:sldMk cId="4128344307" sldId="771"/>
        </pc:sldMkLst>
        <pc:spChg chg="del">
          <ac:chgData name="Paul Easter" userId="6549cd31feb53bc1" providerId="LiveId" clId="{E19B617E-EE3F-4AAA-9381-36BBE1B8C7A2}" dt="2022-03-07T06:38:14.058" v="44722" actId="478"/>
          <ac:spMkLst>
            <pc:docMk/>
            <pc:sldMk cId="4128344307" sldId="771"/>
            <ac:spMk id="3" creationId="{47B5D35E-395A-4989-9BC5-60449BD36DEC}"/>
          </ac:spMkLst>
        </pc:spChg>
        <pc:spChg chg="mod">
          <ac:chgData name="Paul Easter" userId="6549cd31feb53bc1" providerId="LiveId" clId="{E19B617E-EE3F-4AAA-9381-36BBE1B8C7A2}" dt="2022-03-07T07:23:50.304" v="45387" actId="113"/>
          <ac:spMkLst>
            <pc:docMk/>
            <pc:sldMk cId="4128344307" sldId="771"/>
            <ac:spMk id="7" creationId="{FCC82E8F-9C62-495F-A272-534CB9DB59B0}"/>
          </ac:spMkLst>
        </pc:spChg>
        <pc:spChg chg="del">
          <ac:chgData name="Paul Easter" userId="6549cd31feb53bc1" providerId="LiveId" clId="{E19B617E-EE3F-4AAA-9381-36BBE1B8C7A2}" dt="2022-03-07T06:38:13.085" v="44721" actId="478"/>
          <ac:spMkLst>
            <pc:docMk/>
            <pc:sldMk cId="4128344307" sldId="771"/>
            <ac:spMk id="10" creationId="{A3FDAFF6-6E49-4764-B390-8907C51D40A4}"/>
          </ac:spMkLst>
        </pc:spChg>
        <pc:spChg chg="mod">
          <ac:chgData name="Paul Easter" userId="6549cd31feb53bc1" providerId="LiveId" clId="{E19B617E-EE3F-4AAA-9381-36BBE1B8C7A2}" dt="2022-03-07T06:38:50.711" v="44731" actId="20577"/>
          <ac:spMkLst>
            <pc:docMk/>
            <pc:sldMk cId="4128344307" sldId="771"/>
            <ac:spMk id="14" creationId="{D1A264E9-38AC-47A4-83E2-D3C122E48CFC}"/>
          </ac:spMkLst>
        </pc:spChg>
        <pc:picChg chg="mod">
          <ac:chgData name="Paul Easter" userId="6549cd31feb53bc1" providerId="LiveId" clId="{E19B617E-EE3F-4AAA-9381-36BBE1B8C7A2}" dt="2022-03-07T06:41:39.084" v="44914" actId="1036"/>
          <ac:picMkLst>
            <pc:docMk/>
            <pc:sldMk cId="4128344307" sldId="771"/>
            <ac:picMk id="8" creationId="{30E75BE4-5177-4C52-929B-41E45F934708}"/>
          </ac:picMkLst>
        </pc:picChg>
        <pc:picChg chg="mod">
          <ac:chgData name="Paul Easter" userId="6549cd31feb53bc1" providerId="LiveId" clId="{E19B617E-EE3F-4AAA-9381-36BBE1B8C7A2}" dt="2022-03-07T06:41:39.084" v="44914" actId="1036"/>
          <ac:picMkLst>
            <pc:docMk/>
            <pc:sldMk cId="4128344307" sldId="771"/>
            <ac:picMk id="11" creationId="{E8294FF6-2A49-4393-8878-1420E9906C6A}"/>
          </ac:picMkLst>
        </pc:picChg>
      </pc:sldChg>
      <pc:sldChg chg="modSp add mod">
        <pc:chgData name="Paul Easter" userId="6549cd31feb53bc1" providerId="LiveId" clId="{E19B617E-EE3F-4AAA-9381-36BBE1B8C7A2}" dt="2022-03-07T07:23:44.735" v="45385" actId="113"/>
        <pc:sldMkLst>
          <pc:docMk/>
          <pc:sldMk cId="888270579" sldId="772"/>
        </pc:sldMkLst>
        <pc:spChg chg="mod">
          <ac:chgData name="Paul Easter" userId="6549cd31feb53bc1" providerId="LiveId" clId="{E19B617E-EE3F-4AAA-9381-36BBE1B8C7A2}" dt="2022-03-07T07:23:44.735" v="45385" actId="113"/>
          <ac:spMkLst>
            <pc:docMk/>
            <pc:sldMk cId="888270579" sldId="772"/>
            <ac:spMk id="7" creationId="{FCC82E8F-9C62-495F-A272-534CB9DB59B0}"/>
          </ac:spMkLst>
        </pc:spChg>
        <pc:picChg chg="mod">
          <ac:chgData name="Paul Easter" userId="6549cd31feb53bc1" providerId="LiveId" clId="{E19B617E-EE3F-4AAA-9381-36BBE1B8C7A2}" dt="2022-03-07T06:44:20.567" v="45071" actId="14100"/>
          <ac:picMkLst>
            <pc:docMk/>
            <pc:sldMk cId="888270579" sldId="772"/>
            <ac:picMk id="8" creationId="{30E75BE4-5177-4C52-929B-41E45F934708}"/>
          </ac:picMkLst>
        </pc:picChg>
        <pc:picChg chg="mod">
          <ac:chgData name="Paul Easter" userId="6549cd31feb53bc1" providerId="LiveId" clId="{E19B617E-EE3F-4AAA-9381-36BBE1B8C7A2}" dt="2022-03-07T06:44:07.802" v="45068" actId="14100"/>
          <ac:picMkLst>
            <pc:docMk/>
            <pc:sldMk cId="888270579" sldId="772"/>
            <ac:picMk id="11" creationId="{E8294FF6-2A49-4393-8878-1420E9906C6A}"/>
          </ac:picMkLst>
        </pc:picChg>
      </pc:sldChg>
      <pc:sldChg chg="addSp delSp modSp add mod">
        <pc:chgData name="Paul Easter" userId="6549cd31feb53bc1" providerId="LiveId" clId="{E19B617E-EE3F-4AAA-9381-36BBE1B8C7A2}" dt="2022-03-07T07:23:31.195" v="45383" actId="113"/>
        <pc:sldMkLst>
          <pc:docMk/>
          <pc:sldMk cId="3827884607" sldId="773"/>
        </pc:sldMkLst>
        <pc:spChg chg="mod">
          <ac:chgData name="Paul Easter" userId="6549cd31feb53bc1" providerId="LiveId" clId="{E19B617E-EE3F-4AAA-9381-36BBE1B8C7A2}" dt="2022-03-07T07:23:31.195" v="45383" actId="113"/>
          <ac:spMkLst>
            <pc:docMk/>
            <pc:sldMk cId="3827884607" sldId="773"/>
            <ac:spMk id="7" creationId="{FCC82E8F-9C62-495F-A272-534CB9DB59B0}"/>
          </ac:spMkLst>
        </pc:spChg>
        <pc:spChg chg="add mod">
          <ac:chgData name="Paul Easter" userId="6549cd31feb53bc1" providerId="LiveId" clId="{E19B617E-EE3F-4AAA-9381-36BBE1B8C7A2}" dt="2022-03-07T07:04:05.913" v="45210" actId="164"/>
          <ac:spMkLst>
            <pc:docMk/>
            <pc:sldMk cId="3827884607" sldId="773"/>
            <ac:spMk id="9" creationId="{E343ECFA-4C34-43A3-B24E-34AF5086AFE4}"/>
          </ac:spMkLst>
        </pc:spChg>
        <pc:spChg chg="add del mod">
          <ac:chgData name="Paul Easter" userId="6549cd31feb53bc1" providerId="LiveId" clId="{E19B617E-EE3F-4AAA-9381-36BBE1B8C7A2}" dt="2022-03-07T06:58:42.757" v="45156" actId="478"/>
          <ac:spMkLst>
            <pc:docMk/>
            <pc:sldMk cId="3827884607" sldId="773"/>
            <ac:spMk id="10" creationId="{2FBFEE3B-1EBB-439E-A169-DD5687F46960}"/>
          </ac:spMkLst>
        </pc:spChg>
        <pc:spChg chg="mod">
          <ac:chgData name="Paul Easter" userId="6549cd31feb53bc1" providerId="LiveId" clId="{E19B617E-EE3F-4AAA-9381-36BBE1B8C7A2}" dt="2022-03-07T06:53:37.581" v="45098" actId="20577"/>
          <ac:spMkLst>
            <pc:docMk/>
            <pc:sldMk cId="3827884607" sldId="773"/>
            <ac:spMk id="14" creationId="{D1A264E9-38AC-47A4-83E2-D3C122E48CFC}"/>
          </ac:spMkLst>
        </pc:spChg>
        <pc:spChg chg="add mod">
          <ac:chgData name="Paul Easter" userId="6549cd31feb53bc1" providerId="LiveId" clId="{E19B617E-EE3F-4AAA-9381-36BBE1B8C7A2}" dt="2022-03-07T07:04:05.913" v="45210" actId="164"/>
          <ac:spMkLst>
            <pc:docMk/>
            <pc:sldMk cId="3827884607" sldId="773"/>
            <ac:spMk id="24" creationId="{B624BF94-90E3-4A1F-B74B-A884AF82C99E}"/>
          </ac:spMkLst>
        </pc:spChg>
        <pc:spChg chg="add del mod">
          <ac:chgData name="Paul Easter" userId="6549cd31feb53bc1" providerId="LiveId" clId="{E19B617E-EE3F-4AAA-9381-36BBE1B8C7A2}" dt="2022-03-07T07:03:45.921" v="45209"/>
          <ac:spMkLst>
            <pc:docMk/>
            <pc:sldMk cId="3827884607" sldId="773"/>
            <ac:spMk id="25" creationId="{653C1B7D-304D-4BA7-B3F7-87F2429B5865}"/>
          </ac:spMkLst>
        </pc:spChg>
        <pc:spChg chg="mod">
          <ac:chgData name="Paul Easter" userId="6549cd31feb53bc1" providerId="LiveId" clId="{E19B617E-EE3F-4AAA-9381-36BBE1B8C7A2}" dt="2022-03-07T07:04:08.158" v="45211"/>
          <ac:spMkLst>
            <pc:docMk/>
            <pc:sldMk cId="3827884607" sldId="773"/>
            <ac:spMk id="28" creationId="{C0B93276-F588-40C2-AB91-497AF89A18AD}"/>
          </ac:spMkLst>
        </pc:spChg>
        <pc:spChg chg="mod">
          <ac:chgData name="Paul Easter" userId="6549cd31feb53bc1" providerId="LiveId" clId="{E19B617E-EE3F-4AAA-9381-36BBE1B8C7A2}" dt="2022-03-07T07:04:08.158" v="45211"/>
          <ac:spMkLst>
            <pc:docMk/>
            <pc:sldMk cId="3827884607" sldId="773"/>
            <ac:spMk id="31" creationId="{6DEF0FE3-4D81-4EC8-BC91-94FC2A495139}"/>
          </ac:spMkLst>
        </pc:spChg>
        <pc:grpChg chg="add mod">
          <ac:chgData name="Paul Easter" userId="6549cd31feb53bc1" providerId="LiveId" clId="{E19B617E-EE3F-4AAA-9381-36BBE1B8C7A2}" dt="2022-03-07T07:04:05.913" v="45210" actId="164"/>
          <ac:grpSpMkLst>
            <pc:docMk/>
            <pc:sldMk cId="3827884607" sldId="773"/>
            <ac:grpSpMk id="26" creationId="{10BE3AE0-2714-46C4-9A0A-56A9D3B64C33}"/>
          </ac:grpSpMkLst>
        </pc:grpChg>
        <pc:grpChg chg="add mod">
          <ac:chgData name="Paul Easter" userId="6549cd31feb53bc1" providerId="LiveId" clId="{E19B617E-EE3F-4AAA-9381-36BBE1B8C7A2}" dt="2022-03-07T07:04:15.704" v="45212" actId="1076"/>
          <ac:grpSpMkLst>
            <pc:docMk/>
            <pc:sldMk cId="3827884607" sldId="773"/>
            <ac:grpSpMk id="27" creationId="{31D767D6-1786-4DC8-A65E-D42B5C6EC148}"/>
          </ac:grpSpMkLst>
        </pc:grpChg>
        <pc:picChg chg="mod">
          <ac:chgData name="Paul Easter" userId="6549cd31feb53bc1" providerId="LiveId" clId="{E19B617E-EE3F-4AAA-9381-36BBE1B8C7A2}" dt="2022-03-07T06:53:27.599" v="45088" actId="1076"/>
          <ac:picMkLst>
            <pc:docMk/>
            <pc:sldMk cId="3827884607" sldId="773"/>
            <ac:picMk id="8" creationId="{30E75BE4-5177-4C52-929B-41E45F934708}"/>
          </ac:picMkLst>
        </pc:picChg>
        <pc:picChg chg="mod">
          <ac:chgData name="Paul Easter" userId="6549cd31feb53bc1" providerId="LiveId" clId="{E19B617E-EE3F-4AAA-9381-36BBE1B8C7A2}" dt="2022-03-07T07:02:06.932" v="45192" actId="1076"/>
          <ac:picMkLst>
            <pc:docMk/>
            <pc:sldMk cId="3827884607" sldId="773"/>
            <ac:picMk id="11" creationId="{E8294FF6-2A49-4393-8878-1420E9906C6A}"/>
          </ac:picMkLst>
        </pc:picChg>
        <pc:cxnChg chg="add del mod">
          <ac:chgData name="Paul Easter" userId="6549cd31feb53bc1" providerId="LiveId" clId="{E19B617E-EE3F-4AAA-9381-36BBE1B8C7A2}" dt="2022-03-07T07:04:05.913" v="45210" actId="164"/>
          <ac:cxnSpMkLst>
            <pc:docMk/>
            <pc:sldMk cId="3827884607" sldId="773"/>
            <ac:cxnSpMk id="3" creationId="{9E09F7DB-3358-4859-B170-D95871E52719}"/>
          </ac:cxnSpMkLst>
        </pc:cxnChg>
        <pc:cxnChg chg="add mod">
          <ac:chgData name="Paul Easter" userId="6549cd31feb53bc1" providerId="LiveId" clId="{E19B617E-EE3F-4AAA-9381-36BBE1B8C7A2}" dt="2022-03-07T07:04:05.913" v="45210" actId="164"/>
          <ac:cxnSpMkLst>
            <pc:docMk/>
            <pc:sldMk cId="3827884607" sldId="773"/>
            <ac:cxnSpMk id="12" creationId="{CAE71994-DF83-42C1-A07E-DB0BC559D544}"/>
          </ac:cxnSpMkLst>
        </pc:cxnChg>
        <pc:cxnChg chg="add del mod">
          <ac:chgData name="Paul Easter" userId="6549cd31feb53bc1" providerId="LiveId" clId="{E19B617E-EE3F-4AAA-9381-36BBE1B8C7A2}" dt="2022-03-07T07:00:50.978" v="45172"/>
          <ac:cxnSpMkLst>
            <pc:docMk/>
            <pc:sldMk cId="3827884607" sldId="773"/>
            <ac:cxnSpMk id="23" creationId="{EB0DAF71-CCDD-458C-A396-745DDEE44748}"/>
          </ac:cxnSpMkLst>
        </pc:cxnChg>
        <pc:cxnChg chg="mod">
          <ac:chgData name="Paul Easter" userId="6549cd31feb53bc1" providerId="LiveId" clId="{E19B617E-EE3F-4AAA-9381-36BBE1B8C7A2}" dt="2022-03-07T07:04:08.158" v="45211"/>
          <ac:cxnSpMkLst>
            <pc:docMk/>
            <pc:sldMk cId="3827884607" sldId="773"/>
            <ac:cxnSpMk id="29" creationId="{0D77B8C7-7B13-4CF1-B589-B1794C8427EB}"/>
          </ac:cxnSpMkLst>
        </pc:cxnChg>
        <pc:cxnChg chg="mod">
          <ac:chgData name="Paul Easter" userId="6549cd31feb53bc1" providerId="LiveId" clId="{E19B617E-EE3F-4AAA-9381-36BBE1B8C7A2}" dt="2022-03-07T07:04:08.158" v="45211"/>
          <ac:cxnSpMkLst>
            <pc:docMk/>
            <pc:sldMk cId="3827884607" sldId="773"/>
            <ac:cxnSpMk id="30" creationId="{34C598BE-B978-46BB-AEC3-58A491FD2C3D}"/>
          </ac:cxnSpMkLst>
        </pc:cxnChg>
      </pc:sldChg>
      <pc:sldChg chg="addSp delSp modSp add mod">
        <pc:chgData name="Paul Easter" userId="6549cd31feb53bc1" providerId="LiveId" clId="{E19B617E-EE3F-4AAA-9381-36BBE1B8C7A2}" dt="2022-03-07T07:23:13.015" v="45380" actId="113"/>
        <pc:sldMkLst>
          <pc:docMk/>
          <pc:sldMk cId="539724160" sldId="774"/>
        </pc:sldMkLst>
        <pc:spChg chg="mod">
          <ac:chgData name="Paul Easter" userId="6549cd31feb53bc1" providerId="LiveId" clId="{E19B617E-EE3F-4AAA-9381-36BBE1B8C7A2}" dt="2022-03-07T07:23:13.015" v="45380" actId="113"/>
          <ac:spMkLst>
            <pc:docMk/>
            <pc:sldMk cId="539724160" sldId="774"/>
            <ac:spMk id="7" creationId="{FCC82E8F-9C62-495F-A272-534CB9DB59B0}"/>
          </ac:spMkLst>
        </pc:spChg>
        <pc:spChg chg="add mod">
          <ac:chgData name="Paul Easter" userId="6549cd31feb53bc1" providerId="LiveId" clId="{E19B617E-EE3F-4AAA-9381-36BBE1B8C7A2}" dt="2022-03-07T07:08:13.485" v="45233"/>
          <ac:spMkLst>
            <pc:docMk/>
            <pc:sldMk cId="539724160" sldId="774"/>
            <ac:spMk id="17" creationId="{C10A9266-5419-4BA9-99A3-D1F5F40552D5}"/>
          </ac:spMkLst>
        </pc:spChg>
        <pc:spChg chg="add mod">
          <ac:chgData name="Paul Easter" userId="6549cd31feb53bc1" providerId="LiveId" clId="{E19B617E-EE3F-4AAA-9381-36BBE1B8C7A2}" dt="2022-03-07T07:10:22.856" v="45296" actId="1076"/>
          <ac:spMkLst>
            <pc:docMk/>
            <pc:sldMk cId="539724160" sldId="774"/>
            <ac:spMk id="18" creationId="{E4B978BF-8217-40E7-B721-DEA6CB95D43B}"/>
          </ac:spMkLst>
        </pc:spChg>
        <pc:spChg chg="add mod">
          <ac:chgData name="Paul Easter" userId="6549cd31feb53bc1" providerId="LiveId" clId="{E19B617E-EE3F-4AAA-9381-36BBE1B8C7A2}" dt="2022-03-07T07:09:43.876" v="45275" actId="20577"/>
          <ac:spMkLst>
            <pc:docMk/>
            <pc:sldMk cId="539724160" sldId="774"/>
            <ac:spMk id="19" creationId="{2C93A104-0E73-41F5-A04C-D45985CC4FE4}"/>
          </ac:spMkLst>
        </pc:spChg>
        <pc:spChg chg="mod">
          <ac:chgData name="Paul Easter" userId="6549cd31feb53bc1" providerId="LiveId" clId="{E19B617E-EE3F-4AAA-9381-36BBE1B8C7A2}" dt="2022-03-07T07:16:21.054" v="45309" actId="20577"/>
          <ac:spMkLst>
            <pc:docMk/>
            <pc:sldMk cId="539724160" sldId="774"/>
            <ac:spMk id="21" creationId="{DA7958D3-01BF-4011-B1E6-EE0E8239B44C}"/>
          </ac:spMkLst>
        </pc:spChg>
        <pc:spChg chg="mod">
          <ac:chgData name="Paul Easter" userId="6549cd31feb53bc1" providerId="LiveId" clId="{E19B617E-EE3F-4AAA-9381-36BBE1B8C7A2}" dt="2022-03-07T07:16:21.054" v="45309" actId="20577"/>
          <ac:spMkLst>
            <pc:docMk/>
            <pc:sldMk cId="539724160" sldId="774"/>
            <ac:spMk id="25" creationId="{7F3E2ED4-05CE-4F7A-B51C-FC7892E5239A}"/>
          </ac:spMkLst>
        </pc:spChg>
        <pc:spChg chg="mod">
          <ac:chgData name="Paul Easter" userId="6549cd31feb53bc1" providerId="LiveId" clId="{E19B617E-EE3F-4AAA-9381-36BBE1B8C7A2}" dt="2022-03-07T07:17:00.888" v="45314"/>
          <ac:spMkLst>
            <pc:docMk/>
            <pc:sldMk cId="539724160" sldId="774"/>
            <ac:spMk id="33" creationId="{38843F05-FFB7-413E-8CD9-139DDAFDB7F2}"/>
          </ac:spMkLst>
        </pc:spChg>
        <pc:spChg chg="mod">
          <ac:chgData name="Paul Easter" userId="6549cd31feb53bc1" providerId="LiveId" clId="{E19B617E-EE3F-4AAA-9381-36BBE1B8C7A2}" dt="2022-03-07T07:17:00.888" v="45314"/>
          <ac:spMkLst>
            <pc:docMk/>
            <pc:sldMk cId="539724160" sldId="774"/>
            <ac:spMk id="36" creationId="{1778D79A-BA10-4097-A7B2-9D4AA3822A02}"/>
          </ac:spMkLst>
        </pc:spChg>
        <pc:spChg chg="add mod">
          <ac:chgData name="Paul Easter" userId="6549cd31feb53bc1" providerId="LiveId" clId="{E19B617E-EE3F-4AAA-9381-36BBE1B8C7A2}" dt="2022-03-07T07:22:44.193" v="45379" actId="1076"/>
          <ac:spMkLst>
            <pc:docMk/>
            <pc:sldMk cId="539724160" sldId="774"/>
            <ac:spMk id="38" creationId="{9833A2F5-D91C-43FC-A610-29A653A45843}"/>
          </ac:spMkLst>
        </pc:spChg>
        <pc:grpChg chg="add mod">
          <ac:chgData name="Paul Easter" userId="6549cd31feb53bc1" providerId="LiveId" clId="{E19B617E-EE3F-4AAA-9381-36BBE1B8C7A2}" dt="2022-03-07T07:16:21.054" v="45309" actId="20577"/>
          <ac:grpSpMkLst>
            <pc:docMk/>
            <pc:sldMk cId="539724160" sldId="774"/>
            <ac:grpSpMk id="20" creationId="{5E8DC1AD-D4C5-475F-97EB-0D0413D121F7}"/>
          </ac:grpSpMkLst>
        </pc:grpChg>
        <pc:grpChg chg="del">
          <ac:chgData name="Paul Easter" userId="6549cd31feb53bc1" providerId="LiveId" clId="{E19B617E-EE3F-4AAA-9381-36BBE1B8C7A2}" dt="2022-03-07T07:05:17.032" v="45227" actId="478"/>
          <ac:grpSpMkLst>
            <pc:docMk/>
            <pc:sldMk cId="539724160" sldId="774"/>
            <ac:grpSpMk id="26" creationId="{10BE3AE0-2714-46C4-9A0A-56A9D3B64C33}"/>
          </ac:grpSpMkLst>
        </pc:grpChg>
        <pc:grpChg chg="del">
          <ac:chgData name="Paul Easter" userId="6549cd31feb53bc1" providerId="LiveId" clId="{E19B617E-EE3F-4AAA-9381-36BBE1B8C7A2}" dt="2022-03-07T07:05:18.833" v="45228" actId="478"/>
          <ac:grpSpMkLst>
            <pc:docMk/>
            <pc:sldMk cId="539724160" sldId="774"/>
            <ac:grpSpMk id="27" creationId="{31D767D6-1786-4DC8-A65E-D42B5C6EC148}"/>
          </ac:grpSpMkLst>
        </pc:grpChg>
        <pc:grpChg chg="add mod">
          <ac:chgData name="Paul Easter" userId="6549cd31feb53bc1" providerId="LiveId" clId="{E19B617E-EE3F-4AAA-9381-36BBE1B8C7A2}" dt="2022-03-07T07:17:12.044" v="45316" actId="14100"/>
          <ac:grpSpMkLst>
            <pc:docMk/>
            <pc:sldMk cId="539724160" sldId="774"/>
            <ac:grpSpMk id="32" creationId="{DF3874C1-BFA3-4718-92F8-464CAE47762A}"/>
          </ac:grpSpMkLst>
        </pc:grpChg>
        <pc:picChg chg="mod">
          <ac:chgData name="Paul Easter" userId="6549cd31feb53bc1" providerId="LiveId" clId="{E19B617E-EE3F-4AAA-9381-36BBE1B8C7A2}" dt="2022-03-07T07:09:10.423" v="45240" actId="1035"/>
          <ac:picMkLst>
            <pc:docMk/>
            <pc:sldMk cId="539724160" sldId="774"/>
            <ac:picMk id="8" creationId="{30E75BE4-5177-4C52-929B-41E45F934708}"/>
          </ac:picMkLst>
        </pc:picChg>
        <pc:picChg chg="mod">
          <ac:chgData name="Paul Easter" userId="6549cd31feb53bc1" providerId="LiveId" clId="{E19B617E-EE3F-4AAA-9381-36BBE1B8C7A2}" dt="2022-03-07T07:09:10.423" v="45240" actId="1035"/>
          <ac:picMkLst>
            <pc:docMk/>
            <pc:sldMk cId="539724160" sldId="774"/>
            <ac:picMk id="11" creationId="{E8294FF6-2A49-4393-8878-1420E9906C6A}"/>
          </ac:picMkLst>
        </pc:picChg>
        <pc:picChg chg="add mod">
          <ac:chgData name="Paul Easter" userId="6549cd31feb53bc1" providerId="LiveId" clId="{E19B617E-EE3F-4AAA-9381-36BBE1B8C7A2}" dt="2022-03-07T07:22:03.338" v="45373" actId="208"/>
          <ac:picMkLst>
            <pc:docMk/>
            <pc:sldMk cId="539724160" sldId="774"/>
            <ac:picMk id="37" creationId="{9B30709E-BABA-4B4F-BA8F-00A6C8F28B52}"/>
          </ac:picMkLst>
        </pc:picChg>
        <pc:cxnChg chg="del">
          <ac:chgData name="Paul Easter" userId="6549cd31feb53bc1" providerId="LiveId" clId="{E19B617E-EE3F-4AAA-9381-36BBE1B8C7A2}" dt="2022-03-07T07:05:14.916" v="45226" actId="478"/>
          <ac:cxnSpMkLst>
            <pc:docMk/>
            <pc:sldMk cId="539724160" sldId="774"/>
            <ac:cxnSpMk id="3" creationId="{9E09F7DB-3358-4859-B170-D95871E52719}"/>
          </ac:cxnSpMkLst>
        </pc:cxnChg>
        <pc:cxnChg chg="mod">
          <ac:chgData name="Paul Easter" userId="6549cd31feb53bc1" providerId="LiveId" clId="{E19B617E-EE3F-4AAA-9381-36BBE1B8C7A2}" dt="2022-03-07T07:16:21.054" v="45309" actId="20577"/>
          <ac:cxnSpMkLst>
            <pc:docMk/>
            <pc:sldMk cId="539724160" sldId="774"/>
            <ac:cxnSpMk id="22" creationId="{5101077E-B9D1-4D09-A32E-463CB6EEE1F9}"/>
          </ac:cxnSpMkLst>
        </pc:cxnChg>
        <pc:cxnChg chg="mod">
          <ac:chgData name="Paul Easter" userId="6549cd31feb53bc1" providerId="LiveId" clId="{E19B617E-EE3F-4AAA-9381-36BBE1B8C7A2}" dt="2022-03-07T07:16:21.054" v="45309" actId="20577"/>
          <ac:cxnSpMkLst>
            <pc:docMk/>
            <pc:sldMk cId="539724160" sldId="774"/>
            <ac:cxnSpMk id="23" creationId="{20A00E37-D827-4182-A09C-02DEF6DC78BD}"/>
          </ac:cxnSpMkLst>
        </pc:cxnChg>
        <pc:cxnChg chg="mod">
          <ac:chgData name="Paul Easter" userId="6549cd31feb53bc1" providerId="LiveId" clId="{E19B617E-EE3F-4AAA-9381-36BBE1B8C7A2}" dt="2022-03-07T07:17:00.888" v="45314"/>
          <ac:cxnSpMkLst>
            <pc:docMk/>
            <pc:sldMk cId="539724160" sldId="774"/>
            <ac:cxnSpMk id="34" creationId="{2034E2A1-B480-4BA3-AA9C-3405E7B1ADA1}"/>
          </ac:cxnSpMkLst>
        </pc:cxnChg>
        <pc:cxnChg chg="mod">
          <ac:chgData name="Paul Easter" userId="6549cd31feb53bc1" providerId="LiveId" clId="{E19B617E-EE3F-4AAA-9381-36BBE1B8C7A2}" dt="2022-03-07T07:17:00.888" v="45314"/>
          <ac:cxnSpMkLst>
            <pc:docMk/>
            <pc:sldMk cId="539724160" sldId="774"/>
            <ac:cxnSpMk id="35" creationId="{1EB84FD1-AF3D-4058-9875-6C3A68B14BA8}"/>
          </ac:cxnSpMkLst>
        </pc:cxnChg>
      </pc:sldChg>
      <pc:sldChg chg="modSp add del">
        <pc:chgData name="Paul Easter" userId="6549cd31feb53bc1" providerId="LiveId" clId="{E19B617E-EE3F-4AAA-9381-36BBE1B8C7A2}" dt="2022-03-07T07:16:45.139" v="45312" actId="2696"/>
        <pc:sldMkLst>
          <pc:docMk/>
          <pc:sldMk cId="664492983" sldId="775"/>
        </pc:sldMkLst>
        <pc:spChg chg="mod">
          <ac:chgData name="Paul Easter" userId="6549cd31feb53bc1" providerId="LiveId" clId="{E19B617E-EE3F-4AAA-9381-36BBE1B8C7A2}" dt="2022-03-07T07:16:29.538" v="45311" actId="20577"/>
          <ac:spMkLst>
            <pc:docMk/>
            <pc:sldMk cId="664492983" sldId="775"/>
            <ac:spMk id="21" creationId="{DA7958D3-01BF-4011-B1E6-EE0E8239B44C}"/>
          </ac:spMkLst>
        </pc:spChg>
        <pc:spChg chg="mod">
          <ac:chgData name="Paul Easter" userId="6549cd31feb53bc1" providerId="LiveId" clId="{E19B617E-EE3F-4AAA-9381-36BBE1B8C7A2}" dt="2022-03-07T07:16:29.538" v="45311" actId="20577"/>
          <ac:spMkLst>
            <pc:docMk/>
            <pc:sldMk cId="664492983" sldId="775"/>
            <ac:spMk id="25" creationId="{7F3E2ED4-05CE-4F7A-B51C-FC7892E5239A}"/>
          </ac:spMkLst>
        </pc:spChg>
        <pc:grpChg chg="mod">
          <ac:chgData name="Paul Easter" userId="6549cd31feb53bc1" providerId="LiveId" clId="{E19B617E-EE3F-4AAA-9381-36BBE1B8C7A2}" dt="2022-03-07T07:16:29.538" v="45311" actId="20577"/>
          <ac:grpSpMkLst>
            <pc:docMk/>
            <pc:sldMk cId="664492983" sldId="775"/>
            <ac:grpSpMk id="20" creationId="{5E8DC1AD-D4C5-475F-97EB-0D0413D121F7}"/>
          </ac:grpSpMkLst>
        </pc:grpChg>
        <pc:cxnChg chg="mod">
          <ac:chgData name="Paul Easter" userId="6549cd31feb53bc1" providerId="LiveId" clId="{E19B617E-EE3F-4AAA-9381-36BBE1B8C7A2}" dt="2022-03-07T07:16:29.538" v="45311" actId="20577"/>
          <ac:cxnSpMkLst>
            <pc:docMk/>
            <pc:sldMk cId="664492983" sldId="775"/>
            <ac:cxnSpMk id="22" creationId="{5101077E-B9D1-4D09-A32E-463CB6EEE1F9}"/>
          </ac:cxnSpMkLst>
        </pc:cxnChg>
        <pc:cxnChg chg="mod">
          <ac:chgData name="Paul Easter" userId="6549cd31feb53bc1" providerId="LiveId" clId="{E19B617E-EE3F-4AAA-9381-36BBE1B8C7A2}" dt="2022-03-07T07:16:29.538" v="45311" actId="20577"/>
          <ac:cxnSpMkLst>
            <pc:docMk/>
            <pc:sldMk cId="664492983" sldId="775"/>
            <ac:cxnSpMk id="23" creationId="{20A00E37-D827-4182-A09C-02DEF6DC78BD}"/>
          </ac:cxnSpMkLst>
        </pc:cxnChg>
      </pc:sldChg>
      <pc:sldChg chg="delSp modSp add mod">
        <pc:chgData name="Paul Easter" userId="6549cd31feb53bc1" providerId="LiveId" clId="{E19B617E-EE3F-4AAA-9381-36BBE1B8C7A2}" dt="2022-03-07T07:23:16.676" v="45381" actId="113"/>
        <pc:sldMkLst>
          <pc:docMk/>
          <pc:sldMk cId="4149394995" sldId="776"/>
        </pc:sldMkLst>
        <pc:spChg chg="mod">
          <ac:chgData name="Paul Easter" userId="6549cd31feb53bc1" providerId="LiveId" clId="{E19B617E-EE3F-4AAA-9381-36BBE1B8C7A2}" dt="2022-03-07T07:23:16.676" v="45381" actId="113"/>
          <ac:spMkLst>
            <pc:docMk/>
            <pc:sldMk cId="4149394995" sldId="776"/>
            <ac:spMk id="7" creationId="{FCC82E8F-9C62-495F-A272-534CB9DB59B0}"/>
          </ac:spMkLst>
        </pc:spChg>
        <pc:grpChg chg="del">
          <ac:chgData name="Paul Easter" userId="6549cd31feb53bc1" providerId="LiveId" clId="{E19B617E-EE3F-4AAA-9381-36BBE1B8C7A2}" dt="2022-03-07T07:13:08.676" v="45303" actId="478"/>
          <ac:grpSpMkLst>
            <pc:docMk/>
            <pc:sldMk cId="4149394995" sldId="776"/>
            <ac:grpSpMk id="26" creationId="{10BE3AE0-2714-46C4-9A0A-56A9D3B64C33}"/>
          </ac:grpSpMkLst>
        </pc:grpChg>
        <pc:grpChg chg="del">
          <ac:chgData name="Paul Easter" userId="6549cd31feb53bc1" providerId="LiveId" clId="{E19B617E-EE3F-4AAA-9381-36BBE1B8C7A2}" dt="2022-03-07T07:13:09.888" v="45304" actId="478"/>
          <ac:grpSpMkLst>
            <pc:docMk/>
            <pc:sldMk cId="4149394995" sldId="776"/>
            <ac:grpSpMk id="27" creationId="{31D767D6-1786-4DC8-A65E-D42B5C6EC148}"/>
          </ac:grpSpMkLst>
        </pc:grpChg>
      </pc:sldChg>
      <pc:sldChg chg="delSp modSp add mod">
        <pc:chgData name="Paul Easter" userId="6549cd31feb53bc1" providerId="LiveId" clId="{E19B617E-EE3F-4AAA-9381-36BBE1B8C7A2}" dt="2022-03-07T07:23:24.577" v="45382" actId="113"/>
        <pc:sldMkLst>
          <pc:docMk/>
          <pc:sldMk cId="2950135820" sldId="777"/>
        </pc:sldMkLst>
        <pc:spChg chg="mod">
          <ac:chgData name="Paul Easter" userId="6549cd31feb53bc1" providerId="LiveId" clId="{E19B617E-EE3F-4AAA-9381-36BBE1B8C7A2}" dt="2022-03-07T07:23:24.577" v="45382" actId="113"/>
          <ac:spMkLst>
            <pc:docMk/>
            <pc:sldMk cId="2950135820" sldId="777"/>
            <ac:spMk id="7" creationId="{FCC82E8F-9C62-495F-A272-534CB9DB59B0}"/>
          </ac:spMkLst>
        </pc:spChg>
        <pc:grpChg chg="del">
          <ac:chgData name="Paul Easter" userId="6549cd31feb53bc1" providerId="LiveId" clId="{E19B617E-EE3F-4AAA-9381-36BBE1B8C7A2}" dt="2022-03-07T07:17:24.408" v="45317" actId="478"/>
          <ac:grpSpMkLst>
            <pc:docMk/>
            <pc:sldMk cId="2950135820" sldId="777"/>
            <ac:grpSpMk id="20" creationId="{5E8DC1AD-D4C5-475F-97EB-0D0413D121F7}"/>
          </ac:grpSpMkLst>
        </pc:grpChg>
      </pc:sldChg>
      <pc:sldChg chg="delSp modSp add del mod">
        <pc:chgData name="Paul Easter" userId="6549cd31feb53bc1" providerId="LiveId" clId="{E19B617E-EE3F-4AAA-9381-36BBE1B8C7A2}" dt="2022-03-07T08:42:05.620" v="46982" actId="2696"/>
        <pc:sldMkLst>
          <pc:docMk/>
          <pc:sldMk cId="2967195308" sldId="778"/>
        </pc:sldMkLst>
        <pc:spChg chg="mod">
          <ac:chgData name="Paul Easter" userId="6549cd31feb53bc1" providerId="LiveId" clId="{E19B617E-EE3F-4AAA-9381-36BBE1B8C7A2}" dt="2022-03-07T08:38:06.528" v="46981" actId="20577"/>
          <ac:spMkLst>
            <pc:docMk/>
            <pc:sldMk cId="2967195308" sldId="778"/>
            <ac:spMk id="7" creationId="{FCC82E8F-9C62-495F-A272-534CB9DB59B0}"/>
          </ac:spMkLst>
        </pc:spChg>
        <pc:spChg chg="mod">
          <ac:chgData name="Paul Easter" userId="6549cd31feb53bc1" providerId="LiveId" clId="{E19B617E-EE3F-4AAA-9381-36BBE1B8C7A2}" dt="2022-03-07T08:07:16.937" v="46152" actId="20577"/>
          <ac:spMkLst>
            <pc:docMk/>
            <pc:sldMk cId="2967195308" sldId="778"/>
            <ac:spMk id="14" creationId="{D1A264E9-38AC-47A4-83E2-D3C122E48CFC}"/>
          </ac:spMkLst>
        </pc:spChg>
        <pc:spChg chg="del">
          <ac:chgData name="Paul Easter" userId="6549cd31feb53bc1" providerId="LiveId" clId="{E19B617E-EE3F-4AAA-9381-36BBE1B8C7A2}" dt="2022-03-07T08:02:58.052" v="46124" actId="478"/>
          <ac:spMkLst>
            <pc:docMk/>
            <pc:sldMk cId="2967195308" sldId="778"/>
            <ac:spMk id="15" creationId="{333D9244-0078-4858-BF08-7CDF4D7A4FB1}"/>
          </ac:spMkLst>
        </pc:spChg>
        <pc:picChg chg="del">
          <ac:chgData name="Paul Easter" userId="6549cd31feb53bc1" providerId="LiveId" clId="{E19B617E-EE3F-4AAA-9381-36BBE1B8C7A2}" dt="2022-03-07T08:02:56.346" v="46123" actId="478"/>
          <ac:picMkLst>
            <pc:docMk/>
            <pc:sldMk cId="2967195308" sldId="778"/>
            <ac:picMk id="12" creationId="{97B84890-C5AE-4C8E-B772-3216A097F978}"/>
          </ac:picMkLst>
        </pc:picChg>
        <pc:picChg chg="del">
          <ac:chgData name="Paul Easter" userId="6549cd31feb53bc1" providerId="LiveId" clId="{E19B617E-EE3F-4AAA-9381-36BBE1B8C7A2}" dt="2022-03-07T08:02:55.649" v="46122" actId="478"/>
          <ac:picMkLst>
            <pc:docMk/>
            <pc:sldMk cId="2967195308" sldId="778"/>
            <ac:picMk id="3076" creationId="{5FE9D47E-D270-4494-BF61-D6AFF6CF5D62}"/>
          </ac:picMkLst>
        </pc:picChg>
        <pc:picChg chg="del">
          <ac:chgData name="Paul Easter" userId="6549cd31feb53bc1" providerId="LiveId" clId="{E19B617E-EE3F-4AAA-9381-36BBE1B8C7A2}" dt="2022-03-07T08:02:54.561" v="46121" actId="478"/>
          <ac:picMkLst>
            <pc:docMk/>
            <pc:sldMk cId="2967195308" sldId="778"/>
            <ac:picMk id="3080" creationId="{39E41920-A00D-480C-A0C0-15B01AD23C70}"/>
          </ac:picMkLst>
        </pc:picChg>
      </pc:sldChg>
      <pc:sldChg chg="addSp modSp add mod">
        <pc:chgData name="Paul Easter" userId="6549cd31feb53bc1" providerId="LiveId" clId="{E19B617E-EE3F-4AAA-9381-36BBE1B8C7A2}" dt="2022-03-07T08:45:24.984" v="47011" actId="1035"/>
        <pc:sldMkLst>
          <pc:docMk/>
          <pc:sldMk cId="3320560350" sldId="778"/>
        </pc:sldMkLst>
        <pc:spChg chg="mod">
          <ac:chgData name="Paul Easter" userId="6549cd31feb53bc1" providerId="LiveId" clId="{E19B617E-EE3F-4AAA-9381-36BBE1B8C7A2}" dt="2022-03-07T08:45:16.910" v="47007" actId="20577"/>
          <ac:spMkLst>
            <pc:docMk/>
            <pc:sldMk cId="3320560350" sldId="778"/>
            <ac:spMk id="7" creationId="{FCC82E8F-9C62-495F-A272-534CB9DB59B0}"/>
          </ac:spMkLst>
        </pc:spChg>
        <pc:picChg chg="add mod">
          <ac:chgData name="Paul Easter" userId="6549cd31feb53bc1" providerId="LiveId" clId="{E19B617E-EE3F-4AAA-9381-36BBE1B8C7A2}" dt="2022-03-07T08:45:24.984" v="47011" actId="1035"/>
          <ac:picMkLst>
            <pc:docMk/>
            <pc:sldMk cId="3320560350" sldId="778"/>
            <ac:picMk id="7170" creationId="{5B483819-FFA1-490E-A7B6-0D2B5283814C}"/>
          </ac:picMkLst>
        </pc:picChg>
      </pc:sldChg>
      <pc:sldChg chg="add">
        <pc:chgData name="Paul Easter" userId="6549cd31feb53bc1" providerId="LiveId" clId="{E19B617E-EE3F-4AAA-9381-36BBE1B8C7A2}" dt="2022-03-07T08:42:10.083" v="46983"/>
        <pc:sldMkLst>
          <pc:docMk/>
          <pc:sldMk cId="33476010" sldId="779"/>
        </pc:sldMkLst>
      </pc:sldChg>
      <pc:sldChg chg="addSp delSp modSp add del mod">
        <pc:chgData name="Paul Easter" userId="6549cd31feb53bc1" providerId="LiveId" clId="{E19B617E-EE3F-4AAA-9381-36BBE1B8C7A2}" dt="2022-03-07T08:42:05.620" v="46982" actId="2696"/>
        <pc:sldMkLst>
          <pc:docMk/>
          <pc:sldMk cId="56601979" sldId="779"/>
        </pc:sldMkLst>
        <pc:spChg chg="add del mod">
          <ac:chgData name="Paul Easter" userId="6549cd31feb53bc1" providerId="LiveId" clId="{E19B617E-EE3F-4AAA-9381-36BBE1B8C7A2}" dt="2022-03-07T08:13:07.547" v="46198" actId="478"/>
          <ac:spMkLst>
            <pc:docMk/>
            <pc:sldMk cId="56601979" sldId="779"/>
            <ac:spMk id="6" creationId="{2F918C5C-6DB5-4755-B4AA-E78462A8AC74}"/>
          </ac:spMkLst>
        </pc:spChg>
        <pc:spChg chg="mod">
          <ac:chgData name="Paul Easter" userId="6549cd31feb53bc1" providerId="LiveId" clId="{E19B617E-EE3F-4AAA-9381-36BBE1B8C7A2}" dt="2022-03-07T08:36:45.674" v="46972" actId="20577"/>
          <ac:spMkLst>
            <pc:docMk/>
            <pc:sldMk cId="56601979" sldId="779"/>
            <ac:spMk id="7" creationId="{FCC82E8F-9C62-495F-A272-534CB9DB59B0}"/>
          </ac:spMkLst>
        </pc:spChg>
        <pc:spChg chg="add del mod">
          <ac:chgData name="Paul Easter" userId="6549cd31feb53bc1" providerId="LiveId" clId="{E19B617E-EE3F-4AAA-9381-36BBE1B8C7A2}" dt="2022-03-07T08:25:19.616" v="46708"/>
          <ac:spMkLst>
            <pc:docMk/>
            <pc:sldMk cId="56601979" sldId="779"/>
            <ac:spMk id="8" creationId="{46492EC8-8D6B-4FD5-A823-FC5D5761D787}"/>
          </ac:spMkLst>
        </pc:spChg>
        <pc:spChg chg="mod">
          <ac:chgData name="Paul Easter" userId="6549cd31feb53bc1" providerId="LiveId" clId="{E19B617E-EE3F-4AAA-9381-36BBE1B8C7A2}" dt="2022-03-07T08:08:09.075" v="46168" actId="20577"/>
          <ac:spMkLst>
            <pc:docMk/>
            <pc:sldMk cId="56601979" sldId="779"/>
            <ac:spMk id="14" creationId="{D1A264E9-38AC-47A4-83E2-D3C122E48CFC}"/>
          </ac:spMkLst>
        </pc:spChg>
        <pc:picChg chg="add del mod">
          <ac:chgData name="Paul Easter" userId="6549cd31feb53bc1" providerId="LiveId" clId="{E19B617E-EE3F-4AAA-9381-36BBE1B8C7A2}" dt="2022-03-07T08:35:47.339" v="46951" actId="478"/>
          <ac:picMkLst>
            <pc:docMk/>
            <pc:sldMk cId="56601979" sldId="779"/>
            <ac:picMk id="6146" creationId="{62437D42-C80D-4DE7-B0A2-4D6ED2FA9269}"/>
          </ac:picMkLst>
        </pc:picChg>
        <pc:picChg chg="add mod">
          <ac:chgData name="Paul Easter" userId="6549cd31feb53bc1" providerId="LiveId" clId="{E19B617E-EE3F-4AAA-9381-36BBE1B8C7A2}" dt="2022-03-07T08:36:35.481" v="46968" actId="1076"/>
          <ac:picMkLst>
            <pc:docMk/>
            <pc:sldMk cId="56601979" sldId="779"/>
            <ac:picMk id="6148" creationId="{FC5E77D7-A611-47F2-AF11-2DEC92E79A64}"/>
          </ac:picMkLst>
        </pc:picChg>
      </pc:sldChg>
      <pc:sldChg chg="addSp delSp modSp add mod">
        <pc:chgData name="Paul Easter" userId="6549cd31feb53bc1" providerId="LiveId" clId="{E19B617E-EE3F-4AAA-9381-36BBE1B8C7A2}" dt="2022-03-07T18:32:13.297" v="48829" actId="20577"/>
        <pc:sldMkLst>
          <pc:docMk/>
          <pc:sldMk cId="1635421473" sldId="780"/>
        </pc:sldMkLst>
        <pc:spChg chg="mod">
          <ac:chgData name="Paul Easter" userId="6549cd31feb53bc1" providerId="LiveId" clId="{E19B617E-EE3F-4AAA-9381-36BBE1B8C7A2}" dt="2022-03-07T18:32:13.297" v="48829" actId="20577"/>
          <ac:spMkLst>
            <pc:docMk/>
            <pc:sldMk cId="1635421473" sldId="780"/>
            <ac:spMk id="8" creationId="{3180D4FA-FBD8-4844-979A-CC7F1AAE4BB5}"/>
          </ac:spMkLst>
        </pc:spChg>
        <pc:picChg chg="add del mod">
          <ac:chgData name="Paul Easter" userId="6549cd31feb53bc1" providerId="LiveId" clId="{E19B617E-EE3F-4AAA-9381-36BBE1B8C7A2}" dt="2022-03-07T09:28:13.432" v="47146" actId="478"/>
          <ac:picMkLst>
            <pc:docMk/>
            <pc:sldMk cId="1635421473" sldId="780"/>
            <ac:picMk id="3" creationId="{8119E1DF-82EE-44D7-9FFF-3E6DF97E9457}"/>
          </ac:picMkLst>
        </pc:picChg>
        <pc:picChg chg="add del mod">
          <ac:chgData name="Paul Easter" userId="6549cd31feb53bc1" providerId="LiveId" clId="{E19B617E-EE3F-4AAA-9381-36BBE1B8C7A2}" dt="2022-03-07T08:52:22.397" v="47079" actId="478"/>
          <ac:picMkLst>
            <pc:docMk/>
            <pc:sldMk cId="1635421473" sldId="780"/>
            <ac:picMk id="7" creationId="{91E349BB-9CBB-4D02-A14E-9BBC50203A2C}"/>
          </ac:picMkLst>
        </pc:picChg>
        <pc:picChg chg="add del mod">
          <ac:chgData name="Paul Easter" userId="6549cd31feb53bc1" providerId="LiveId" clId="{E19B617E-EE3F-4AAA-9381-36BBE1B8C7A2}" dt="2022-03-07T08:53:46.760" v="47089" actId="478"/>
          <ac:picMkLst>
            <pc:docMk/>
            <pc:sldMk cId="1635421473" sldId="780"/>
            <ac:picMk id="8194" creationId="{D82B73BF-8999-48A7-BA64-B56BD89EF1B2}"/>
          </ac:picMkLst>
        </pc:picChg>
        <pc:picChg chg="add del mod">
          <ac:chgData name="Paul Easter" userId="6549cd31feb53bc1" providerId="LiveId" clId="{E19B617E-EE3F-4AAA-9381-36BBE1B8C7A2}" dt="2022-03-07T08:53:45.376" v="47088" actId="478"/>
          <ac:picMkLst>
            <pc:docMk/>
            <pc:sldMk cId="1635421473" sldId="780"/>
            <ac:picMk id="8196" creationId="{16755955-BF85-4C86-828B-66E31B4E8CE2}"/>
          </ac:picMkLst>
        </pc:picChg>
        <pc:picChg chg="add del mod">
          <ac:chgData name="Paul Easter" userId="6549cd31feb53bc1" providerId="LiveId" clId="{E19B617E-EE3F-4AAA-9381-36BBE1B8C7A2}" dt="2022-03-07T08:57:34.305" v="47094" actId="478"/>
          <ac:picMkLst>
            <pc:docMk/>
            <pc:sldMk cId="1635421473" sldId="780"/>
            <ac:picMk id="8198" creationId="{AE3178D4-BC07-4F43-B84E-CB224F1D1AE8}"/>
          </ac:picMkLst>
        </pc:picChg>
      </pc:sldChg>
      <pc:sldChg chg="addSp delSp modSp add del mod">
        <pc:chgData name="Paul Easter" userId="6549cd31feb53bc1" providerId="LiveId" clId="{E19B617E-EE3F-4AAA-9381-36BBE1B8C7A2}" dt="2022-03-07T08:42:05.620" v="46982" actId="2696"/>
        <pc:sldMkLst>
          <pc:docMk/>
          <pc:sldMk cId="2843614859" sldId="780"/>
        </pc:sldMkLst>
        <pc:spChg chg="del mod">
          <ac:chgData name="Paul Easter" userId="6549cd31feb53bc1" providerId="LiveId" clId="{E19B617E-EE3F-4AAA-9381-36BBE1B8C7A2}" dt="2022-03-07T08:26:11.507" v="46714" actId="478"/>
          <ac:spMkLst>
            <pc:docMk/>
            <pc:sldMk cId="2843614859" sldId="780"/>
            <ac:spMk id="6" creationId="{2F918C5C-6DB5-4755-B4AA-E78462A8AC74}"/>
          </ac:spMkLst>
        </pc:spChg>
        <pc:spChg chg="del mod">
          <ac:chgData name="Paul Easter" userId="6549cd31feb53bc1" providerId="LiveId" clId="{E19B617E-EE3F-4AAA-9381-36BBE1B8C7A2}" dt="2022-03-07T08:20:41.820" v="46596" actId="478"/>
          <ac:spMkLst>
            <pc:docMk/>
            <pc:sldMk cId="2843614859" sldId="780"/>
            <ac:spMk id="7" creationId="{FCC82E8F-9C62-495F-A272-534CB9DB59B0}"/>
          </ac:spMkLst>
        </pc:spChg>
        <pc:spChg chg="add mod ord">
          <ac:chgData name="Paul Easter" userId="6549cd31feb53bc1" providerId="LiveId" clId="{E19B617E-EE3F-4AAA-9381-36BBE1B8C7A2}" dt="2022-03-07T08:34:47.746" v="46944" actId="20577"/>
          <ac:spMkLst>
            <pc:docMk/>
            <pc:sldMk cId="2843614859" sldId="780"/>
            <ac:spMk id="8" creationId="{3180D4FA-FBD8-4844-979A-CC7F1AAE4BB5}"/>
          </ac:spMkLst>
        </pc:spChg>
        <pc:picChg chg="add del mod">
          <ac:chgData name="Paul Easter" userId="6549cd31feb53bc1" providerId="LiveId" clId="{E19B617E-EE3F-4AAA-9381-36BBE1B8C7A2}" dt="2022-03-07T08:37:11.605" v="46973" actId="478"/>
          <ac:picMkLst>
            <pc:docMk/>
            <pc:sldMk cId="2843614859" sldId="780"/>
            <ac:picMk id="4098" creationId="{3637ACF8-5EA0-418C-8257-67CDC5402991}"/>
          </ac:picMkLst>
        </pc:picChg>
        <pc:picChg chg="add mod">
          <ac:chgData name="Paul Easter" userId="6549cd31feb53bc1" providerId="LiveId" clId="{E19B617E-EE3F-4AAA-9381-36BBE1B8C7A2}" dt="2022-03-07T08:37:31.069" v="46976" actId="1076"/>
          <ac:picMkLst>
            <pc:docMk/>
            <pc:sldMk cId="2843614859" sldId="780"/>
            <ac:picMk id="4100" creationId="{0D2790AE-F275-4CD5-9E2A-8DD218A8F6AC}"/>
          </ac:picMkLst>
        </pc:picChg>
      </pc:sldChg>
      <pc:sldChg chg="addSp modSp add del mod">
        <pc:chgData name="Paul Easter" userId="6549cd31feb53bc1" providerId="LiveId" clId="{E19B617E-EE3F-4AAA-9381-36BBE1B8C7A2}" dt="2022-03-07T08:47:29.745" v="47034" actId="2696"/>
        <pc:sldMkLst>
          <pc:docMk/>
          <pc:sldMk cId="434476870" sldId="781"/>
        </pc:sldMkLst>
        <pc:spChg chg="mod">
          <ac:chgData name="Paul Easter" userId="6549cd31feb53bc1" providerId="LiveId" clId="{E19B617E-EE3F-4AAA-9381-36BBE1B8C7A2}" dt="2022-03-07T08:46:24.363" v="47025" actId="14100"/>
          <ac:spMkLst>
            <pc:docMk/>
            <pc:sldMk cId="434476870" sldId="781"/>
            <ac:spMk id="7" creationId="{FCC82E8F-9C62-495F-A272-534CB9DB59B0}"/>
          </ac:spMkLst>
        </pc:spChg>
        <pc:picChg chg="add mod">
          <ac:chgData name="Paul Easter" userId="6549cd31feb53bc1" providerId="LiveId" clId="{E19B617E-EE3F-4AAA-9381-36BBE1B8C7A2}" dt="2022-03-07T08:46:29.847" v="47027" actId="1076"/>
          <ac:picMkLst>
            <pc:docMk/>
            <pc:sldMk cId="434476870" sldId="781"/>
            <ac:picMk id="10242" creationId="{660E9749-BE65-4363-BB2B-9125F86CE010}"/>
          </ac:picMkLst>
        </pc:picChg>
      </pc:sldChg>
      <pc:sldChg chg="addSp delSp modSp add mod">
        <pc:chgData name="Paul Easter" userId="6549cd31feb53bc1" providerId="LiveId" clId="{E19B617E-EE3F-4AAA-9381-36BBE1B8C7A2}" dt="2022-03-07T08:50:29.360" v="47058" actId="208"/>
        <pc:sldMkLst>
          <pc:docMk/>
          <pc:sldMk cId="3546189507" sldId="782"/>
        </pc:sldMkLst>
        <pc:spChg chg="mod">
          <ac:chgData name="Paul Easter" userId="6549cd31feb53bc1" providerId="LiveId" clId="{E19B617E-EE3F-4AAA-9381-36BBE1B8C7A2}" dt="2022-03-07T08:46:48.480" v="47029"/>
          <ac:spMkLst>
            <pc:docMk/>
            <pc:sldMk cId="3546189507" sldId="782"/>
            <ac:spMk id="7" creationId="{FCC82E8F-9C62-495F-A272-534CB9DB59B0}"/>
          </ac:spMkLst>
        </pc:spChg>
        <pc:picChg chg="add del mod">
          <ac:chgData name="Paul Easter" userId="6549cd31feb53bc1" providerId="LiveId" clId="{E19B617E-EE3F-4AAA-9381-36BBE1B8C7A2}" dt="2022-03-07T08:50:22.997" v="47057" actId="478"/>
          <ac:picMkLst>
            <pc:docMk/>
            <pc:sldMk cId="3546189507" sldId="782"/>
            <ac:picMk id="8" creationId="{83571646-4B8E-4CEE-AAC6-7C701A863C1B}"/>
          </ac:picMkLst>
        </pc:picChg>
        <pc:picChg chg="del">
          <ac:chgData name="Paul Easter" userId="6549cd31feb53bc1" providerId="LiveId" clId="{E19B617E-EE3F-4AAA-9381-36BBE1B8C7A2}" dt="2022-03-07T08:47:12.422" v="47033" actId="478"/>
          <ac:picMkLst>
            <pc:docMk/>
            <pc:sldMk cId="3546189507" sldId="782"/>
            <ac:picMk id="7170" creationId="{5B483819-FFA1-490E-A7B6-0D2B5283814C}"/>
          </ac:picMkLst>
        </pc:picChg>
        <pc:picChg chg="add del mod">
          <ac:chgData name="Paul Easter" userId="6549cd31feb53bc1" providerId="LiveId" clId="{E19B617E-EE3F-4AAA-9381-36BBE1B8C7A2}" dt="2022-03-07T08:48:11.564" v="47042" actId="478"/>
          <ac:picMkLst>
            <pc:docMk/>
            <pc:sldMk cId="3546189507" sldId="782"/>
            <ac:picMk id="11266" creationId="{0E4F3B1E-CA96-4DE4-A073-A4C69A9A8C16}"/>
          </ac:picMkLst>
        </pc:picChg>
        <pc:picChg chg="add mod">
          <ac:chgData name="Paul Easter" userId="6549cd31feb53bc1" providerId="LiveId" clId="{E19B617E-EE3F-4AAA-9381-36BBE1B8C7A2}" dt="2022-03-07T08:50:29.360" v="47058" actId="208"/>
          <ac:picMkLst>
            <pc:docMk/>
            <pc:sldMk cId="3546189507" sldId="782"/>
            <ac:picMk id="11268" creationId="{E1E1AB23-8A2D-4778-932E-97C9A3FD9E58}"/>
          </ac:picMkLst>
        </pc:picChg>
      </pc:sldChg>
      <pc:sldChg chg="add del">
        <pc:chgData name="Paul Easter" userId="6549cd31feb53bc1" providerId="LiveId" clId="{E19B617E-EE3F-4AAA-9381-36BBE1B8C7A2}" dt="2022-03-07T12:56:16.146" v="47283" actId="2696"/>
        <pc:sldMkLst>
          <pc:docMk/>
          <pc:sldMk cId="1413723690" sldId="783"/>
        </pc:sldMkLst>
      </pc:sldChg>
      <pc:sldChg chg="delSp add del">
        <pc:chgData name="Paul Easter" userId="6549cd31feb53bc1" providerId="LiveId" clId="{E19B617E-EE3F-4AAA-9381-36BBE1B8C7A2}" dt="2022-03-07T08:52:05.076" v="47078" actId="2696"/>
        <pc:sldMkLst>
          <pc:docMk/>
          <pc:sldMk cId="2640437058" sldId="783"/>
        </pc:sldMkLst>
        <pc:picChg chg="del">
          <ac:chgData name="Paul Easter" userId="6549cd31feb53bc1" providerId="LiveId" clId="{E19B617E-EE3F-4AAA-9381-36BBE1B8C7A2}" dt="2022-03-07T08:50:16.860" v="47055" actId="478"/>
          <ac:picMkLst>
            <pc:docMk/>
            <pc:sldMk cId="2640437058" sldId="783"/>
            <ac:picMk id="11268" creationId="{E1E1AB23-8A2D-4778-932E-97C9A3FD9E58}"/>
          </ac:picMkLst>
        </pc:picChg>
      </pc:sldChg>
      <pc:sldChg chg="modSp add mod">
        <pc:chgData name="Paul Easter" userId="6549cd31feb53bc1" providerId="LiveId" clId="{E19B617E-EE3F-4AAA-9381-36BBE1B8C7A2}" dt="2022-03-07T13:15:53.729" v="48346" actId="20577"/>
        <pc:sldMkLst>
          <pc:docMk/>
          <pc:sldMk cId="4116457864" sldId="783"/>
        </pc:sldMkLst>
        <pc:spChg chg="mod">
          <ac:chgData name="Paul Easter" userId="6549cd31feb53bc1" providerId="LiveId" clId="{E19B617E-EE3F-4AAA-9381-36BBE1B8C7A2}" dt="2022-03-07T13:15:53.729" v="48346" actId="20577"/>
          <ac:spMkLst>
            <pc:docMk/>
            <pc:sldMk cId="4116457864" sldId="783"/>
            <ac:spMk id="7" creationId="{FCC82E8F-9C62-495F-A272-534CB9DB59B0}"/>
          </ac:spMkLst>
        </pc:spChg>
      </pc:sldChg>
      <pc:sldChg chg="modSp add mod">
        <pc:chgData name="Paul Easter" userId="6549cd31feb53bc1" providerId="LiveId" clId="{E19B617E-EE3F-4AAA-9381-36BBE1B8C7A2}" dt="2022-03-07T18:29:52.418" v="48820" actId="20577"/>
        <pc:sldMkLst>
          <pc:docMk/>
          <pc:sldMk cId="18219113" sldId="784"/>
        </pc:sldMkLst>
        <pc:spChg chg="mod">
          <ac:chgData name="Paul Easter" userId="6549cd31feb53bc1" providerId="LiveId" clId="{E19B617E-EE3F-4AAA-9381-36BBE1B8C7A2}" dt="2022-03-07T18:29:52.418" v="48820" actId="20577"/>
          <ac:spMkLst>
            <pc:docMk/>
            <pc:sldMk cId="18219113" sldId="784"/>
            <ac:spMk id="7" creationId="{FCC82E8F-9C62-495F-A272-534CB9DB59B0}"/>
          </ac:spMkLst>
        </pc:spChg>
      </pc:sldChg>
      <pc:sldChg chg="modSp add mod">
        <pc:chgData name="Paul Easter" userId="6549cd31feb53bc1" providerId="LiveId" clId="{E19B617E-EE3F-4AAA-9381-36BBE1B8C7A2}" dt="2022-03-07T18:14:14.073" v="48793" actId="255"/>
        <pc:sldMkLst>
          <pc:docMk/>
          <pc:sldMk cId="1165828826" sldId="785"/>
        </pc:sldMkLst>
        <pc:spChg chg="mod">
          <ac:chgData name="Paul Easter" userId="6549cd31feb53bc1" providerId="LiveId" clId="{E19B617E-EE3F-4AAA-9381-36BBE1B8C7A2}" dt="2022-03-07T18:14:14.073" v="48793" actId="255"/>
          <ac:spMkLst>
            <pc:docMk/>
            <pc:sldMk cId="1165828826" sldId="785"/>
            <ac:spMk id="8" creationId="{E2F794A7-8C4C-4A3F-A33D-B76FD77934A3}"/>
          </ac:spMkLst>
        </pc:spChg>
      </pc:sldChg>
      <pc:sldChg chg="add">
        <pc:chgData name="Paul Easter" userId="6549cd31feb53bc1" providerId="LiveId" clId="{E19B617E-EE3F-4AAA-9381-36BBE1B8C7A2}" dt="2022-03-09T00:39:09.925" v="48830" actId="2890"/>
        <pc:sldMkLst>
          <pc:docMk/>
          <pc:sldMk cId="4182051690" sldId="786"/>
        </pc:sldMkLst>
      </pc:sldChg>
      <pc:sldChg chg="modSp add">
        <pc:chgData name="Paul Easter" userId="6549cd31feb53bc1" providerId="LiveId" clId="{E19B617E-EE3F-4AAA-9381-36BBE1B8C7A2}" dt="2022-03-12T13:32:14.943" v="68444" actId="20577"/>
        <pc:sldMkLst>
          <pc:docMk/>
          <pc:sldMk cId="3868917295" sldId="787"/>
        </pc:sldMkLst>
        <pc:spChg chg="mod">
          <ac:chgData name="Paul Easter" userId="6549cd31feb53bc1" providerId="LiveId" clId="{E19B617E-EE3F-4AAA-9381-36BBE1B8C7A2}" dt="2022-03-12T13:32:14.943" v="68444" actId="20577"/>
          <ac:spMkLst>
            <pc:docMk/>
            <pc:sldMk cId="3868917295" sldId="787"/>
            <ac:spMk id="13" creationId="{00000000-0000-0000-0000-000000000000}"/>
          </ac:spMkLst>
        </pc:spChg>
      </pc:sldChg>
      <pc:sldChg chg="modSp add mod">
        <pc:chgData name="Paul Easter" userId="6549cd31feb53bc1" providerId="LiveId" clId="{E19B617E-EE3F-4AAA-9381-36BBE1B8C7A2}" dt="2022-03-12T15:31:47" v="70245" actId="20577"/>
        <pc:sldMkLst>
          <pc:docMk/>
          <pc:sldMk cId="1062224065" sldId="788"/>
        </pc:sldMkLst>
        <pc:spChg chg="mod">
          <ac:chgData name="Paul Easter" userId="6549cd31feb53bc1" providerId="LiveId" clId="{E19B617E-EE3F-4AAA-9381-36BBE1B8C7A2}" dt="2022-03-12T15:31:47" v="70245" actId="20577"/>
          <ac:spMkLst>
            <pc:docMk/>
            <pc:sldMk cId="1062224065" sldId="788"/>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857092137" sldId="788"/>
        </pc:sldMkLst>
        <pc:spChg chg="del">
          <ac:chgData name="Paul Easter" userId="6549cd31feb53bc1" providerId="LiveId" clId="{E19B617E-EE3F-4AAA-9381-36BBE1B8C7A2}" dt="2022-03-09T02:18:28.065" v="49284" actId="478"/>
          <ac:spMkLst>
            <pc:docMk/>
            <pc:sldMk cId="2857092137" sldId="788"/>
            <ac:spMk id="3" creationId="{2EE5776E-3845-4391-B7F2-D914238EDC76}"/>
          </ac:spMkLst>
        </pc:spChg>
        <pc:spChg chg="mod">
          <ac:chgData name="Paul Easter" userId="6549cd31feb53bc1" providerId="LiveId" clId="{E19B617E-EE3F-4AAA-9381-36BBE1B8C7A2}" dt="2022-03-09T03:18:19.582" v="50702" actId="20577"/>
          <ac:spMkLst>
            <pc:docMk/>
            <pc:sldMk cId="2857092137" sldId="788"/>
            <ac:spMk id="8" creationId="{E2F794A7-8C4C-4A3F-A33D-B76FD77934A3}"/>
          </ac:spMkLst>
        </pc:spChg>
        <pc:spChg chg="mod">
          <ac:chgData name="Paul Easter" userId="6549cd31feb53bc1" providerId="LiveId" clId="{E19B617E-EE3F-4AAA-9381-36BBE1B8C7A2}" dt="2022-03-09T02:13:27.100" v="49007"/>
          <ac:spMkLst>
            <pc:docMk/>
            <pc:sldMk cId="2857092137" sldId="788"/>
            <ac:spMk id="13" creationId="{00000000-0000-0000-0000-000000000000}"/>
          </ac:spMkLst>
        </pc:spChg>
        <pc:spChg chg="mod">
          <ac:chgData name="Paul Easter" userId="6549cd31feb53bc1" providerId="LiveId" clId="{E19B617E-EE3F-4AAA-9381-36BBE1B8C7A2}" dt="2022-03-09T04:10:13.179" v="50983" actId="20577"/>
          <ac:spMkLst>
            <pc:docMk/>
            <pc:sldMk cId="2857092137" sldId="788"/>
            <ac:spMk id="14" creationId="{D1A264E9-38AC-47A4-83E2-D3C122E48CFC}"/>
          </ac:spMkLst>
        </pc:spChg>
        <pc:graphicFrameChg chg="del">
          <ac:chgData name="Paul Easter" userId="6549cd31feb53bc1" providerId="LiveId" clId="{E19B617E-EE3F-4AAA-9381-36BBE1B8C7A2}" dt="2022-03-09T02:16:13.364" v="49055" actId="478"/>
          <ac:graphicFrameMkLst>
            <pc:docMk/>
            <pc:sldMk cId="2857092137" sldId="788"/>
            <ac:graphicFrameMk id="2" creationId="{DEE618F2-00F1-4967-ACDB-F0BA7643576E}"/>
          </ac:graphicFrameMkLst>
        </pc:graphicFrameChg>
        <pc:graphicFrameChg chg="add mod modGraphic">
          <ac:chgData name="Paul Easter" userId="6549cd31feb53bc1" providerId="LiveId" clId="{E19B617E-EE3F-4AAA-9381-36BBE1B8C7A2}" dt="2022-03-09T21:08:17.881" v="60809" actId="21"/>
          <ac:graphicFrameMkLst>
            <pc:docMk/>
            <pc:sldMk cId="2857092137" sldId="788"/>
            <ac:graphicFrameMk id="7" creationId="{8D31A96C-D51C-46CB-8FC9-BC48F754A944}"/>
          </ac:graphicFrameMkLst>
        </pc:graphicFrameChg>
      </pc:sldChg>
      <pc:sldChg chg="delSp modSp add mod">
        <pc:chgData name="Paul Easter" userId="6549cd31feb53bc1" providerId="LiveId" clId="{E19B617E-EE3F-4AAA-9381-36BBE1B8C7A2}" dt="2022-03-12T20:39:52.671" v="75381" actId="20577"/>
        <pc:sldMkLst>
          <pc:docMk/>
          <pc:sldMk cId="2635816466" sldId="789"/>
        </pc:sldMkLst>
        <pc:spChg chg="del mod">
          <ac:chgData name="Paul Easter" userId="6549cd31feb53bc1" providerId="LiveId" clId="{E19B617E-EE3F-4AAA-9381-36BBE1B8C7A2}" dt="2022-03-12T14:23:40.094" v="68999" actId="478"/>
          <ac:spMkLst>
            <pc:docMk/>
            <pc:sldMk cId="2635816466" sldId="789"/>
            <ac:spMk id="7" creationId="{CAB2A74F-F96F-4BEE-BF26-E638E5B4BB5F}"/>
          </ac:spMkLst>
        </pc:spChg>
        <pc:spChg chg="mod">
          <ac:chgData name="Paul Easter" userId="6549cd31feb53bc1" providerId="LiveId" clId="{E19B617E-EE3F-4AAA-9381-36BBE1B8C7A2}" dt="2022-03-12T15:31:52.485" v="70246"/>
          <ac:spMkLst>
            <pc:docMk/>
            <pc:sldMk cId="2635816466" sldId="789"/>
            <ac:spMk id="14" creationId="{D1A264E9-38AC-47A4-83E2-D3C122E48CFC}"/>
          </ac:spMkLst>
        </pc:spChg>
        <pc:graphicFrameChg chg="modGraphic">
          <ac:chgData name="Paul Easter" userId="6549cd31feb53bc1" providerId="LiveId" clId="{E19B617E-EE3F-4AAA-9381-36BBE1B8C7A2}" dt="2022-03-12T20:39:52.671" v="75381" actId="20577"/>
          <ac:graphicFrameMkLst>
            <pc:docMk/>
            <pc:sldMk cId="2635816466" sldId="789"/>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4237950860" sldId="789"/>
        </pc:sldMkLst>
        <pc:spChg chg="del">
          <ac:chgData name="Paul Easter" userId="6549cd31feb53bc1" providerId="LiveId" clId="{E19B617E-EE3F-4AAA-9381-36BBE1B8C7A2}" dt="2022-03-09T02:35:57.393" v="50137" actId="478"/>
          <ac:spMkLst>
            <pc:docMk/>
            <pc:sldMk cId="4237950860" sldId="789"/>
            <ac:spMk id="3" creationId="{2EE5776E-3845-4391-B7F2-D914238EDC76}"/>
          </ac:spMkLst>
        </pc:spChg>
        <pc:spChg chg="add mod">
          <ac:chgData name="Paul Easter" userId="6549cd31feb53bc1" providerId="LiveId" clId="{E19B617E-EE3F-4AAA-9381-36BBE1B8C7A2}" dt="2022-03-09T12:30:44.486" v="57063" actId="20577"/>
          <ac:spMkLst>
            <pc:docMk/>
            <pc:sldMk cId="4237950860" sldId="789"/>
            <ac:spMk id="7" creationId="{CAB2A74F-F96F-4BEE-BF26-E638E5B4BB5F}"/>
          </ac:spMkLst>
        </pc:spChg>
        <pc:spChg chg="mod">
          <ac:chgData name="Paul Easter" userId="6549cd31feb53bc1" providerId="LiveId" clId="{E19B617E-EE3F-4AAA-9381-36BBE1B8C7A2}" dt="2022-03-09T12:19:15.641" v="56903" actId="113"/>
          <ac:spMkLst>
            <pc:docMk/>
            <pc:sldMk cId="4237950860" sldId="789"/>
            <ac:spMk id="8" creationId="{E2F794A7-8C4C-4A3F-A33D-B76FD77934A3}"/>
          </ac:spMkLst>
        </pc:spChg>
        <pc:spChg chg="mod">
          <ac:chgData name="Paul Easter" userId="6549cd31feb53bc1" providerId="LiveId" clId="{E19B617E-EE3F-4AAA-9381-36BBE1B8C7A2}" dt="2022-03-09T04:10:19.141" v="50984"/>
          <ac:spMkLst>
            <pc:docMk/>
            <pc:sldMk cId="4237950860" sldId="789"/>
            <ac:spMk id="14" creationId="{D1A264E9-38AC-47A4-83E2-D3C122E48CFC}"/>
          </ac:spMkLst>
        </pc:spChg>
        <pc:graphicFrameChg chg="mod modGraphic">
          <ac:chgData name="Paul Easter" userId="6549cd31feb53bc1" providerId="LiveId" clId="{E19B617E-EE3F-4AAA-9381-36BBE1B8C7A2}" dt="2022-03-09T13:46:00.895" v="57452"/>
          <ac:graphicFrameMkLst>
            <pc:docMk/>
            <pc:sldMk cId="4237950860" sldId="789"/>
            <ac:graphicFrameMk id="2" creationId="{DEE618F2-00F1-4967-ACDB-F0BA7643576E}"/>
          </ac:graphicFrameMkLst>
        </pc:graphicFrameChg>
      </pc:sldChg>
      <pc:sldChg chg="add del">
        <pc:chgData name="Paul Easter" userId="6549cd31feb53bc1" providerId="LiveId" clId="{E19B617E-EE3F-4AAA-9381-36BBE1B8C7A2}" dt="2022-03-09T03:10:04.041" v="50491" actId="2696"/>
        <pc:sldMkLst>
          <pc:docMk/>
          <pc:sldMk cId="719259755" sldId="790"/>
        </pc:sldMkLst>
      </pc:sldChg>
      <pc:sldChg chg="addSp delSp modSp add del mod">
        <pc:chgData name="Paul Easter" userId="6549cd31feb53bc1" providerId="LiveId" clId="{E19B617E-EE3F-4AAA-9381-36BBE1B8C7A2}" dt="2022-03-12T13:29:12.920" v="68424" actId="2696"/>
        <pc:sldMkLst>
          <pc:docMk/>
          <pc:sldMk cId="1237387510" sldId="790"/>
        </pc:sldMkLst>
        <pc:spChg chg="del">
          <ac:chgData name="Paul Easter" userId="6549cd31feb53bc1" providerId="LiveId" clId="{E19B617E-EE3F-4AAA-9381-36BBE1B8C7A2}" dt="2022-03-09T03:16:52.185" v="50634" actId="478"/>
          <ac:spMkLst>
            <pc:docMk/>
            <pc:sldMk cId="1237387510" sldId="790"/>
            <ac:spMk id="7" creationId="{CAB2A74F-F96F-4BEE-BF26-E638E5B4BB5F}"/>
          </ac:spMkLst>
        </pc:spChg>
        <pc:spChg chg="mod">
          <ac:chgData name="Paul Easter" userId="6549cd31feb53bc1" providerId="LiveId" clId="{E19B617E-EE3F-4AAA-9381-36BBE1B8C7A2}" dt="2022-03-09T17:10:31.663" v="58063" actId="20577"/>
          <ac:spMkLst>
            <pc:docMk/>
            <pc:sldMk cId="1237387510" sldId="790"/>
            <ac:spMk id="8" creationId="{E2F794A7-8C4C-4A3F-A33D-B76FD77934A3}"/>
          </ac:spMkLst>
        </pc:spChg>
        <pc:spChg chg="add del mod">
          <ac:chgData name="Paul Easter" userId="6549cd31feb53bc1" providerId="LiveId" clId="{E19B617E-EE3F-4AAA-9381-36BBE1B8C7A2}" dt="2022-03-09T13:45:15.827" v="57447" actId="478"/>
          <ac:spMkLst>
            <pc:docMk/>
            <pc:sldMk cId="1237387510" sldId="790"/>
            <ac:spMk id="9" creationId="{6B251349-D6D4-4186-A4FF-588CA6340C08}"/>
          </ac:spMkLst>
        </pc:spChg>
        <pc:spChg chg="mod">
          <ac:chgData name="Paul Easter" userId="6549cd31feb53bc1" providerId="LiveId" clId="{E19B617E-EE3F-4AAA-9381-36BBE1B8C7A2}" dt="2022-03-09T04:10:21.721" v="50985"/>
          <ac:spMkLst>
            <pc:docMk/>
            <pc:sldMk cId="1237387510" sldId="790"/>
            <ac:spMk id="14" creationId="{D1A264E9-38AC-47A4-83E2-D3C122E48CFC}"/>
          </ac:spMkLst>
        </pc:spChg>
        <pc:graphicFrameChg chg="mod modGraphic">
          <ac:chgData name="Paul Easter" userId="6549cd31feb53bc1" providerId="LiveId" clId="{E19B617E-EE3F-4AAA-9381-36BBE1B8C7A2}" dt="2022-03-09T17:10:25.994" v="58057" actId="2165"/>
          <ac:graphicFrameMkLst>
            <pc:docMk/>
            <pc:sldMk cId="1237387510" sldId="790"/>
            <ac:graphicFrameMk id="2" creationId="{DEE618F2-00F1-4967-ACDB-F0BA7643576E}"/>
          </ac:graphicFrameMkLst>
        </pc:graphicFrameChg>
      </pc:sldChg>
      <pc:sldChg chg="modSp add mod">
        <pc:chgData name="Paul Easter" userId="6549cd31feb53bc1" providerId="LiveId" clId="{E19B617E-EE3F-4AAA-9381-36BBE1B8C7A2}" dt="2022-03-12T20:40:06.178" v="75383" actId="20577"/>
        <pc:sldMkLst>
          <pc:docMk/>
          <pc:sldMk cId="1265279918" sldId="790"/>
        </pc:sldMkLst>
        <pc:spChg chg="mod">
          <ac:chgData name="Paul Easter" userId="6549cd31feb53bc1" providerId="LiveId" clId="{E19B617E-EE3F-4AAA-9381-36BBE1B8C7A2}" dt="2022-03-12T15:31:57.974" v="70248"/>
          <ac:spMkLst>
            <pc:docMk/>
            <pc:sldMk cId="1265279918" sldId="790"/>
            <ac:spMk id="14" creationId="{D1A264E9-38AC-47A4-83E2-D3C122E48CFC}"/>
          </ac:spMkLst>
        </pc:spChg>
        <pc:graphicFrameChg chg="modGraphic">
          <ac:chgData name="Paul Easter" userId="6549cd31feb53bc1" providerId="LiveId" clId="{E19B617E-EE3F-4AAA-9381-36BBE1B8C7A2}" dt="2022-03-12T20:40:06.178" v="75383" actId="20577"/>
          <ac:graphicFrameMkLst>
            <pc:docMk/>
            <pc:sldMk cId="1265279918" sldId="790"/>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232216561" sldId="791"/>
        </pc:sldMkLst>
      </pc:sldChg>
      <pc:sldChg chg="addSp delSp modSp add del mod">
        <pc:chgData name="Paul Easter" userId="6549cd31feb53bc1" providerId="LiveId" clId="{E19B617E-EE3F-4AAA-9381-36BBE1B8C7A2}" dt="2022-03-12T13:29:12.920" v="68424" actId="2696"/>
        <pc:sldMkLst>
          <pc:docMk/>
          <pc:sldMk cId="3935217576" sldId="791"/>
        </pc:sldMkLst>
        <pc:spChg chg="mod">
          <ac:chgData name="Paul Easter" userId="6549cd31feb53bc1" providerId="LiveId" clId="{E19B617E-EE3F-4AAA-9381-36BBE1B8C7A2}" dt="2022-03-09T05:50:03.461" v="52307" actId="113"/>
          <ac:spMkLst>
            <pc:docMk/>
            <pc:sldMk cId="3935217576" sldId="791"/>
            <ac:spMk id="8" creationId="{E2F794A7-8C4C-4A3F-A33D-B76FD77934A3}"/>
          </ac:spMkLst>
        </pc:spChg>
        <pc:spChg chg="del">
          <ac:chgData name="Paul Easter" userId="6549cd31feb53bc1" providerId="LiveId" clId="{E19B617E-EE3F-4AAA-9381-36BBE1B8C7A2}" dt="2022-03-09T04:11:05.204" v="50996" actId="478"/>
          <ac:spMkLst>
            <pc:docMk/>
            <pc:sldMk cId="3935217576" sldId="791"/>
            <ac:spMk id="9" creationId="{6B251349-D6D4-4186-A4FF-588CA6340C08}"/>
          </ac:spMkLst>
        </pc:spChg>
        <pc:spChg chg="add mod">
          <ac:chgData name="Paul Easter" userId="6549cd31feb53bc1" providerId="LiveId" clId="{E19B617E-EE3F-4AAA-9381-36BBE1B8C7A2}" dt="2022-03-09T06:02:15.704" v="52739" actId="20577"/>
          <ac:spMkLst>
            <pc:docMk/>
            <pc:sldMk cId="3935217576" sldId="791"/>
            <ac:spMk id="10" creationId="{636A57D3-2FA8-4C55-B83C-28061CE97E75}"/>
          </ac:spMkLst>
        </pc:spChg>
        <pc:spChg chg="mod">
          <ac:chgData name="Paul Easter" userId="6549cd31feb53bc1" providerId="LiveId" clId="{E19B617E-EE3F-4AAA-9381-36BBE1B8C7A2}" dt="2022-03-09T05:42:47.057" v="51691" actId="20577"/>
          <ac:spMkLst>
            <pc:docMk/>
            <pc:sldMk cId="3935217576" sldId="791"/>
            <ac:spMk id="14" creationId="{D1A264E9-38AC-47A4-83E2-D3C122E48CFC}"/>
          </ac:spMkLst>
        </pc:spChg>
        <pc:graphicFrameChg chg="del mod modGraphic">
          <ac:chgData name="Paul Easter" userId="6549cd31feb53bc1" providerId="LiveId" clId="{E19B617E-EE3F-4AAA-9381-36BBE1B8C7A2}" dt="2022-03-09T05:45:06.571" v="52006" actId="478"/>
          <ac:graphicFrameMkLst>
            <pc:docMk/>
            <pc:sldMk cId="3935217576" sldId="791"/>
            <ac:graphicFrameMk id="2" creationId="{DEE618F2-00F1-4967-ACDB-F0BA7643576E}"/>
          </ac:graphicFrameMkLst>
        </pc:graphicFrameChg>
        <pc:graphicFrameChg chg="add mod modGraphic">
          <ac:chgData name="Paul Easter" userId="6549cd31feb53bc1" providerId="LiveId" clId="{E19B617E-EE3F-4AAA-9381-36BBE1B8C7A2}" dt="2022-03-09T05:52:23.914" v="52398" actId="14100"/>
          <ac:graphicFrameMkLst>
            <pc:docMk/>
            <pc:sldMk cId="3935217576" sldId="791"/>
            <ac:graphicFrameMk id="7" creationId="{387C7B7C-95F6-49AF-A65D-D825CC8BCC03}"/>
          </ac:graphicFrameMkLst>
        </pc:graphicFrameChg>
      </pc:sldChg>
      <pc:sldChg chg="modSp add del mod">
        <pc:chgData name="Paul Easter" userId="6549cd31feb53bc1" providerId="LiveId" clId="{E19B617E-EE3F-4AAA-9381-36BBE1B8C7A2}" dt="2022-03-09T06:20:42.212" v="53224" actId="2696"/>
        <pc:sldMkLst>
          <pc:docMk/>
          <pc:sldMk cId="1442690697" sldId="792"/>
        </pc:sldMkLst>
        <pc:spChg chg="mod">
          <ac:chgData name="Paul Easter" userId="6549cd31feb53bc1" providerId="LiveId" clId="{E19B617E-EE3F-4AAA-9381-36BBE1B8C7A2}" dt="2022-03-09T04:54:43.124" v="51323" actId="20577"/>
          <ac:spMkLst>
            <pc:docMk/>
            <pc:sldMk cId="1442690697" sldId="792"/>
            <ac:spMk id="8" creationId="{E2F794A7-8C4C-4A3F-A33D-B76FD77934A3}"/>
          </ac:spMkLst>
        </pc:spChg>
        <pc:spChg chg="mod">
          <ac:chgData name="Paul Easter" userId="6549cd31feb53bc1" providerId="LiveId" clId="{E19B617E-EE3F-4AAA-9381-36BBE1B8C7A2}" dt="2022-03-09T04:54:33.935" v="51310" actId="20577"/>
          <ac:spMkLst>
            <pc:docMk/>
            <pc:sldMk cId="1442690697" sldId="792"/>
            <ac:spMk id="14" creationId="{D1A264E9-38AC-47A4-83E2-D3C122E48CFC}"/>
          </ac:spMkLst>
        </pc:spChg>
        <pc:graphicFrameChg chg="mod modGraphic">
          <ac:chgData name="Paul Easter" userId="6549cd31feb53bc1" providerId="LiveId" clId="{E19B617E-EE3F-4AAA-9381-36BBE1B8C7A2}" dt="2022-03-09T05:00:41.912" v="51532" actId="20577"/>
          <ac:graphicFrameMkLst>
            <pc:docMk/>
            <pc:sldMk cId="1442690697" sldId="792"/>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3194086704" sldId="793"/>
        </pc:sldMkLst>
      </pc:sldChg>
      <pc:sldChg chg="modSp add del mod ord">
        <pc:chgData name="Paul Easter" userId="6549cd31feb53bc1" providerId="LiveId" clId="{E19B617E-EE3F-4AAA-9381-36BBE1B8C7A2}" dt="2022-03-12T13:29:12.920" v="68424" actId="2696"/>
        <pc:sldMkLst>
          <pc:docMk/>
          <pc:sldMk cId="3599082394" sldId="793"/>
        </pc:sldMkLst>
        <pc:graphicFrameChg chg="mod modGraphic">
          <ac:chgData name="Paul Easter" userId="6549cd31feb53bc1" providerId="LiveId" clId="{E19B617E-EE3F-4AAA-9381-36BBE1B8C7A2}" dt="2022-03-09T06:58:31.149" v="53576" actId="20577"/>
          <ac:graphicFrameMkLst>
            <pc:docMk/>
            <pc:sldMk cId="3599082394" sldId="793"/>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2486734387" sldId="794"/>
        </pc:sldMkLst>
        <pc:spChg chg="mod">
          <ac:chgData name="Paul Easter" userId="6549cd31feb53bc1" providerId="LiveId" clId="{E19B617E-EE3F-4AAA-9381-36BBE1B8C7A2}" dt="2022-03-09T05:51:48.063" v="52391" actId="20577"/>
          <ac:spMkLst>
            <pc:docMk/>
            <pc:sldMk cId="2486734387" sldId="794"/>
            <ac:spMk id="8" creationId="{E2F794A7-8C4C-4A3F-A33D-B76FD77934A3}"/>
          </ac:spMkLst>
        </pc:spChg>
        <pc:spChg chg="add mod">
          <ac:chgData name="Paul Easter" userId="6549cd31feb53bc1" providerId="LiveId" clId="{E19B617E-EE3F-4AAA-9381-36BBE1B8C7A2}" dt="2022-03-09T06:09:37.585" v="53159" actId="20577"/>
          <ac:spMkLst>
            <pc:docMk/>
            <pc:sldMk cId="2486734387" sldId="794"/>
            <ac:spMk id="9" creationId="{8F728E46-1D16-4898-9CE5-5202DEB77B40}"/>
          </ac:spMkLst>
        </pc:spChg>
        <pc:spChg chg="del">
          <ac:chgData name="Paul Easter" userId="6549cd31feb53bc1" providerId="LiveId" clId="{E19B617E-EE3F-4AAA-9381-36BBE1B8C7A2}" dt="2022-03-09T06:03:36.579" v="52742" actId="478"/>
          <ac:spMkLst>
            <pc:docMk/>
            <pc:sldMk cId="2486734387" sldId="794"/>
            <ac:spMk id="10" creationId="{636A57D3-2FA8-4C55-B83C-28061CE97E75}"/>
          </ac:spMkLst>
        </pc:spChg>
        <pc:graphicFrameChg chg="mod modGraphic">
          <ac:chgData name="Paul Easter" userId="6549cd31feb53bc1" providerId="LiveId" clId="{E19B617E-EE3F-4AAA-9381-36BBE1B8C7A2}" dt="2022-03-09T06:08:45.478" v="53031"/>
          <ac:graphicFrameMkLst>
            <pc:docMk/>
            <pc:sldMk cId="2486734387" sldId="794"/>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2918702312" sldId="794"/>
        </pc:sldMkLst>
      </pc:sldChg>
      <pc:sldChg chg="addSp delSp modSp add del mod ord">
        <pc:chgData name="Paul Easter" userId="6549cd31feb53bc1" providerId="LiveId" clId="{E19B617E-EE3F-4AAA-9381-36BBE1B8C7A2}" dt="2022-03-12T13:29:12.920" v="68424" actId="2696"/>
        <pc:sldMkLst>
          <pc:docMk/>
          <pc:sldMk cId="635277775" sldId="795"/>
        </pc:sldMkLst>
        <pc:spChg chg="mod">
          <ac:chgData name="Paul Easter" userId="6549cd31feb53bc1" providerId="LiveId" clId="{E19B617E-EE3F-4AAA-9381-36BBE1B8C7A2}" dt="2022-03-09T06:04:54.429" v="52852" actId="20577"/>
          <ac:spMkLst>
            <pc:docMk/>
            <pc:sldMk cId="635277775" sldId="795"/>
            <ac:spMk id="8" creationId="{E2F794A7-8C4C-4A3F-A33D-B76FD77934A3}"/>
          </ac:spMkLst>
        </pc:spChg>
        <pc:spChg chg="add mod">
          <ac:chgData name="Paul Easter" userId="6549cd31feb53bc1" providerId="LiveId" clId="{E19B617E-EE3F-4AAA-9381-36BBE1B8C7A2}" dt="2022-03-09T06:08:03.445" v="53030" actId="20577"/>
          <ac:spMkLst>
            <pc:docMk/>
            <pc:sldMk cId="635277775" sldId="795"/>
            <ac:spMk id="9" creationId="{6A107189-2314-4E2C-97AF-3CDB8EC4593E}"/>
          </ac:spMkLst>
        </pc:spChg>
        <pc:spChg chg="del">
          <ac:chgData name="Paul Easter" userId="6549cd31feb53bc1" providerId="LiveId" clId="{E19B617E-EE3F-4AAA-9381-36BBE1B8C7A2}" dt="2022-03-09T06:06:49.192" v="52981" actId="478"/>
          <ac:spMkLst>
            <pc:docMk/>
            <pc:sldMk cId="635277775" sldId="795"/>
            <ac:spMk id="10" creationId="{636A57D3-2FA8-4C55-B83C-28061CE97E75}"/>
          </ac:spMkLst>
        </pc:spChg>
        <pc:graphicFrameChg chg="mod modGraphic">
          <ac:chgData name="Paul Easter" userId="6549cd31feb53bc1" providerId="LiveId" clId="{E19B617E-EE3F-4AAA-9381-36BBE1B8C7A2}" dt="2022-03-09T06:58:18.805" v="53573" actId="20577"/>
          <ac:graphicFrameMkLst>
            <pc:docMk/>
            <pc:sldMk cId="635277775" sldId="795"/>
            <ac:graphicFrameMk id="7" creationId="{387C7B7C-95F6-49AF-A65D-D825CC8BCC03}"/>
          </ac:graphicFrameMkLst>
        </pc:graphicFrameChg>
      </pc:sldChg>
      <pc:sldChg chg="add">
        <pc:chgData name="Paul Easter" userId="6549cd31feb53bc1" providerId="LiveId" clId="{E19B617E-EE3F-4AAA-9381-36BBE1B8C7A2}" dt="2022-03-12T13:29:19.169" v="68425"/>
        <pc:sldMkLst>
          <pc:docMk/>
          <pc:sldMk cId="4072531211" sldId="795"/>
        </pc:sldMkLst>
      </pc:sldChg>
      <pc:sldChg chg="add">
        <pc:chgData name="Paul Easter" userId="6549cd31feb53bc1" providerId="LiveId" clId="{E19B617E-EE3F-4AAA-9381-36BBE1B8C7A2}" dt="2022-03-12T13:29:19.169" v="68425"/>
        <pc:sldMkLst>
          <pc:docMk/>
          <pc:sldMk cId="654508730" sldId="796"/>
        </pc:sldMkLst>
      </pc:sldChg>
      <pc:sldChg chg="modSp add del mod ord">
        <pc:chgData name="Paul Easter" userId="6549cd31feb53bc1" providerId="LiveId" clId="{E19B617E-EE3F-4AAA-9381-36BBE1B8C7A2}" dt="2022-03-12T13:29:12.920" v="68424" actId="2696"/>
        <pc:sldMkLst>
          <pc:docMk/>
          <pc:sldMk cId="3097563207" sldId="796"/>
        </pc:sldMkLst>
        <pc:spChg chg="mod">
          <ac:chgData name="Paul Easter" userId="6549cd31feb53bc1" providerId="LiveId" clId="{E19B617E-EE3F-4AAA-9381-36BBE1B8C7A2}" dt="2022-03-09T06:19:42.657" v="53223" actId="20577"/>
          <ac:spMkLst>
            <pc:docMk/>
            <pc:sldMk cId="3097563207" sldId="796"/>
            <ac:spMk id="14" creationId="{D1A264E9-38AC-47A4-83E2-D3C122E48CFC}"/>
          </ac:spMkLst>
        </pc:spChg>
        <pc:graphicFrameChg chg="mod modGraphic">
          <ac:chgData name="Paul Easter" userId="6549cd31feb53bc1" providerId="LiveId" clId="{E19B617E-EE3F-4AAA-9381-36BBE1B8C7A2}" dt="2022-03-09T19:11:06.728" v="59438" actId="20577"/>
          <ac:graphicFrameMkLst>
            <pc:docMk/>
            <pc:sldMk cId="3097563207" sldId="79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386226038" sldId="797"/>
        </pc:sldMkLst>
        <pc:spChg chg="mod">
          <ac:chgData name="Paul Easter" userId="6549cd31feb53bc1" providerId="LiveId" clId="{E19B617E-EE3F-4AAA-9381-36BBE1B8C7A2}" dt="2022-03-09T06:29:10.598" v="53463" actId="20577"/>
          <ac:spMkLst>
            <pc:docMk/>
            <pc:sldMk cId="386226038" sldId="797"/>
            <ac:spMk id="8" creationId="{E2F794A7-8C4C-4A3F-A33D-B76FD77934A3}"/>
          </ac:spMkLst>
        </pc:spChg>
        <pc:spChg chg="mod">
          <ac:chgData name="Paul Easter" userId="6549cd31feb53bc1" providerId="LiveId" clId="{E19B617E-EE3F-4AAA-9381-36BBE1B8C7A2}" dt="2022-03-09T12:26:00.532" v="56980" actId="20577"/>
          <ac:spMkLst>
            <pc:docMk/>
            <pc:sldMk cId="386226038" sldId="797"/>
            <ac:spMk id="14" creationId="{D1A264E9-38AC-47A4-83E2-D3C122E48CFC}"/>
          </ac:spMkLst>
        </pc:spChg>
        <pc:graphicFrameChg chg="mod modGraphic">
          <ac:chgData name="Paul Easter" userId="6549cd31feb53bc1" providerId="LiveId" clId="{E19B617E-EE3F-4AAA-9381-36BBE1B8C7A2}" dt="2022-03-09T19:11:35.955" v="59444" actId="20577"/>
          <ac:graphicFrameMkLst>
            <pc:docMk/>
            <pc:sldMk cId="386226038" sldId="797"/>
            <ac:graphicFrameMk id="2" creationId="{DEE618F2-00F1-4967-ACDB-F0BA7643576E}"/>
          </ac:graphicFrameMkLst>
        </pc:graphicFrameChg>
      </pc:sldChg>
      <pc:sldChg chg="add">
        <pc:chgData name="Paul Easter" userId="6549cd31feb53bc1" providerId="LiveId" clId="{E19B617E-EE3F-4AAA-9381-36BBE1B8C7A2}" dt="2022-03-12T13:29:19.169" v="68425"/>
        <pc:sldMkLst>
          <pc:docMk/>
          <pc:sldMk cId="1928958017" sldId="797"/>
        </pc:sldMkLst>
      </pc:sldChg>
      <pc:sldChg chg="add">
        <pc:chgData name="Paul Easter" userId="6549cd31feb53bc1" providerId="LiveId" clId="{E19B617E-EE3F-4AAA-9381-36BBE1B8C7A2}" dt="2022-03-12T13:29:19.169" v="68425"/>
        <pc:sldMkLst>
          <pc:docMk/>
          <pc:sldMk cId="88318014" sldId="798"/>
        </pc:sldMkLst>
      </pc:sldChg>
      <pc:sldChg chg="modSp add del mod ord">
        <pc:chgData name="Paul Easter" userId="6549cd31feb53bc1" providerId="LiveId" clId="{E19B617E-EE3F-4AAA-9381-36BBE1B8C7A2}" dt="2022-03-09T09:07:22.849" v="53670" actId="2696"/>
        <pc:sldMkLst>
          <pc:docMk/>
          <pc:sldMk cId="3230113817" sldId="798"/>
        </pc:sldMkLst>
        <pc:spChg chg="mod">
          <ac:chgData name="Paul Easter" userId="6549cd31feb53bc1" providerId="LiveId" clId="{E19B617E-EE3F-4AAA-9381-36BBE1B8C7A2}" dt="2022-03-09T08:05:15.556" v="53634" actId="20577"/>
          <ac:spMkLst>
            <pc:docMk/>
            <pc:sldMk cId="3230113817" sldId="798"/>
            <ac:spMk id="14" creationId="{D1A264E9-38AC-47A4-83E2-D3C122E48CFC}"/>
          </ac:spMkLst>
        </pc:spChg>
        <pc:graphicFrameChg chg="mod">
          <ac:chgData name="Paul Easter" userId="6549cd31feb53bc1" providerId="LiveId" clId="{E19B617E-EE3F-4AAA-9381-36BBE1B8C7A2}" dt="2022-03-09T08:40:27.089" v="53641"/>
          <ac:graphicFrameMkLst>
            <pc:docMk/>
            <pc:sldMk cId="3230113817" sldId="79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3748532970" sldId="798"/>
        </pc:sldMkLst>
        <pc:spChg chg="add del mod">
          <ac:chgData name="Paul Easter" userId="6549cd31feb53bc1" providerId="LiveId" clId="{E19B617E-EE3F-4AAA-9381-36BBE1B8C7A2}" dt="2022-03-09T10:28:51.754" v="55548" actId="478"/>
          <ac:spMkLst>
            <pc:docMk/>
            <pc:sldMk cId="3748532970" sldId="798"/>
            <ac:spMk id="6" creationId="{E6C72DE8-5686-49E1-9034-8F9A47540174}"/>
          </ac:spMkLst>
        </pc:spChg>
        <pc:spChg chg="add mod">
          <ac:chgData name="Paul Easter" userId="6549cd31feb53bc1" providerId="LiveId" clId="{E19B617E-EE3F-4AAA-9381-36BBE1B8C7A2}" dt="2022-03-09T10:28:52.141" v="55549"/>
          <ac:spMkLst>
            <pc:docMk/>
            <pc:sldMk cId="3748532970" sldId="798"/>
            <ac:spMk id="7" creationId="{6AE59A08-32A7-41FC-A354-30E386EFAB36}"/>
          </ac:spMkLst>
        </pc:spChg>
        <pc:spChg chg="mod">
          <ac:chgData name="Paul Easter" userId="6549cd31feb53bc1" providerId="LiveId" clId="{E19B617E-EE3F-4AAA-9381-36BBE1B8C7A2}" dt="2022-03-09T10:31:14.064" v="55615" actId="20577"/>
          <ac:spMkLst>
            <pc:docMk/>
            <pc:sldMk cId="3748532970" sldId="798"/>
            <ac:spMk id="8" creationId="{E2F794A7-8C4C-4A3F-A33D-B76FD77934A3}"/>
          </ac:spMkLst>
        </pc:spChg>
        <pc:spChg chg="mod">
          <ac:chgData name="Paul Easter" userId="6549cd31feb53bc1" providerId="LiveId" clId="{E19B617E-EE3F-4AAA-9381-36BBE1B8C7A2}" dt="2022-03-09T10:27:17.752" v="55415" actId="20577"/>
          <ac:spMkLst>
            <pc:docMk/>
            <pc:sldMk cId="3748532970" sldId="798"/>
            <ac:spMk id="14" creationId="{D1A264E9-38AC-47A4-83E2-D3C122E48CFC}"/>
          </ac:spMkLst>
        </pc:spChg>
        <pc:graphicFrameChg chg="mod modGraphic">
          <ac:chgData name="Paul Easter" userId="6549cd31feb53bc1" providerId="LiveId" clId="{E19B617E-EE3F-4AAA-9381-36BBE1B8C7A2}" dt="2022-03-09T11:38:41.574" v="56483"/>
          <ac:graphicFrameMkLst>
            <pc:docMk/>
            <pc:sldMk cId="3748532970" sldId="798"/>
            <ac:graphicFrameMk id="2" creationId="{DEE618F2-00F1-4967-ACDB-F0BA7643576E}"/>
          </ac:graphicFrameMkLst>
        </pc:graphicFrameChg>
        <pc:graphicFrameChg chg="add mod modGraphic">
          <ac:chgData name="Paul Easter" userId="6549cd31feb53bc1" providerId="LiveId" clId="{E19B617E-EE3F-4AAA-9381-36BBE1B8C7A2}" dt="2022-03-09T11:38:45.156" v="56484"/>
          <ac:graphicFrameMkLst>
            <pc:docMk/>
            <pc:sldMk cId="3748532970" sldId="798"/>
            <ac:graphicFrameMk id="9" creationId="{0AC62435-D524-4B66-B56E-FED8005DE747}"/>
          </ac:graphicFrameMkLst>
        </pc:graphicFrameChg>
      </pc:sldChg>
      <pc:sldChg chg="addSp delSp modSp add del mod">
        <pc:chgData name="Paul Easter" userId="6549cd31feb53bc1" providerId="LiveId" clId="{E19B617E-EE3F-4AAA-9381-36BBE1B8C7A2}" dt="2022-03-09T12:11:48.429" v="56794" actId="2696"/>
        <pc:sldMkLst>
          <pc:docMk/>
          <pc:sldMk cId="1237901031" sldId="799"/>
        </pc:sldMkLst>
        <pc:spChg chg="mod">
          <ac:chgData name="Paul Easter" userId="6549cd31feb53bc1" providerId="LiveId" clId="{E19B617E-EE3F-4AAA-9381-36BBE1B8C7A2}" dt="2022-03-09T10:02:40.072" v="55383"/>
          <ac:spMkLst>
            <pc:docMk/>
            <pc:sldMk cId="1237901031" sldId="799"/>
            <ac:spMk id="8" creationId="{E2F794A7-8C4C-4A3F-A33D-B76FD77934A3}"/>
          </ac:spMkLst>
        </pc:spChg>
        <pc:graphicFrameChg chg="del mod modGraphic">
          <ac:chgData name="Paul Easter" userId="6549cd31feb53bc1" providerId="LiveId" clId="{E19B617E-EE3F-4AAA-9381-36BBE1B8C7A2}" dt="2022-03-09T09:47:13.071" v="54847" actId="478"/>
          <ac:graphicFrameMkLst>
            <pc:docMk/>
            <pc:sldMk cId="1237901031" sldId="799"/>
            <ac:graphicFrameMk id="2" creationId="{DEE618F2-00F1-4967-ACDB-F0BA7643576E}"/>
          </ac:graphicFrameMkLst>
        </pc:graphicFrameChg>
        <pc:graphicFrameChg chg="add mod modGraphic">
          <ac:chgData name="Paul Easter" userId="6549cd31feb53bc1" providerId="LiveId" clId="{E19B617E-EE3F-4AAA-9381-36BBE1B8C7A2}" dt="2022-03-09T11:39:16.310" v="56491"/>
          <ac:graphicFrameMkLst>
            <pc:docMk/>
            <pc:sldMk cId="1237901031" sldId="799"/>
            <ac:graphicFrameMk id="7" creationId="{C5338C02-DC4C-44D8-AC26-1C1FF36476DF}"/>
          </ac:graphicFrameMkLst>
        </pc:graphicFrameChg>
        <pc:graphicFrameChg chg="add del mod">
          <ac:chgData name="Paul Easter" userId="6549cd31feb53bc1" providerId="LiveId" clId="{E19B617E-EE3F-4AAA-9381-36BBE1B8C7A2}" dt="2022-03-09T09:59:26.674" v="55376" actId="478"/>
          <ac:graphicFrameMkLst>
            <pc:docMk/>
            <pc:sldMk cId="1237901031" sldId="799"/>
            <ac:graphicFrameMk id="9" creationId="{A7C75E02-1DFE-42C9-B216-E3B48049585A}"/>
          </ac:graphicFrameMkLst>
        </pc:graphicFrameChg>
      </pc:sldChg>
      <pc:sldChg chg="add">
        <pc:chgData name="Paul Easter" userId="6549cd31feb53bc1" providerId="LiveId" clId="{E19B617E-EE3F-4AAA-9381-36BBE1B8C7A2}" dt="2022-03-12T13:29:19.169" v="68425"/>
        <pc:sldMkLst>
          <pc:docMk/>
          <pc:sldMk cId="2211548325" sldId="800"/>
        </pc:sldMkLst>
      </pc:sldChg>
      <pc:sldChg chg="addSp modSp add del mod">
        <pc:chgData name="Paul Easter" userId="6549cd31feb53bc1" providerId="LiveId" clId="{E19B617E-EE3F-4AAA-9381-36BBE1B8C7A2}" dt="2022-03-12T13:29:12.920" v="68424" actId="2696"/>
        <pc:sldMkLst>
          <pc:docMk/>
          <pc:sldMk cId="4250272344" sldId="800"/>
        </pc:sldMkLst>
        <pc:spChg chg="mod">
          <ac:chgData name="Paul Easter" userId="6549cd31feb53bc1" providerId="LiveId" clId="{E19B617E-EE3F-4AAA-9381-36BBE1B8C7A2}" dt="2022-03-09T10:30:07.959" v="55608" actId="113"/>
          <ac:spMkLst>
            <pc:docMk/>
            <pc:sldMk cId="4250272344" sldId="800"/>
            <ac:spMk id="8" creationId="{E2F794A7-8C4C-4A3F-A33D-B76FD77934A3}"/>
          </ac:spMkLst>
        </pc:spChg>
        <pc:graphicFrameChg chg="mod modGraphic">
          <ac:chgData name="Paul Easter" userId="6549cd31feb53bc1" providerId="LiveId" clId="{E19B617E-EE3F-4AAA-9381-36BBE1B8C7A2}" dt="2022-03-09T11:41:15.362" v="56533" actId="20577"/>
          <ac:graphicFrameMkLst>
            <pc:docMk/>
            <pc:sldMk cId="4250272344" sldId="800"/>
            <ac:graphicFrameMk id="2" creationId="{DEE618F2-00F1-4967-ACDB-F0BA7643576E}"/>
          </ac:graphicFrameMkLst>
        </pc:graphicFrameChg>
        <pc:graphicFrameChg chg="add mod modGraphic">
          <ac:chgData name="Paul Easter" userId="6549cd31feb53bc1" providerId="LiveId" clId="{E19B617E-EE3F-4AAA-9381-36BBE1B8C7A2}" dt="2022-03-09T11:41:17.377" v="56539" actId="20577"/>
          <ac:graphicFrameMkLst>
            <pc:docMk/>
            <pc:sldMk cId="4250272344" sldId="800"/>
            <ac:graphicFrameMk id="7" creationId="{AAD3ED6D-0E42-4F5C-8C02-A7854B93A84C}"/>
          </ac:graphicFrameMkLst>
        </pc:graphicFrameChg>
      </pc:sldChg>
      <pc:sldChg chg="modSp add del mod">
        <pc:chgData name="Paul Easter" userId="6549cd31feb53bc1" providerId="LiveId" clId="{E19B617E-EE3F-4AAA-9381-36BBE1B8C7A2}" dt="2022-03-12T13:29:12.920" v="68424" actId="2696"/>
        <pc:sldMkLst>
          <pc:docMk/>
          <pc:sldMk cId="102710050" sldId="801"/>
        </pc:sldMkLst>
        <pc:spChg chg="mod">
          <ac:chgData name="Paul Easter" userId="6549cd31feb53bc1" providerId="LiveId" clId="{E19B617E-EE3F-4AAA-9381-36BBE1B8C7A2}" dt="2022-03-09T11:49:44.466" v="56547" actId="113"/>
          <ac:spMkLst>
            <pc:docMk/>
            <pc:sldMk cId="102710050" sldId="801"/>
            <ac:spMk id="8" creationId="{E2F794A7-8C4C-4A3F-A33D-B76FD77934A3}"/>
          </ac:spMkLst>
        </pc:spChg>
        <pc:spChg chg="mod">
          <ac:chgData name="Paul Easter" userId="6549cd31feb53bc1" providerId="LiveId" clId="{E19B617E-EE3F-4AAA-9381-36BBE1B8C7A2}" dt="2022-03-09T10:39:24.169" v="55723"/>
          <ac:spMkLst>
            <pc:docMk/>
            <pc:sldMk cId="102710050" sldId="801"/>
            <ac:spMk id="14" creationId="{D1A264E9-38AC-47A4-83E2-D3C122E48CFC}"/>
          </ac:spMkLst>
        </pc:spChg>
        <pc:graphicFrameChg chg="mod modGraphic">
          <ac:chgData name="Paul Easter" userId="6549cd31feb53bc1" providerId="LiveId" clId="{E19B617E-EE3F-4AAA-9381-36BBE1B8C7A2}" dt="2022-03-09T12:07:46.873" v="56751" actId="14100"/>
          <ac:graphicFrameMkLst>
            <pc:docMk/>
            <pc:sldMk cId="102710050" sldId="801"/>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1455328470" sldId="801"/>
        </pc:sldMkLst>
      </pc:sldChg>
      <pc:sldChg chg="modSp add del mod">
        <pc:chgData name="Paul Easter" userId="6549cd31feb53bc1" providerId="LiveId" clId="{E19B617E-EE3F-4AAA-9381-36BBE1B8C7A2}" dt="2022-03-12T13:29:12.920" v="68424" actId="2696"/>
        <pc:sldMkLst>
          <pc:docMk/>
          <pc:sldMk cId="2430056567" sldId="802"/>
        </pc:sldMkLst>
        <pc:spChg chg="mod">
          <ac:chgData name="Paul Easter" userId="6549cd31feb53bc1" providerId="LiveId" clId="{E19B617E-EE3F-4AAA-9381-36BBE1B8C7A2}" dt="2022-03-09T11:40:29.639" v="56525" actId="20577"/>
          <ac:spMkLst>
            <pc:docMk/>
            <pc:sldMk cId="2430056567" sldId="802"/>
            <ac:spMk id="8" creationId="{E2F794A7-8C4C-4A3F-A33D-B76FD77934A3}"/>
          </ac:spMkLst>
        </pc:spChg>
        <pc:spChg chg="mod">
          <ac:chgData name="Paul Easter" userId="6549cd31feb53bc1" providerId="LiveId" clId="{E19B617E-EE3F-4AAA-9381-36BBE1B8C7A2}" dt="2022-03-09T12:26:18.157" v="56981" actId="6549"/>
          <ac:spMkLst>
            <pc:docMk/>
            <pc:sldMk cId="2430056567" sldId="802"/>
            <ac:spMk id="14" creationId="{D1A264E9-38AC-47A4-83E2-D3C122E48CFC}"/>
          </ac:spMkLst>
        </pc:spChg>
        <pc:graphicFrameChg chg="mod modGraphic">
          <ac:chgData name="Paul Easter" userId="6549cd31feb53bc1" providerId="LiveId" clId="{E19B617E-EE3F-4AAA-9381-36BBE1B8C7A2}" dt="2022-03-09T12:12:04.819" v="56800" actId="1035"/>
          <ac:graphicFrameMkLst>
            <pc:docMk/>
            <pc:sldMk cId="2430056567" sldId="802"/>
            <ac:graphicFrameMk id="7" creationId="{C5338C02-DC4C-44D8-AC26-1C1FF36476DF}"/>
          </ac:graphicFrameMkLst>
        </pc:graphicFrameChg>
      </pc:sldChg>
      <pc:sldChg chg="add">
        <pc:chgData name="Paul Easter" userId="6549cd31feb53bc1" providerId="LiveId" clId="{E19B617E-EE3F-4AAA-9381-36BBE1B8C7A2}" dt="2022-03-12T13:29:19.169" v="68425"/>
        <pc:sldMkLst>
          <pc:docMk/>
          <pc:sldMk cId="3978183881" sldId="802"/>
        </pc:sldMkLst>
      </pc:sldChg>
      <pc:sldChg chg="modSp add del mod">
        <pc:chgData name="Paul Easter" userId="6549cd31feb53bc1" providerId="LiveId" clId="{E19B617E-EE3F-4AAA-9381-36BBE1B8C7A2}" dt="2022-03-12T13:29:12.920" v="68424" actId="2696"/>
        <pc:sldMkLst>
          <pc:docMk/>
          <pc:sldMk cId="1278708840" sldId="803"/>
        </pc:sldMkLst>
        <pc:spChg chg="mod">
          <ac:chgData name="Paul Easter" userId="6549cd31feb53bc1" providerId="LiveId" clId="{E19B617E-EE3F-4AAA-9381-36BBE1B8C7A2}" dt="2022-03-09T12:11:25.717" v="56793" actId="20577"/>
          <ac:spMkLst>
            <pc:docMk/>
            <pc:sldMk cId="1278708840" sldId="803"/>
            <ac:spMk id="8" creationId="{E2F794A7-8C4C-4A3F-A33D-B76FD77934A3}"/>
          </ac:spMkLst>
        </pc:spChg>
        <pc:spChg chg="mod">
          <ac:chgData name="Paul Easter" userId="6549cd31feb53bc1" providerId="LiveId" clId="{E19B617E-EE3F-4AAA-9381-36BBE1B8C7A2}" dt="2022-03-09T11:49:28.270" v="56545"/>
          <ac:spMkLst>
            <pc:docMk/>
            <pc:sldMk cId="1278708840" sldId="803"/>
            <ac:spMk id="14" creationId="{D1A264E9-38AC-47A4-83E2-D3C122E48CFC}"/>
          </ac:spMkLst>
        </pc:spChg>
        <pc:graphicFrameChg chg="mod modGraphic">
          <ac:chgData name="Paul Easter" userId="6549cd31feb53bc1" providerId="LiveId" clId="{E19B617E-EE3F-4AAA-9381-36BBE1B8C7A2}" dt="2022-03-09T12:11:11.355" v="56785"/>
          <ac:graphicFrameMkLst>
            <pc:docMk/>
            <pc:sldMk cId="1278708840" sldId="803"/>
            <ac:graphicFrameMk id="7" creationId="{C5338C02-DC4C-44D8-AC26-1C1FF36476DF}"/>
          </ac:graphicFrameMkLst>
        </pc:graphicFrameChg>
      </pc:sldChg>
      <pc:sldChg chg="add del ord">
        <pc:chgData name="Paul Easter" userId="6549cd31feb53bc1" providerId="LiveId" clId="{E19B617E-EE3F-4AAA-9381-36BBE1B8C7A2}" dt="2022-03-09T11:48:29.716" v="56543" actId="2696"/>
        <pc:sldMkLst>
          <pc:docMk/>
          <pc:sldMk cId="2870780880" sldId="803"/>
        </pc:sldMkLst>
      </pc:sldChg>
      <pc:sldChg chg="add">
        <pc:chgData name="Paul Easter" userId="6549cd31feb53bc1" providerId="LiveId" clId="{E19B617E-EE3F-4AAA-9381-36BBE1B8C7A2}" dt="2022-03-12T13:29:19.169" v="68425"/>
        <pc:sldMkLst>
          <pc:docMk/>
          <pc:sldMk cId="3855934669" sldId="803"/>
        </pc:sldMkLst>
      </pc:sldChg>
      <pc:sldChg chg="add">
        <pc:chgData name="Paul Easter" userId="6549cd31feb53bc1" providerId="LiveId" clId="{E19B617E-EE3F-4AAA-9381-36BBE1B8C7A2}" dt="2022-03-12T13:29:19.169" v="68425"/>
        <pc:sldMkLst>
          <pc:docMk/>
          <pc:sldMk cId="796548420" sldId="804"/>
        </pc:sldMkLst>
      </pc:sldChg>
      <pc:sldChg chg="modSp add del mod">
        <pc:chgData name="Paul Easter" userId="6549cd31feb53bc1" providerId="LiveId" clId="{E19B617E-EE3F-4AAA-9381-36BBE1B8C7A2}" dt="2022-03-12T13:29:12.920" v="68424" actId="2696"/>
        <pc:sldMkLst>
          <pc:docMk/>
          <pc:sldMk cId="1852766313" sldId="804"/>
        </pc:sldMkLst>
        <pc:spChg chg="mod">
          <ac:chgData name="Paul Easter" userId="6549cd31feb53bc1" providerId="LiveId" clId="{E19B617E-EE3F-4AAA-9381-36BBE1B8C7A2}" dt="2022-03-09T12:13:06.634" v="56832" actId="20577"/>
          <ac:spMkLst>
            <pc:docMk/>
            <pc:sldMk cId="1852766313" sldId="804"/>
            <ac:spMk id="8" creationId="{E2F794A7-8C4C-4A3F-A33D-B76FD77934A3}"/>
          </ac:spMkLst>
        </pc:spChg>
        <pc:spChg chg="mod">
          <ac:chgData name="Paul Easter" userId="6549cd31feb53bc1" providerId="LiveId" clId="{E19B617E-EE3F-4AAA-9381-36BBE1B8C7A2}" dt="2022-03-09T12:26:25.456" v="56982" actId="6549"/>
          <ac:spMkLst>
            <pc:docMk/>
            <pc:sldMk cId="1852766313" sldId="804"/>
            <ac:spMk id="14" creationId="{D1A264E9-38AC-47A4-83E2-D3C122E48CFC}"/>
          </ac:spMkLst>
        </pc:spChg>
        <pc:graphicFrameChg chg="mod modGraphic">
          <ac:chgData name="Paul Easter" userId="6549cd31feb53bc1" providerId="LiveId" clId="{E19B617E-EE3F-4AAA-9381-36BBE1B8C7A2}" dt="2022-03-09T12:17:52.571" v="56895" actId="20577"/>
          <ac:graphicFrameMkLst>
            <pc:docMk/>
            <pc:sldMk cId="1852766313" sldId="804"/>
            <ac:graphicFrameMk id="7" creationId="{C5338C02-DC4C-44D8-AC26-1C1FF36476DF}"/>
          </ac:graphicFrameMkLst>
        </pc:graphicFrameChg>
      </pc:sldChg>
      <pc:sldChg chg="addSp delSp modSp add del mod">
        <pc:chgData name="Paul Easter" userId="6549cd31feb53bc1" providerId="LiveId" clId="{E19B617E-EE3F-4AAA-9381-36BBE1B8C7A2}" dt="2022-03-12T13:29:12.920" v="68424" actId="2696"/>
        <pc:sldMkLst>
          <pc:docMk/>
          <pc:sldMk cId="344403952" sldId="805"/>
        </pc:sldMkLst>
        <pc:spChg chg="add mod">
          <ac:chgData name="Paul Easter" userId="6549cd31feb53bc1" providerId="LiveId" clId="{E19B617E-EE3F-4AAA-9381-36BBE1B8C7A2}" dt="2022-03-09T17:28:31.242" v="58300"/>
          <ac:spMkLst>
            <pc:docMk/>
            <pc:sldMk cId="344403952" sldId="805"/>
            <ac:spMk id="7" creationId="{D2B6F12B-5061-4043-91E1-8D4CB85390A8}"/>
          </ac:spMkLst>
        </pc:spChg>
        <pc:spChg chg="del mod">
          <ac:chgData name="Paul Easter" userId="6549cd31feb53bc1" providerId="LiveId" clId="{E19B617E-EE3F-4AAA-9381-36BBE1B8C7A2}" dt="2022-03-09T17:28:28.342" v="58298" actId="478"/>
          <ac:spMkLst>
            <pc:docMk/>
            <pc:sldMk cId="344403952" sldId="805"/>
            <ac:spMk id="8" creationId="{E2F794A7-8C4C-4A3F-A33D-B76FD77934A3}"/>
          </ac:spMkLst>
        </pc:spChg>
        <pc:spChg chg="del">
          <ac:chgData name="Paul Easter" userId="6549cd31feb53bc1" providerId="LiveId" clId="{E19B617E-EE3F-4AAA-9381-36BBE1B8C7A2}" dt="2022-03-09T13:16:02.754" v="57348" actId="478"/>
          <ac:spMkLst>
            <pc:docMk/>
            <pc:sldMk cId="344403952" sldId="805"/>
            <ac:spMk id="9" creationId="{6B251349-D6D4-4186-A4FF-588CA6340C08}"/>
          </ac:spMkLst>
        </pc:spChg>
        <pc:spChg chg="add mod">
          <ac:chgData name="Paul Easter" userId="6549cd31feb53bc1" providerId="LiveId" clId="{E19B617E-EE3F-4AAA-9381-36BBE1B8C7A2}" dt="2022-03-09T17:28:31.242" v="58300"/>
          <ac:spMkLst>
            <pc:docMk/>
            <pc:sldMk cId="344403952" sldId="805"/>
            <ac:spMk id="10" creationId="{29D0B3D0-0919-4A32-9D8A-27F46C5BE30B}"/>
          </ac:spMkLst>
        </pc:spChg>
        <pc:spChg chg="del mod">
          <ac:chgData name="Paul Easter" userId="6549cd31feb53bc1" providerId="LiveId" clId="{E19B617E-EE3F-4AAA-9381-36BBE1B8C7A2}" dt="2022-03-09T17:28:29.768" v="58299" actId="478"/>
          <ac:spMkLst>
            <pc:docMk/>
            <pc:sldMk cId="344403952" sldId="805"/>
            <ac:spMk id="14" creationId="{D1A264E9-38AC-47A4-83E2-D3C122E48CFC}"/>
          </ac:spMkLst>
        </pc:spChg>
        <pc:graphicFrameChg chg="mod modGraphic">
          <ac:chgData name="Paul Easter" userId="6549cd31feb53bc1" providerId="LiveId" clId="{E19B617E-EE3F-4AAA-9381-36BBE1B8C7A2}" dt="2022-03-12T12:36:37.545" v="67704" actId="2165"/>
          <ac:graphicFrameMkLst>
            <pc:docMk/>
            <pc:sldMk cId="344403952" sldId="805"/>
            <ac:graphicFrameMk id="2" creationId="{DEE618F2-00F1-4967-ACDB-F0BA7643576E}"/>
          </ac:graphicFrameMkLst>
        </pc:graphicFrameChg>
      </pc:sldChg>
      <pc:sldChg chg="modSp add mod">
        <pc:chgData name="Paul Easter" userId="6549cd31feb53bc1" providerId="LiveId" clId="{E19B617E-EE3F-4AAA-9381-36BBE1B8C7A2}" dt="2022-03-12T20:40:32.613" v="75392" actId="20577"/>
        <pc:sldMkLst>
          <pc:docMk/>
          <pc:sldMk cId="703135665" sldId="805"/>
        </pc:sldMkLst>
        <pc:spChg chg="mod">
          <ac:chgData name="Paul Easter" userId="6549cd31feb53bc1" providerId="LiveId" clId="{E19B617E-EE3F-4AAA-9381-36BBE1B8C7A2}" dt="2022-03-12T20:40:27.626" v="75390" actId="14100"/>
          <ac:spMkLst>
            <pc:docMk/>
            <pc:sldMk cId="703135665" sldId="805"/>
            <ac:spMk id="7" creationId="{D2B6F12B-5061-4043-91E1-8D4CB85390A8}"/>
          </ac:spMkLst>
        </pc:spChg>
        <pc:spChg chg="mod">
          <ac:chgData name="Paul Easter" userId="6549cd31feb53bc1" providerId="LiveId" clId="{E19B617E-EE3F-4AAA-9381-36BBE1B8C7A2}" dt="2022-03-12T18:18:38.380" v="72541" actId="6549"/>
          <ac:spMkLst>
            <pc:docMk/>
            <pc:sldMk cId="703135665" sldId="805"/>
            <ac:spMk id="10" creationId="{29D0B3D0-0919-4A32-9D8A-27F46C5BE30B}"/>
          </ac:spMkLst>
        </pc:spChg>
        <pc:graphicFrameChg chg="mod modGraphic">
          <ac:chgData name="Paul Easter" userId="6549cd31feb53bc1" providerId="LiveId" clId="{E19B617E-EE3F-4AAA-9381-36BBE1B8C7A2}" dt="2022-03-12T20:40:32.613" v="75392" actId="20577"/>
          <ac:graphicFrameMkLst>
            <pc:docMk/>
            <pc:sldMk cId="703135665" sldId="805"/>
            <ac:graphicFrameMk id="2" creationId="{DEE618F2-00F1-4967-ACDB-F0BA7643576E}"/>
          </ac:graphicFrameMkLst>
        </pc:graphicFrameChg>
      </pc:sldChg>
      <pc:sldChg chg="modSp add mod">
        <pc:chgData name="Paul Easter" userId="6549cd31feb53bc1" providerId="LiveId" clId="{E19B617E-EE3F-4AAA-9381-36BBE1B8C7A2}" dt="2022-03-12T20:40:46.606" v="75395" actId="20577"/>
        <pc:sldMkLst>
          <pc:docMk/>
          <pc:sldMk cId="2098465478" sldId="806"/>
        </pc:sldMkLst>
        <pc:spChg chg="mod">
          <ac:chgData name="Paul Easter" userId="6549cd31feb53bc1" providerId="LiveId" clId="{E19B617E-EE3F-4AAA-9381-36BBE1B8C7A2}" dt="2022-03-12T20:40:41.121" v="75393" actId="14100"/>
          <ac:spMkLst>
            <pc:docMk/>
            <pc:sldMk cId="2098465478" sldId="806"/>
            <ac:spMk id="6" creationId="{666CACDB-C0C5-4B0B-8142-41E3D84B5513}"/>
          </ac:spMkLst>
        </pc:spChg>
        <pc:spChg chg="mod">
          <ac:chgData name="Paul Easter" userId="6549cd31feb53bc1" providerId="LiveId" clId="{E19B617E-EE3F-4AAA-9381-36BBE1B8C7A2}" dt="2022-03-12T18:18:27.725" v="72535" actId="6549"/>
          <ac:spMkLst>
            <pc:docMk/>
            <pc:sldMk cId="2098465478" sldId="806"/>
            <ac:spMk id="7" creationId="{51A6A00E-7BD8-4789-B2E5-6BB0E10AB0EC}"/>
          </ac:spMkLst>
        </pc:spChg>
        <pc:graphicFrameChg chg="modGraphic">
          <ac:chgData name="Paul Easter" userId="6549cd31feb53bc1" providerId="LiveId" clId="{E19B617E-EE3F-4AAA-9381-36BBE1B8C7A2}" dt="2022-03-12T20:40:46.606" v="75395" actId="20577"/>
          <ac:graphicFrameMkLst>
            <pc:docMk/>
            <pc:sldMk cId="2098465478" sldId="806"/>
            <ac:graphicFrameMk id="2" creationId="{DEE618F2-00F1-4967-ACDB-F0BA7643576E}"/>
          </ac:graphicFrameMkLst>
        </pc:graphicFrameChg>
      </pc:sldChg>
      <pc:sldChg chg="add del">
        <pc:chgData name="Paul Easter" userId="6549cd31feb53bc1" providerId="LiveId" clId="{E19B617E-EE3F-4AAA-9381-36BBE1B8C7A2}" dt="2022-03-09T15:16:47.181" v="57677" actId="2696"/>
        <pc:sldMkLst>
          <pc:docMk/>
          <pc:sldMk cId="2504305633" sldId="806"/>
        </pc:sldMkLst>
      </pc:sldChg>
      <pc:sldChg chg="addSp delSp modSp add del mod">
        <pc:chgData name="Paul Easter" userId="6549cd31feb53bc1" providerId="LiveId" clId="{E19B617E-EE3F-4AAA-9381-36BBE1B8C7A2}" dt="2022-03-12T13:29:12.920" v="68424" actId="2696"/>
        <pc:sldMkLst>
          <pc:docMk/>
          <pc:sldMk cId="3897282714" sldId="806"/>
        </pc:sldMkLst>
        <pc:spChg chg="add mod">
          <ac:chgData name="Paul Easter" userId="6549cd31feb53bc1" providerId="LiveId" clId="{E19B617E-EE3F-4AAA-9381-36BBE1B8C7A2}" dt="2022-03-09T17:28:23.833" v="58297"/>
          <ac:spMkLst>
            <pc:docMk/>
            <pc:sldMk cId="3897282714" sldId="806"/>
            <ac:spMk id="6" creationId="{666CACDB-C0C5-4B0B-8142-41E3D84B5513}"/>
          </ac:spMkLst>
        </pc:spChg>
        <pc:spChg chg="add mod">
          <ac:chgData name="Paul Easter" userId="6549cd31feb53bc1" providerId="LiveId" clId="{E19B617E-EE3F-4AAA-9381-36BBE1B8C7A2}" dt="2022-03-09T17:28:23.833" v="58297"/>
          <ac:spMkLst>
            <pc:docMk/>
            <pc:sldMk cId="3897282714" sldId="806"/>
            <ac:spMk id="7" creationId="{51A6A00E-7BD8-4789-B2E5-6BB0E10AB0EC}"/>
          </ac:spMkLst>
        </pc:spChg>
        <pc:spChg chg="del mod">
          <ac:chgData name="Paul Easter" userId="6549cd31feb53bc1" providerId="LiveId" clId="{E19B617E-EE3F-4AAA-9381-36BBE1B8C7A2}" dt="2022-03-09T17:28:21.314" v="58295" actId="478"/>
          <ac:spMkLst>
            <pc:docMk/>
            <pc:sldMk cId="3897282714" sldId="806"/>
            <ac:spMk id="8" creationId="{E2F794A7-8C4C-4A3F-A33D-B76FD77934A3}"/>
          </ac:spMkLst>
        </pc:spChg>
        <pc:spChg chg="del mod">
          <ac:chgData name="Paul Easter" userId="6549cd31feb53bc1" providerId="LiveId" clId="{E19B617E-EE3F-4AAA-9381-36BBE1B8C7A2}" dt="2022-03-09T17:28:22.702" v="58296" actId="478"/>
          <ac:spMkLst>
            <pc:docMk/>
            <pc:sldMk cId="3897282714" sldId="806"/>
            <ac:spMk id="14" creationId="{D1A264E9-38AC-47A4-83E2-D3C122E48CFC}"/>
          </ac:spMkLst>
        </pc:spChg>
        <pc:graphicFrameChg chg="mod modGraphic">
          <ac:chgData name="Paul Easter" userId="6549cd31feb53bc1" providerId="LiveId" clId="{E19B617E-EE3F-4AAA-9381-36BBE1B8C7A2}" dt="2022-03-09T17:30:37.516" v="58340" actId="6549"/>
          <ac:graphicFrameMkLst>
            <pc:docMk/>
            <pc:sldMk cId="3897282714" sldId="806"/>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504679524" sldId="807"/>
        </pc:sldMkLst>
        <pc:spChg chg="add mod">
          <ac:chgData name="Paul Easter" userId="6549cd31feb53bc1" providerId="LiveId" clId="{E19B617E-EE3F-4AAA-9381-36BBE1B8C7A2}" dt="2022-03-09T17:28:13.396" v="58294"/>
          <ac:spMkLst>
            <pc:docMk/>
            <pc:sldMk cId="1504679524" sldId="807"/>
            <ac:spMk id="6" creationId="{83A3E68D-7F1A-40E4-A05A-B2E1AE0ABC9E}"/>
          </ac:spMkLst>
        </pc:spChg>
        <pc:spChg chg="add mod">
          <ac:chgData name="Paul Easter" userId="6549cd31feb53bc1" providerId="LiveId" clId="{E19B617E-EE3F-4AAA-9381-36BBE1B8C7A2}" dt="2022-03-09T17:28:13.396" v="58294"/>
          <ac:spMkLst>
            <pc:docMk/>
            <pc:sldMk cId="1504679524" sldId="807"/>
            <ac:spMk id="7" creationId="{B71FD35C-F069-4B17-AFD6-038A177A3D84}"/>
          </ac:spMkLst>
        </pc:spChg>
        <pc:spChg chg="del">
          <ac:chgData name="Paul Easter" userId="6549cd31feb53bc1" providerId="LiveId" clId="{E19B617E-EE3F-4AAA-9381-36BBE1B8C7A2}" dt="2022-03-09T17:28:10.672" v="58292" actId="478"/>
          <ac:spMkLst>
            <pc:docMk/>
            <pc:sldMk cId="1504679524" sldId="807"/>
            <ac:spMk id="8" creationId="{E2F794A7-8C4C-4A3F-A33D-B76FD77934A3}"/>
          </ac:spMkLst>
        </pc:spChg>
        <pc:spChg chg="del">
          <ac:chgData name="Paul Easter" userId="6549cd31feb53bc1" providerId="LiveId" clId="{E19B617E-EE3F-4AAA-9381-36BBE1B8C7A2}" dt="2022-03-09T17:28:12.232" v="58293" actId="478"/>
          <ac:spMkLst>
            <pc:docMk/>
            <pc:sldMk cId="1504679524" sldId="807"/>
            <ac:spMk id="14" creationId="{D1A264E9-38AC-47A4-83E2-D3C122E48CFC}"/>
          </ac:spMkLst>
        </pc:spChg>
        <pc:graphicFrameChg chg="mod modGraphic">
          <ac:chgData name="Paul Easter" userId="6549cd31feb53bc1" providerId="LiveId" clId="{E19B617E-EE3F-4AAA-9381-36BBE1B8C7A2}" dt="2022-03-09T17:13:27.902" v="58099" actId="20577"/>
          <ac:graphicFrameMkLst>
            <pc:docMk/>
            <pc:sldMk cId="1504679524" sldId="807"/>
            <ac:graphicFrameMk id="2" creationId="{DEE618F2-00F1-4967-ACDB-F0BA7643576E}"/>
          </ac:graphicFrameMkLst>
        </pc:graphicFrameChg>
      </pc:sldChg>
      <pc:sldChg chg="modSp add mod">
        <pc:chgData name="Paul Easter" userId="6549cd31feb53bc1" providerId="LiveId" clId="{E19B617E-EE3F-4AAA-9381-36BBE1B8C7A2}" dt="2022-03-12T20:40:57.092" v="75397"/>
        <pc:sldMkLst>
          <pc:docMk/>
          <pc:sldMk cId="4193605503" sldId="807"/>
        </pc:sldMkLst>
        <pc:spChg chg="mod">
          <ac:chgData name="Paul Easter" userId="6549cd31feb53bc1" providerId="LiveId" clId="{E19B617E-EE3F-4AAA-9381-36BBE1B8C7A2}" dt="2022-03-12T20:40:54.616" v="75396" actId="14100"/>
          <ac:spMkLst>
            <pc:docMk/>
            <pc:sldMk cId="4193605503" sldId="807"/>
            <ac:spMk id="6" creationId="{83A3E68D-7F1A-40E4-A05A-B2E1AE0ABC9E}"/>
          </ac:spMkLst>
        </pc:spChg>
        <pc:spChg chg="mod">
          <ac:chgData name="Paul Easter" userId="6549cd31feb53bc1" providerId="LiveId" clId="{E19B617E-EE3F-4AAA-9381-36BBE1B8C7A2}" dt="2022-03-12T18:18:15.454" v="72529" actId="6549"/>
          <ac:spMkLst>
            <pc:docMk/>
            <pc:sldMk cId="4193605503" sldId="807"/>
            <ac:spMk id="7" creationId="{B71FD35C-F069-4B17-AFD6-038A177A3D84}"/>
          </ac:spMkLst>
        </pc:spChg>
        <pc:graphicFrameChg chg="mod">
          <ac:chgData name="Paul Easter" userId="6549cd31feb53bc1" providerId="LiveId" clId="{E19B617E-EE3F-4AAA-9381-36BBE1B8C7A2}" dt="2022-03-12T20:40:57.092" v="75397"/>
          <ac:graphicFrameMkLst>
            <pc:docMk/>
            <pc:sldMk cId="4193605503" sldId="807"/>
            <ac:graphicFrameMk id="2" creationId="{DEE618F2-00F1-4967-ACDB-F0BA7643576E}"/>
          </ac:graphicFrameMkLst>
        </pc:graphicFrameChg>
      </pc:sldChg>
      <pc:sldChg chg="modSp add mod">
        <pc:chgData name="Paul Easter" userId="6549cd31feb53bc1" providerId="LiveId" clId="{E19B617E-EE3F-4AAA-9381-36BBE1B8C7A2}" dt="2022-03-12T20:41:04.090" v="75399"/>
        <pc:sldMkLst>
          <pc:docMk/>
          <pc:sldMk cId="107557984" sldId="808"/>
        </pc:sldMkLst>
        <pc:spChg chg="mod">
          <ac:chgData name="Paul Easter" userId="6549cd31feb53bc1" providerId="LiveId" clId="{E19B617E-EE3F-4AAA-9381-36BBE1B8C7A2}" dt="2022-03-12T20:41:01.434" v="75398" actId="14100"/>
          <ac:spMkLst>
            <pc:docMk/>
            <pc:sldMk cId="107557984" sldId="808"/>
            <ac:spMk id="8" creationId="{E2F794A7-8C4C-4A3F-A33D-B76FD77934A3}"/>
          </ac:spMkLst>
        </pc:spChg>
        <pc:spChg chg="mod">
          <ac:chgData name="Paul Easter" userId="6549cd31feb53bc1" providerId="LiveId" clId="{E19B617E-EE3F-4AAA-9381-36BBE1B8C7A2}" dt="2022-03-12T18:18:01.816" v="72523" actId="6549"/>
          <ac:spMkLst>
            <pc:docMk/>
            <pc:sldMk cId="107557984" sldId="808"/>
            <ac:spMk id="14" creationId="{D1A264E9-38AC-47A4-83E2-D3C122E48CFC}"/>
          </ac:spMkLst>
        </pc:spChg>
        <pc:graphicFrameChg chg="mod">
          <ac:chgData name="Paul Easter" userId="6549cd31feb53bc1" providerId="LiveId" clId="{E19B617E-EE3F-4AAA-9381-36BBE1B8C7A2}" dt="2022-03-12T20:41:04.090" v="75399"/>
          <ac:graphicFrameMkLst>
            <pc:docMk/>
            <pc:sldMk cId="107557984" sldId="808"/>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54937403" sldId="808"/>
        </pc:sldMkLst>
        <pc:spChg chg="mod">
          <ac:chgData name="Paul Easter" userId="6549cd31feb53bc1" providerId="LiveId" clId="{E19B617E-EE3F-4AAA-9381-36BBE1B8C7A2}" dt="2022-03-09T17:27:49.548" v="58291" actId="20577"/>
          <ac:spMkLst>
            <pc:docMk/>
            <pc:sldMk cId="154937403" sldId="808"/>
            <ac:spMk id="8" creationId="{E2F794A7-8C4C-4A3F-A33D-B76FD77934A3}"/>
          </ac:spMkLst>
        </pc:spChg>
        <pc:spChg chg="mod">
          <ac:chgData name="Paul Easter" userId="6549cd31feb53bc1" providerId="LiveId" clId="{E19B617E-EE3F-4AAA-9381-36BBE1B8C7A2}" dt="2022-03-09T17:27:40.475" v="58288" actId="20577"/>
          <ac:spMkLst>
            <pc:docMk/>
            <pc:sldMk cId="154937403" sldId="808"/>
            <ac:spMk id="14" creationId="{D1A264E9-38AC-47A4-83E2-D3C122E48CFC}"/>
          </ac:spMkLst>
        </pc:spChg>
        <pc:graphicFrameChg chg="mod modGraphic">
          <ac:chgData name="Paul Easter" userId="6549cd31feb53bc1" providerId="LiveId" clId="{E19B617E-EE3F-4AAA-9381-36BBE1B8C7A2}" dt="2022-03-09T20:12:36.777" v="60782" actId="20577"/>
          <ac:graphicFrameMkLst>
            <pc:docMk/>
            <pc:sldMk cId="154937403" sldId="808"/>
            <ac:graphicFrameMk id="2" creationId="{DEE618F2-00F1-4967-ACDB-F0BA7643576E}"/>
          </ac:graphicFrameMkLst>
        </pc:graphicFrameChg>
      </pc:sldChg>
      <pc:sldChg chg="addSp delSp modSp add del mod">
        <pc:chgData name="Paul Easter" userId="6549cd31feb53bc1" providerId="LiveId" clId="{E19B617E-EE3F-4AAA-9381-36BBE1B8C7A2}" dt="2022-03-12T13:29:12.920" v="68424" actId="2696"/>
        <pc:sldMkLst>
          <pc:docMk/>
          <pc:sldMk cId="1796076994" sldId="809"/>
        </pc:sldMkLst>
        <pc:spChg chg="mod">
          <ac:chgData name="Paul Easter" userId="6549cd31feb53bc1" providerId="LiveId" clId="{E19B617E-EE3F-4AAA-9381-36BBE1B8C7A2}" dt="2022-03-09T17:56:21.912" v="59056" actId="113"/>
          <ac:spMkLst>
            <pc:docMk/>
            <pc:sldMk cId="1796076994" sldId="809"/>
            <ac:spMk id="8" creationId="{E2F794A7-8C4C-4A3F-A33D-B76FD77934A3}"/>
          </ac:spMkLst>
        </pc:spChg>
        <pc:spChg chg="del">
          <ac:chgData name="Paul Easter" userId="6549cd31feb53bc1" providerId="LiveId" clId="{E19B617E-EE3F-4AAA-9381-36BBE1B8C7A2}" dt="2022-03-09T17:40:51.836" v="58867" actId="478"/>
          <ac:spMkLst>
            <pc:docMk/>
            <pc:sldMk cId="1796076994" sldId="809"/>
            <ac:spMk id="10" creationId="{636A57D3-2FA8-4C55-B83C-28061CE97E75}"/>
          </ac:spMkLst>
        </pc:spChg>
        <pc:spChg chg="add mod">
          <ac:chgData name="Paul Easter" userId="6549cd31feb53bc1" providerId="LiveId" clId="{E19B617E-EE3F-4AAA-9381-36BBE1B8C7A2}" dt="2022-03-09T17:56:44.560" v="59057"/>
          <ac:spMkLst>
            <pc:docMk/>
            <pc:sldMk cId="1796076994" sldId="809"/>
            <ac:spMk id="11" creationId="{077F7505-BB4D-4E27-80CB-53B2AC2A1ACD}"/>
          </ac:spMkLst>
        </pc:spChg>
        <pc:spChg chg="mod">
          <ac:chgData name="Paul Easter" userId="6549cd31feb53bc1" providerId="LiveId" clId="{E19B617E-EE3F-4AAA-9381-36BBE1B8C7A2}" dt="2022-03-09T17:34:24.174" v="58361" actId="20577"/>
          <ac:spMkLst>
            <pc:docMk/>
            <pc:sldMk cId="1796076994" sldId="809"/>
            <ac:spMk id="14" creationId="{D1A264E9-38AC-47A4-83E2-D3C122E48CFC}"/>
          </ac:spMkLst>
        </pc:spChg>
        <pc:graphicFrameChg chg="mod modGraphic">
          <ac:chgData name="Paul Easter" userId="6549cd31feb53bc1" providerId="LiveId" clId="{E19B617E-EE3F-4AAA-9381-36BBE1B8C7A2}" dt="2022-03-09T17:55:57.046" v="59055" actId="554"/>
          <ac:graphicFrameMkLst>
            <pc:docMk/>
            <pc:sldMk cId="1796076994" sldId="809"/>
            <ac:graphicFrameMk id="7" creationId="{387C7B7C-95F6-49AF-A65D-D825CC8BCC03}"/>
          </ac:graphicFrameMkLst>
        </pc:graphicFrameChg>
        <pc:graphicFrameChg chg="add mod modGraphic">
          <ac:chgData name="Paul Easter" userId="6549cd31feb53bc1" providerId="LiveId" clId="{E19B617E-EE3F-4AAA-9381-36BBE1B8C7A2}" dt="2022-03-09T17:55:57.046" v="59055" actId="554"/>
          <ac:graphicFrameMkLst>
            <pc:docMk/>
            <pc:sldMk cId="1796076994" sldId="809"/>
            <ac:graphicFrameMk id="9" creationId="{12931A52-D6B5-4B0A-BD46-8101760E4E01}"/>
          </ac:graphicFrameMkLst>
        </pc:graphicFrameChg>
      </pc:sldChg>
      <pc:sldChg chg="modSp add mod">
        <pc:chgData name="Paul Easter" userId="6549cd31feb53bc1" providerId="LiveId" clId="{E19B617E-EE3F-4AAA-9381-36BBE1B8C7A2}" dt="2022-03-15T02:54:23.236" v="83959"/>
        <pc:sldMkLst>
          <pc:docMk/>
          <pc:sldMk cId="2417444670" sldId="809"/>
        </pc:sldMkLst>
        <pc:spChg chg="mod">
          <ac:chgData name="Paul Easter" userId="6549cd31feb53bc1" providerId="LiveId" clId="{E19B617E-EE3F-4AAA-9381-36BBE1B8C7A2}" dt="2022-03-15T02:54:23.236" v="83959"/>
          <ac:spMkLst>
            <pc:docMk/>
            <pc:sldMk cId="2417444670" sldId="809"/>
            <ac:spMk id="8" creationId="{E2F794A7-8C4C-4A3F-A33D-B76FD77934A3}"/>
          </ac:spMkLst>
        </pc:spChg>
        <pc:graphicFrameChg chg="mod">
          <ac:chgData name="Paul Easter" userId="6549cd31feb53bc1" providerId="LiveId" clId="{E19B617E-EE3F-4AAA-9381-36BBE1B8C7A2}" dt="2022-03-15T02:54:14.677" v="83957" actId="1036"/>
          <ac:graphicFrameMkLst>
            <pc:docMk/>
            <pc:sldMk cId="2417444670" sldId="809"/>
            <ac:graphicFrameMk id="7" creationId="{387C7B7C-95F6-49AF-A65D-D825CC8BCC03}"/>
          </ac:graphicFrameMkLst>
        </pc:graphicFrameChg>
        <pc:graphicFrameChg chg="mod">
          <ac:chgData name="Paul Easter" userId="6549cd31feb53bc1" providerId="LiveId" clId="{E19B617E-EE3F-4AAA-9381-36BBE1B8C7A2}" dt="2022-03-15T02:54:14.677" v="83957" actId="1036"/>
          <ac:graphicFrameMkLst>
            <pc:docMk/>
            <pc:sldMk cId="2417444670" sldId="809"/>
            <ac:graphicFrameMk id="9" creationId="{12931A52-D6B5-4B0A-BD46-8101760E4E01}"/>
          </ac:graphicFrameMkLst>
        </pc:graphicFrameChg>
      </pc:sldChg>
      <pc:sldChg chg="addSp delSp modSp add del mod">
        <pc:chgData name="Paul Easter" userId="6549cd31feb53bc1" providerId="LiveId" clId="{E19B617E-EE3F-4AAA-9381-36BBE1B8C7A2}" dt="2022-03-12T13:29:12.920" v="68424" actId="2696"/>
        <pc:sldMkLst>
          <pc:docMk/>
          <pc:sldMk cId="1026925416" sldId="810"/>
        </pc:sldMkLst>
        <pc:spChg chg="del">
          <ac:chgData name="Paul Easter" userId="6549cd31feb53bc1" providerId="LiveId" clId="{E19B617E-EE3F-4AAA-9381-36BBE1B8C7A2}" dt="2022-03-09T17:59:29.122" v="59185" actId="478"/>
          <ac:spMkLst>
            <pc:docMk/>
            <pc:sldMk cId="1026925416" sldId="810"/>
            <ac:spMk id="7" creationId="{CAB2A74F-F96F-4BEE-BF26-E638E5B4BB5F}"/>
          </ac:spMkLst>
        </pc:spChg>
        <pc:spChg chg="mod">
          <ac:chgData name="Paul Easter" userId="6549cd31feb53bc1" providerId="LiveId" clId="{E19B617E-EE3F-4AAA-9381-36BBE1B8C7A2}" dt="2022-03-09T18:06:24.542" v="59328" actId="113"/>
          <ac:spMkLst>
            <pc:docMk/>
            <pc:sldMk cId="1026925416" sldId="810"/>
            <ac:spMk id="8" creationId="{E2F794A7-8C4C-4A3F-A33D-B76FD77934A3}"/>
          </ac:spMkLst>
        </pc:spChg>
        <pc:spChg chg="add mod">
          <ac:chgData name="Paul Easter" userId="6549cd31feb53bc1" providerId="LiveId" clId="{E19B617E-EE3F-4AAA-9381-36BBE1B8C7A2}" dt="2022-03-10T13:57:15.418" v="60879" actId="1076"/>
          <ac:spMkLst>
            <pc:docMk/>
            <pc:sldMk cId="1026925416" sldId="810"/>
            <ac:spMk id="9" creationId="{BB13FA6F-1131-4ED4-9256-58F09158DBD8}"/>
          </ac:spMkLst>
        </pc:spChg>
        <pc:spChg chg="add del mod">
          <ac:chgData name="Paul Easter" userId="6549cd31feb53bc1" providerId="LiveId" clId="{E19B617E-EE3F-4AAA-9381-36BBE1B8C7A2}" dt="2022-03-09T19:27:16.892" v="60119" actId="21"/>
          <ac:spMkLst>
            <pc:docMk/>
            <pc:sldMk cId="1026925416" sldId="810"/>
            <ac:spMk id="10" creationId="{D0A4A168-FEFD-41B2-A1B1-E970A0E597FF}"/>
          </ac:spMkLst>
        </pc:spChg>
        <pc:spChg chg="add mod">
          <ac:chgData name="Paul Easter" userId="6549cd31feb53bc1" providerId="LiveId" clId="{E19B617E-EE3F-4AAA-9381-36BBE1B8C7A2}" dt="2022-03-10T13:57:09.185" v="60878" actId="20577"/>
          <ac:spMkLst>
            <pc:docMk/>
            <pc:sldMk cId="1026925416" sldId="810"/>
            <ac:spMk id="11" creationId="{AC7EC5CF-78AA-4541-AEC7-A11A7C586BDA}"/>
          </ac:spMkLst>
        </pc:spChg>
        <pc:spChg chg="mod">
          <ac:chgData name="Paul Easter" userId="6549cd31feb53bc1" providerId="LiveId" clId="{E19B617E-EE3F-4AAA-9381-36BBE1B8C7A2}" dt="2022-03-09T17:57:56.252" v="59059"/>
          <ac:spMkLst>
            <pc:docMk/>
            <pc:sldMk cId="1026925416" sldId="810"/>
            <ac:spMk id="14" creationId="{D1A264E9-38AC-47A4-83E2-D3C122E48CFC}"/>
          </ac:spMkLst>
        </pc:spChg>
        <pc:graphicFrameChg chg="mod modGraphic">
          <ac:chgData name="Paul Easter" userId="6549cd31feb53bc1" providerId="LiveId" clId="{E19B617E-EE3F-4AAA-9381-36BBE1B8C7A2}" dt="2022-03-10T13:58:19.612" v="60881" actId="207"/>
          <ac:graphicFrameMkLst>
            <pc:docMk/>
            <pc:sldMk cId="1026925416" sldId="810"/>
            <ac:graphicFrameMk id="2" creationId="{DEE618F2-00F1-4967-ACDB-F0BA7643576E}"/>
          </ac:graphicFrameMkLst>
        </pc:graphicFrameChg>
      </pc:sldChg>
      <pc:sldChg chg="modSp add mod">
        <pc:chgData name="Paul Easter" userId="6549cd31feb53bc1" providerId="LiveId" clId="{E19B617E-EE3F-4AAA-9381-36BBE1B8C7A2}" dt="2022-03-12T20:41:17.120" v="75401" actId="20577"/>
        <pc:sldMkLst>
          <pc:docMk/>
          <pc:sldMk cId="3754983282" sldId="810"/>
        </pc:sldMkLst>
        <pc:graphicFrameChg chg="modGraphic">
          <ac:chgData name="Paul Easter" userId="6549cd31feb53bc1" providerId="LiveId" clId="{E19B617E-EE3F-4AAA-9381-36BBE1B8C7A2}" dt="2022-03-12T20:41:17.120" v="75401" actId="20577"/>
          <ac:graphicFrameMkLst>
            <pc:docMk/>
            <pc:sldMk cId="3754983282" sldId="810"/>
            <ac:graphicFrameMk id="2" creationId="{DEE618F2-00F1-4967-ACDB-F0BA7643576E}"/>
          </ac:graphicFrameMkLst>
        </pc:graphicFrameChg>
      </pc:sldChg>
      <pc:sldChg chg="addSp modSp add del mod">
        <pc:chgData name="Paul Easter" userId="6549cd31feb53bc1" providerId="LiveId" clId="{E19B617E-EE3F-4AAA-9381-36BBE1B8C7A2}" dt="2022-03-12T13:29:12.920" v="68424" actId="2696"/>
        <pc:sldMkLst>
          <pc:docMk/>
          <pc:sldMk cId="957953461" sldId="811"/>
        </pc:sldMkLst>
        <pc:spChg chg="add mod">
          <ac:chgData name="Paul Easter" userId="6549cd31feb53bc1" providerId="LiveId" clId="{E19B617E-EE3F-4AAA-9381-36BBE1B8C7A2}" dt="2022-03-09T18:06:49.793" v="59331"/>
          <ac:spMkLst>
            <pc:docMk/>
            <pc:sldMk cId="957953461" sldId="811"/>
            <ac:spMk id="6" creationId="{8DBE636D-A797-43AA-8A03-CBCC44D21FA9}"/>
          </ac:spMkLst>
        </pc:spChg>
        <pc:spChg chg="add mod">
          <ac:chgData name="Paul Easter" userId="6549cd31feb53bc1" providerId="LiveId" clId="{E19B617E-EE3F-4AAA-9381-36BBE1B8C7A2}" dt="2022-03-09T19:05:06.947" v="59397" actId="113"/>
          <ac:spMkLst>
            <pc:docMk/>
            <pc:sldMk cId="957953461" sldId="811"/>
            <ac:spMk id="7" creationId="{9D10F2E2-B99A-4704-869D-3F26C25BF025}"/>
          </ac:spMkLst>
        </pc:spChg>
        <pc:graphicFrameChg chg="mod modGraphic">
          <ac:chgData name="Paul Easter" userId="6549cd31feb53bc1" providerId="LiveId" clId="{E19B617E-EE3F-4AAA-9381-36BBE1B8C7A2}" dt="2022-03-10T13:58:34.487" v="60882" actId="207"/>
          <ac:graphicFrameMkLst>
            <pc:docMk/>
            <pc:sldMk cId="957953461" sldId="811"/>
            <ac:graphicFrameMk id="2" creationId="{DEE618F2-00F1-4967-ACDB-F0BA7643576E}"/>
          </ac:graphicFrameMkLst>
        </pc:graphicFrameChg>
      </pc:sldChg>
      <pc:sldChg chg="modSp add mod">
        <pc:chgData name="Paul Easter" userId="6549cd31feb53bc1" providerId="LiveId" clId="{E19B617E-EE3F-4AAA-9381-36BBE1B8C7A2}" dt="2022-03-12T20:41:28.238" v="75403" actId="20577"/>
        <pc:sldMkLst>
          <pc:docMk/>
          <pc:sldMk cId="3764602002" sldId="811"/>
        </pc:sldMkLst>
        <pc:graphicFrameChg chg="modGraphic">
          <ac:chgData name="Paul Easter" userId="6549cd31feb53bc1" providerId="LiveId" clId="{E19B617E-EE3F-4AAA-9381-36BBE1B8C7A2}" dt="2022-03-12T20:41:28.238" v="75403" actId="20577"/>
          <ac:graphicFrameMkLst>
            <pc:docMk/>
            <pc:sldMk cId="3764602002" sldId="811"/>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256856324" sldId="812"/>
        </pc:sldMkLst>
        <pc:graphicFrameChg chg="mod">
          <ac:chgData name="Paul Easter" userId="6549cd31feb53bc1" providerId="LiveId" clId="{E19B617E-EE3F-4AAA-9381-36BBE1B8C7A2}" dt="2022-03-12T20:43:32.793" v="75408"/>
          <ac:graphicFrameMkLst>
            <pc:docMk/>
            <pc:sldMk cId="256856324" sldId="812"/>
            <ac:graphicFrameMk id="10" creationId="{42CF2E21-4B52-493B-A9DA-726AA39D2F07}"/>
          </ac:graphicFrameMkLst>
        </pc:graphicFrameChg>
      </pc:sldChg>
      <pc:sldChg chg="add del">
        <pc:chgData name="Paul Easter" userId="6549cd31feb53bc1" providerId="LiveId" clId="{E19B617E-EE3F-4AAA-9381-36BBE1B8C7A2}" dt="2022-03-09T19:16:24.957" v="59482" actId="2696"/>
        <pc:sldMkLst>
          <pc:docMk/>
          <pc:sldMk cId="1195468125" sldId="812"/>
        </pc:sldMkLst>
      </pc:sldChg>
      <pc:sldChg chg="addSp delSp modSp add del mod">
        <pc:chgData name="Paul Easter" userId="6549cd31feb53bc1" providerId="LiveId" clId="{E19B617E-EE3F-4AAA-9381-36BBE1B8C7A2}" dt="2022-03-12T13:29:12.920" v="68424" actId="2696"/>
        <pc:sldMkLst>
          <pc:docMk/>
          <pc:sldMk cId="2495727436" sldId="812"/>
        </pc:sldMkLst>
        <pc:spChg chg="mod">
          <ac:chgData name="Paul Easter" userId="6549cd31feb53bc1" providerId="LiveId" clId="{E19B617E-EE3F-4AAA-9381-36BBE1B8C7A2}" dt="2022-03-09T19:43:18.706" v="60645" actId="16959"/>
          <ac:spMkLst>
            <pc:docMk/>
            <pc:sldMk cId="2495727436" sldId="812"/>
            <ac:spMk id="8" creationId="{E2F794A7-8C4C-4A3F-A33D-B76FD77934A3}"/>
          </ac:spMkLst>
        </pc:spChg>
        <pc:spChg chg="add mod">
          <ac:chgData name="Paul Easter" userId="6549cd31feb53bc1" providerId="LiveId" clId="{E19B617E-EE3F-4AAA-9381-36BBE1B8C7A2}" dt="2022-03-09T19:34:55.034" v="60485" actId="20577"/>
          <ac:spMkLst>
            <pc:docMk/>
            <pc:sldMk cId="2495727436" sldId="812"/>
            <ac:spMk id="12" creationId="{A9FEB657-3DE8-4AE2-9D25-2D8EB36B10D5}"/>
          </ac:spMkLst>
        </pc:spChg>
        <pc:graphicFrameChg chg="del mod">
          <ac:chgData name="Paul Easter" userId="6549cd31feb53bc1" providerId="LiveId" clId="{E19B617E-EE3F-4AAA-9381-36BBE1B8C7A2}" dt="2022-03-09T19:25:56.158" v="60094" actId="478"/>
          <ac:graphicFrameMkLst>
            <pc:docMk/>
            <pc:sldMk cId="2495727436" sldId="812"/>
            <ac:graphicFrameMk id="7" creationId="{387C7B7C-95F6-49AF-A65D-D825CC8BCC03}"/>
          </ac:graphicFrameMkLst>
        </pc:graphicFrameChg>
        <pc:graphicFrameChg chg="del mod">
          <ac:chgData name="Paul Easter" userId="6549cd31feb53bc1" providerId="LiveId" clId="{E19B617E-EE3F-4AAA-9381-36BBE1B8C7A2}" dt="2022-03-09T19:25:54.817" v="60093" actId="478"/>
          <ac:graphicFrameMkLst>
            <pc:docMk/>
            <pc:sldMk cId="2495727436" sldId="812"/>
            <ac:graphicFrameMk id="9" creationId="{12931A52-D6B5-4B0A-BD46-8101760E4E01}"/>
          </ac:graphicFrameMkLst>
        </pc:graphicFrameChg>
        <pc:graphicFrameChg chg="add mod modGraphic">
          <ac:chgData name="Paul Easter" userId="6549cd31feb53bc1" providerId="LiveId" clId="{E19B617E-EE3F-4AAA-9381-36BBE1B8C7A2}" dt="2022-03-09T19:34:37.034" v="60484" actId="20577"/>
          <ac:graphicFrameMkLst>
            <pc:docMk/>
            <pc:sldMk cId="2495727436" sldId="812"/>
            <ac:graphicFrameMk id="10" creationId="{42CF2E21-4B52-493B-A9DA-726AA39D2F07}"/>
          </ac:graphicFrameMkLst>
        </pc:graphicFrameChg>
      </pc:sldChg>
      <pc:sldChg chg="modSp add">
        <pc:chgData name="Paul Easter" userId="6549cd31feb53bc1" providerId="LiveId" clId="{E19B617E-EE3F-4AAA-9381-36BBE1B8C7A2}" dt="2022-03-12T20:43:32.793" v="75408"/>
        <pc:sldMkLst>
          <pc:docMk/>
          <pc:sldMk cId="1364433851" sldId="813"/>
        </pc:sldMkLst>
        <pc:spChg chg="mod">
          <ac:chgData name="Paul Easter" userId="6549cd31feb53bc1" providerId="LiveId" clId="{E19B617E-EE3F-4AAA-9381-36BBE1B8C7A2}" dt="2022-03-12T18:19:29.824" v="72547" actId="20577"/>
          <ac:spMkLst>
            <pc:docMk/>
            <pc:sldMk cId="1364433851" sldId="813"/>
            <ac:spMk id="12" creationId="{A9FEB657-3DE8-4AE2-9D25-2D8EB36B10D5}"/>
          </ac:spMkLst>
        </pc:spChg>
        <pc:graphicFrameChg chg="mod">
          <ac:chgData name="Paul Easter" userId="6549cd31feb53bc1" providerId="LiveId" clId="{E19B617E-EE3F-4AAA-9381-36BBE1B8C7A2}" dt="2022-03-12T20:43:32.793" v="75408"/>
          <ac:graphicFrameMkLst>
            <pc:docMk/>
            <pc:sldMk cId="1364433851" sldId="813"/>
            <ac:graphicFrameMk id="10" creationId="{42CF2E21-4B52-493B-A9DA-726AA39D2F07}"/>
          </ac:graphicFrameMkLst>
        </pc:graphicFrameChg>
      </pc:sldChg>
      <pc:sldChg chg="modSp add del mod">
        <pc:chgData name="Paul Easter" userId="6549cd31feb53bc1" providerId="LiveId" clId="{E19B617E-EE3F-4AAA-9381-36BBE1B8C7A2}" dt="2022-03-12T13:29:12.920" v="68424" actId="2696"/>
        <pc:sldMkLst>
          <pc:docMk/>
          <pc:sldMk cId="3894158828" sldId="813"/>
        </pc:sldMkLst>
        <pc:spChg chg="mod">
          <ac:chgData name="Paul Easter" userId="6549cd31feb53bc1" providerId="LiveId" clId="{E19B617E-EE3F-4AAA-9381-36BBE1B8C7A2}" dt="2022-03-10T13:59:39.712" v="60885" actId="113"/>
          <ac:spMkLst>
            <pc:docMk/>
            <pc:sldMk cId="3894158828" sldId="813"/>
            <ac:spMk id="8" creationId="{E2F794A7-8C4C-4A3F-A33D-B76FD77934A3}"/>
          </ac:spMkLst>
        </pc:spChg>
        <pc:spChg chg="mod">
          <ac:chgData name="Paul Easter" userId="6549cd31feb53bc1" providerId="LiveId" clId="{E19B617E-EE3F-4AAA-9381-36BBE1B8C7A2}" dt="2022-03-10T13:59:42.237" v="60886" actId="113"/>
          <ac:spMkLst>
            <pc:docMk/>
            <pc:sldMk cId="3894158828" sldId="813"/>
            <ac:spMk id="12" creationId="{A9FEB657-3DE8-4AE2-9D25-2D8EB36B10D5}"/>
          </ac:spMkLst>
        </pc:spChg>
        <pc:graphicFrameChg chg="mod modGraphic">
          <ac:chgData name="Paul Easter" userId="6549cd31feb53bc1" providerId="LiveId" clId="{E19B617E-EE3F-4AAA-9381-36BBE1B8C7A2}" dt="2022-03-10T13:59:50.422" v="60888" actId="113"/>
          <ac:graphicFrameMkLst>
            <pc:docMk/>
            <pc:sldMk cId="3894158828" sldId="813"/>
            <ac:graphicFrameMk id="10" creationId="{42CF2E21-4B52-493B-A9DA-726AA39D2F07}"/>
          </ac:graphicFrameMkLst>
        </pc:graphicFrameChg>
      </pc:sldChg>
      <pc:sldChg chg="addSp delSp modSp add mod">
        <pc:chgData name="Paul Easter" userId="6549cd31feb53bc1" providerId="LiveId" clId="{E19B617E-EE3F-4AAA-9381-36BBE1B8C7A2}" dt="2022-03-12T09:22:39.772" v="66762" actId="113"/>
        <pc:sldMkLst>
          <pc:docMk/>
          <pc:sldMk cId="4154070439" sldId="814"/>
        </pc:sldMkLst>
        <pc:spChg chg="add mod">
          <ac:chgData name="Paul Easter" userId="6549cd31feb53bc1" providerId="LiveId" clId="{E19B617E-EE3F-4AAA-9381-36BBE1B8C7A2}" dt="2022-03-12T08:14:05.120" v="64191"/>
          <ac:spMkLst>
            <pc:docMk/>
            <pc:sldMk cId="4154070439" sldId="814"/>
            <ac:spMk id="5" creationId="{35F2B83F-50BD-40A6-9E99-7E6D6C06E200}"/>
          </ac:spMkLst>
        </pc:spChg>
        <pc:spChg chg="mod">
          <ac:chgData name="Paul Easter" userId="6549cd31feb53bc1" providerId="LiveId" clId="{E19B617E-EE3F-4AAA-9381-36BBE1B8C7A2}" dt="2022-03-12T09:22:39.772" v="66762" actId="113"/>
          <ac:spMkLst>
            <pc:docMk/>
            <pc:sldMk cId="4154070439" sldId="814"/>
            <ac:spMk id="8" creationId="{E2F794A7-8C4C-4A3F-A33D-B76FD77934A3}"/>
          </ac:spMkLst>
        </pc:spChg>
        <pc:spChg chg="del mod">
          <ac:chgData name="Paul Easter" userId="6549cd31feb53bc1" providerId="LiveId" clId="{E19B617E-EE3F-4AAA-9381-36BBE1B8C7A2}" dt="2022-03-11T00:02:01.502" v="61478" actId="478"/>
          <ac:spMkLst>
            <pc:docMk/>
            <pc:sldMk cId="4154070439" sldId="814"/>
            <ac:spMk id="10" creationId="{636A57D3-2FA8-4C55-B83C-28061CE97E75}"/>
          </ac:spMkLst>
        </pc:spChg>
        <pc:spChg chg="mod">
          <ac:chgData name="Paul Easter" userId="6549cd31feb53bc1" providerId="LiveId" clId="{E19B617E-EE3F-4AAA-9381-36BBE1B8C7A2}" dt="2022-03-12T08:10:21.310" v="64083"/>
          <ac:spMkLst>
            <pc:docMk/>
            <pc:sldMk cId="4154070439" sldId="814"/>
            <ac:spMk id="13" creationId="{00000000-0000-0000-0000-000000000000}"/>
          </ac:spMkLst>
        </pc:spChg>
        <pc:spChg chg="mod">
          <ac:chgData name="Paul Easter" userId="6549cd31feb53bc1" providerId="LiveId" clId="{E19B617E-EE3F-4AAA-9381-36BBE1B8C7A2}" dt="2022-03-12T08:13:57.413" v="64190" actId="20577"/>
          <ac:spMkLst>
            <pc:docMk/>
            <pc:sldMk cId="4154070439" sldId="814"/>
            <ac:spMk id="14" creationId="{D1A264E9-38AC-47A4-83E2-D3C122E48CFC}"/>
          </ac:spMkLst>
        </pc:spChg>
        <pc:graphicFrameChg chg="del mod">
          <ac:chgData name="Paul Easter" userId="6549cd31feb53bc1" providerId="LiveId" clId="{E19B617E-EE3F-4AAA-9381-36BBE1B8C7A2}" dt="2022-03-11T00:01:56.830" v="61476" actId="478"/>
          <ac:graphicFrameMkLst>
            <pc:docMk/>
            <pc:sldMk cId="4154070439" sldId="814"/>
            <ac:graphicFrameMk id="7" creationId="{387C7B7C-95F6-49AF-A65D-D825CC8BCC03}"/>
          </ac:graphicFrameMkLst>
        </pc:graphicFrameChg>
      </pc:sldChg>
      <pc:sldChg chg="addSp delSp modSp add del mod">
        <pc:chgData name="Paul Easter" userId="6549cd31feb53bc1" providerId="LiveId" clId="{E19B617E-EE3F-4AAA-9381-36BBE1B8C7A2}" dt="2022-03-11T06:31:29.911" v="63808" actId="2696"/>
        <pc:sldMkLst>
          <pc:docMk/>
          <pc:sldMk cId="4245475545" sldId="815"/>
        </pc:sldMkLst>
        <pc:spChg chg="add del mod">
          <ac:chgData name="Paul Easter" userId="6549cd31feb53bc1" providerId="LiveId" clId="{E19B617E-EE3F-4AAA-9381-36BBE1B8C7A2}" dt="2022-03-11T00:57:21.315" v="63395" actId="478"/>
          <ac:spMkLst>
            <pc:docMk/>
            <pc:sldMk cId="4245475545" sldId="815"/>
            <ac:spMk id="6" creationId="{DF362D5A-83FC-4AAE-A910-9BA65CC18304}"/>
          </ac:spMkLst>
        </pc:spChg>
        <pc:spChg chg="mod">
          <ac:chgData name="Paul Easter" userId="6549cd31feb53bc1" providerId="LiveId" clId="{E19B617E-EE3F-4AAA-9381-36BBE1B8C7A2}" dt="2022-03-11T06:26:56.526" v="63727" actId="20577"/>
          <ac:spMkLst>
            <pc:docMk/>
            <pc:sldMk cId="4245475545" sldId="815"/>
            <ac:spMk id="8" creationId="{E2F794A7-8C4C-4A3F-A33D-B76FD77934A3}"/>
          </ac:spMkLst>
        </pc:spChg>
      </pc:sldChg>
      <pc:sldChg chg="delSp modSp add del mod">
        <pc:chgData name="Paul Easter" userId="6549cd31feb53bc1" providerId="LiveId" clId="{E19B617E-EE3F-4AAA-9381-36BBE1B8C7A2}" dt="2022-03-11T06:36:36.455" v="63938" actId="2696"/>
        <pc:sldMkLst>
          <pc:docMk/>
          <pc:sldMk cId="4028316668" sldId="816"/>
        </pc:sldMkLst>
        <pc:spChg chg="del">
          <ac:chgData name="Paul Easter" userId="6549cd31feb53bc1" providerId="LiveId" clId="{E19B617E-EE3F-4AAA-9381-36BBE1B8C7A2}" dt="2022-03-11T00:59:38.719" v="63576" actId="478"/>
          <ac:spMkLst>
            <pc:docMk/>
            <pc:sldMk cId="4028316668" sldId="816"/>
            <ac:spMk id="6" creationId="{DF362D5A-83FC-4AAE-A910-9BA65CC18304}"/>
          </ac:spMkLst>
        </pc:spChg>
        <pc:spChg chg="mod">
          <ac:chgData name="Paul Easter" userId="6549cd31feb53bc1" providerId="LiveId" clId="{E19B617E-EE3F-4AAA-9381-36BBE1B8C7A2}" dt="2022-03-11T01:05:00.337" v="63693" actId="20577"/>
          <ac:spMkLst>
            <pc:docMk/>
            <pc:sldMk cId="4028316668" sldId="816"/>
            <ac:spMk id="8" creationId="{E2F794A7-8C4C-4A3F-A33D-B76FD77934A3}"/>
          </ac:spMkLst>
        </pc:spChg>
      </pc:sldChg>
      <pc:sldChg chg="addSp delSp modSp add del mod">
        <pc:chgData name="Paul Easter" userId="6549cd31feb53bc1" providerId="LiveId" clId="{E19B617E-EE3F-4AAA-9381-36BBE1B8C7A2}" dt="2022-03-12T09:08:25.026" v="65913" actId="2696"/>
        <pc:sldMkLst>
          <pc:docMk/>
          <pc:sldMk cId="1493166698" sldId="817"/>
        </pc:sldMkLst>
        <pc:spChg chg="add mod">
          <ac:chgData name="Paul Easter" userId="6549cd31feb53bc1" providerId="LiveId" clId="{E19B617E-EE3F-4AAA-9381-36BBE1B8C7A2}" dt="2022-03-12T08:19:18.853" v="64204"/>
          <ac:spMkLst>
            <pc:docMk/>
            <pc:sldMk cId="1493166698" sldId="817"/>
            <ac:spMk id="6" creationId="{6B048934-9793-4462-9917-6F3A0688EB1B}"/>
          </ac:spMkLst>
        </pc:spChg>
        <pc:spChg chg="mod">
          <ac:chgData name="Paul Easter" userId="6549cd31feb53bc1" providerId="LiveId" clId="{E19B617E-EE3F-4AAA-9381-36BBE1B8C7A2}" dt="2022-03-11T06:36:25.248" v="63936" actId="20577"/>
          <ac:spMkLst>
            <pc:docMk/>
            <pc:sldMk cId="1493166698" sldId="817"/>
            <ac:spMk id="8" creationId="{E2F794A7-8C4C-4A3F-A33D-B76FD77934A3}"/>
          </ac:spMkLst>
        </pc:spChg>
        <pc:graphicFrameChg chg="add mod modGraphic">
          <ac:chgData name="Paul Easter" userId="6549cd31feb53bc1" providerId="LiveId" clId="{E19B617E-EE3F-4AAA-9381-36BBE1B8C7A2}" dt="2022-03-11T06:36:29.757" v="63937" actId="1076"/>
          <ac:graphicFrameMkLst>
            <pc:docMk/>
            <pc:sldMk cId="1493166698" sldId="817"/>
            <ac:graphicFrameMk id="9" creationId="{27C08821-5A93-4DBE-B5EA-E8C4193594EF}"/>
          </ac:graphicFrameMkLst>
        </pc:graphicFrameChg>
        <pc:picChg chg="add del mod">
          <ac:chgData name="Paul Easter" userId="6549cd31feb53bc1" providerId="LiveId" clId="{E19B617E-EE3F-4AAA-9381-36BBE1B8C7A2}" dt="2022-03-11T06:34:36.895" v="63883" actId="478"/>
          <ac:picMkLst>
            <pc:docMk/>
            <pc:sldMk cId="1493166698" sldId="817"/>
            <ac:picMk id="3" creationId="{6D670A22-7D11-484C-B421-36892CE1DC34}"/>
          </ac:picMkLst>
        </pc:picChg>
        <pc:picChg chg="add del mod">
          <ac:chgData name="Paul Easter" userId="6549cd31feb53bc1" providerId="LiveId" clId="{E19B617E-EE3F-4AAA-9381-36BBE1B8C7A2}" dt="2022-03-11T06:34:34.151" v="63882"/>
          <ac:picMkLst>
            <pc:docMk/>
            <pc:sldMk cId="1493166698" sldId="817"/>
            <ac:picMk id="7" creationId="{D0BA803A-50C6-43CA-A53B-8B7CBA349BBD}"/>
          </ac:picMkLst>
        </pc:picChg>
      </pc:sldChg>
      <pc:sldChg chg="addSp delSp modSp add mod">
        <pc:chgData name="Paul Easter" userId="6549cd31feb53bc1" providerId="LiveId" clId="{E19B617E-EE3F-4AAA-9381-36BBE1B8C7A2}" dt="2022-03-12T18:27:32.537" v="72618"/>
        <pc:sldMkLst>
          <pc:docMk/>
          <pc:sldMk cId="2671254820" sldId="818"/>
        </pc:sldMkLst>
        <pc:spChg chg="del">
          <ac:chgData name="Paul Easter" userId="6549cd31feb53bc1" providerId="LiveId" clId="{E19B617E-EE3F-4AAA-9381-36BBE1B8C7A2}" dt="2022-03-12T08:39:24.343" v="64819" actId="478"/>
          <ac:spMkLst>
            <pc:docMk/>
            <pc:sldMk cId="2671254820" sldId="818"/>
            <ac:spMk id="4" creationId="{8F86CAF4-A42D-4803-909F-670BD9525B37}"/>
          </ac:spMkLst>
        </pc:spChg>
        <pc:spChg chg="del">
          <ac:chgData name="Paul Easter" userId="6549cd31feb53bc1" providerId="LiveId" clId="{E19B617E-EE3F-4AAA-9381-36BBE1B8C7A2}" dt="2022-03-12T08:39:28.390" v="64821" actId="478"/>
          <ac:spMkLst>
            <pc:docMk/>
            <pc:sldMk cId="2671254820" sldId="818"/>
            <ac:spMk id="7" creationId="{A8CA0ECA-2535-4329-A8C1-C4A85C38F727}"/>
          </ac:spMkLst>
        </pc:spChg>
        <pc:spChg chg="mod">
          <ac:chgData name="Paul Easter" userId="6549cd31feb53bc1" providerId="LiveId" clId="{E19B617E-EE3F-4AAA-9381-36BBE1B8C7A2}" dt="2022-03-12T18:27:32.537" v="72618"/>
          <ac:spMkLst>
            <pc:docMk/>
            <pc:sldMk cId="2671254820" sldId="818"/>
            <ac:spMk id="8" creationId="{DD58A451-54E3-41A3-BBEB-A29A971FB8D6}"/>
          </ac:spMkLst>
        </pc:spChg>
        <pc:spChg chg="del">
          <ac:chgData name="Paul Easter" userId="6549cd31feb53bc1" providerId="LiveId" clId="{E19B617E-EE3F-4AAA-9381-36BBE1B8C7A2}" dt="2022-03-12T08:39:30.382" v="64822" actId="478"/>
          <ac:spMkLst>
            <pc:docMk/>
            <pc:sldMk cId="2671254820" sldId="818"/>
            <ac:spMk id="9" creationId="{76DAEB2F-1DEF-49F2-A57E-5A246D71B316}"/>
          </ac:spMkLst>
        </pc:spChg>
        <pc:spChg chg="mod">
          <ac:chgData name="Paul Easter" userId="6549cd31feb53bc1" providerId="LiveId" clId="{E19B617E-EE3F-4AAA-9381-36BBE1B8C7A2}" dt="2022-03-12T08:57:12.367" v="65298" actId="20577"/>
          <ac:spMkLst>
            <pc:docMk/>
            <pc:sldMk cId="2671254820" sldId="818"/>
            <ac:spMk id="12" creationId="{AC332E9B-316C-42D3-9EF3-4AB9A9BB67D6}"/>
          </ac:spMkLst>
        </pc:spChg>
        <pc:spChg chg="mod">
          <ac:chgData name="Paul Easter" userId="6549cd31feb53bc1" providerId="LiveId" clId="{E19B617E-EE3F-4AAA-9381-36BBE1B8C7A2}" dt="2022-03-12T08:39:53.573" v="64830"/>
          <ac:spMkLst>
            <pc:docMk/>
            <pc:sldMk cId="2671254820" sldId="818"/>
            <ac:spMk id="13" creationId="{00000000-0000-0000-0000-000000000000}"/>
          </ac:spMkLst>
        </pc:spChg>
        <pc:spChg chg="add mod">
          <ac:chgData name="Paul Easter" userId="6549cd31feb53bc1" providerId="LiveId" clId="{E19B617E-EE3F-4AAA-9381-36BBE1B8C7A2}" dt="2022-03-12T08:39:36.298" v="64823"/>
          <ac:spMkLst>
            <pc:docMk/>
            <pc:sldMk cId="2671254820" sldId="818"/>
            <ac:spMk id="14" creationId="{74355887-9555-499B-9142-684A2D580E55}"/>
          </ac:spMkLst>
        </pc:spChg>
        <pc:graphicFrameChg chg="mod modGraphic">
          <ac:chgData name="Paul Easter" userId="6549cd31feb53bc1" providerId="LiveId" clId="{E19B617E-EE3F-4AAA-9381-36BBE1B8C7A2}" dt="2022-03-12T09:05:49.238" v="65801" actId="1076"/>
          <ac:graphicFrameMkLst>
            <pc:docMk/>
            <pc:sldMk cId="2671254820" sldId="818"/>
            <ac:graphicFrameMk id="2" creationId="{5EC6ACE2-D078-437F-B04C-152EBC1BE527}"/>
          </ac:graphicFrameMkLst>
        </pc:graphicFrameChg>
        <pc:graphicFrameChg chg="del mod modGraphic">
          <ac:chgData name="Paul Easter" userId="6549cd31feb53bc1" providerId="LiveId" clId="{E19B617E-EE3F-4AAA-9381-36BBE1B8C7A2}" dt="2022-03-12T08:48:26.196" v="65073" actId="478"/>
          <ac:graphicFrameMkLst>
            <pc:docMk/>
            <pc:sldMk cId="2671254820" sldId="818"/>
            <ac:graphicFrameMk id="3" creationId="{FF9CB3ED-7A77-43ED-A28D-FFBA6476425C}"/>
          </ac:graphicFrameMkLst>
        </pc:graphicFrameChg>
        <pc:picChg chg="del">
          <ac:chgData name="Paul Easter" userId="6549cd31feb53bc1" providerId="LiveId" clId="{E19B617E-EE3F-4AAA-9381-36BBE1B8C7A2}" dt="2022-03-12T08:39:26.831" v="64820" actId="478"/>
          <ac:picMkLst>
            <pc:docMk/>
            <pc:sldMk cId="2671254820" sldId="818"/>
            <ac:picMk id="6" creationId="{5F0EEDCE-5408-44FA-B451-41CBE63EAA2A}"/>
          </ac:picMkLst>
        </pc:picChg>
      </pc:sldChg>
      <pc:sldChg chg="addSp delSp modSp add mod">
        <pc:chgData name="Paul Easter" userId="6549cd31feb53bc1" providerId="LiveId" clId="{E19B617E-EE3F-4AAA-9381-36BBE1B8C7A2}" dt="2022-03-12T18:27:19.634" v="72615" actId="20577"/>
        <pc:sldMkLst>
          <pc:docMk/>
          <pc:sldMk cId="2179591322" sldId="819"/>
        </pc:sldMkLst>
        <pc:spChg chg="add mod">
          <ac:chgData name="Paul Easter" userId="6549cd31feb53bc1" providerId="LiveId" clId="{E19B617E-EE3F-4AAA-9381-36BBE1B8C7A2}" dt="2022-03-12T08:19:10.277" v="64203"/>
          <ac:spMkLst>
            <pc:docMk/>
            <pc:sldMk cId="2179591322" sldId="819"/>
            <ac:spMk id="5" creationId="{E34CAE89-948B-43FE-B376-E952577F298F}"/>
          </ac:spMkLst>
        </pc:spChg>
        <pc:spChg chg="add del">
          <ac:chgData name="Paul Easter" userId="6549cd31feb53bc1" providerId="LiveId" clId="{E19B617E-EE3F-4AAA-9381-36BBE1B8C7A2}" dt="2022-03-12T08:23:38.547" v="64323" actId="22"/>
          <ac:spMkLst>
            <pc:docMk/>
            <pc:sldMk cId="2179591322" sldId="819"/>
            <ac:spMk id="7" creationId="{FD67333B-55D3-43B2-82A2-E53868E9CC5C}"/>
          </ac:spMkLst>
        </pc:spChg>
        <pc:spChg chg="mod">
          <ac:chgData name="Paul Easter" userId="6549cd31feb53bc1" providerId="LiveId" clId="{E19B617E-EE3F-4AAA-9381-36BBE1B8C7A2}" dt="2022-03-12T09:23:07.653" v="66765" actId="20577"/>
          <ac:spMkLst>
            <pc:docMk/>
            <pc:sldMk cId="2179591322" sldId="819"/>
            <ac:spMk id="8" creationId="{E2F794A7-8C4C-4A3F-A33D-B76FD77934A3}"/>
          </ac:spMkLst>
        </pc:spChg>
        <pc:spChg chg="mod">
          <ac:chgData name="Paul Easter" userId="6549cd31feb53bc1" providerId="LiveId" clId="{E19B617E-EE3F-4AAA-9381-36BBE1B8C7A2}" dt="2022-03-12T18:27:19.634" v="72615" actId="20577"/>
          <ac:spMkLst>
            <pc:docMk/>
            <pc:sldMk cId="2179591322" sldId="819"/>
            <ac:spMk id="14" creationId="{D1A264E9-38AC-47A4-83E2-D3C122E48CFC}"/>
          </ac:spMkLst>
        </pc:spChg>
        <pc:picChg chg="add mod">
          <ac:chgData name="Paul Easter" userId="6549cd31feb53bc1" providerId="LiveId" clId="{E19B617E-EE3F-4AAA-9381-36BBE1B8C7A2}" dt="2022-03-12T08:38:35.071" v="64816" actId="1036"/>
          <ac:picMkLst>
            <pc:docMk/>
            <pc:sldMk cId="2179591322" sldId="819"/>
            <ac:picMk id="4" creationId="{E6F8FC36-D252-496E-8537-1CA6E60B0E5C}"/>
          </ac:picMkLst>
        </pc:picChg>
      </pc:sldChg>
      <pc:sldChg chg="addSp delSp modSp add mod">
        <pc:chgData name="Paul Easter" userId="6549cd31feb53bc1" providerId="LiveId" clId="{E19B617E-EE3F-4AAA-9381-36BBE1B8C7A2}" dt="2022-03-12T18:27:25.933" v="72616"/>
        <pc:sldMkLst>
          <pc:docMk/>
          <pc:sldMk cId="1444688171" sldId="820"/>
        </pc:sldMkLst>
        <pc:spChg chg="add del mod">
          <ac:chgData name="Paul Easter" userId="6549cd31feb53bc1" providerId="LiveId" clId="{E19B617E-EE3F-4AAA-9381-36BBE1B8C7A2}" dt="2022-03-12T08:46:44.563" v="64957"/>
          <ac:spMkLst>
            <pc:docMk/>
            <pc:sldMk cId="1444688171" sldId="820"/>
            <ac:spMk id="6" creationId="{1A6C5F06-FCF7-4FC1-9B89-B11E8ADC7B33}"/>
          </ac:spMkLst>
        </pc:spChg>
        <pc:spChg chg="mod">
          <ac:chgData name="Paul Easter" userId="6549cd31feb53bc1" providerId="LiveId" clId="{E19B617E-EE3F-4AAA-9381-36BBE1B8C7A2}" dt="2022-03-12T09:24:46.678" v="66778" actId="113"/>
          <ac:spMkLst>
            <pc:docMk/>
            <pc:sldMk cId="1444688171" sldId="820"/>
            <ac:spMk id="8" creationId="{E2F794A7-8C4C-4A3F-A33D-B76FD77934A3}"/>
          </ac:spMkLst>
        </pc:spChg>
        <pc:spChg chg="mod">
          <ac:chgData name="Paul Easter" userId="6549cd31feb53bc1" providerId="LiveId" clId="{E19B617E-EE3F-4AAA-9381-36BBE1B8C7A2}" dt="2022-03-12T18:27:25.933" v="72616"/>
          <ac:spMkLst>
            <pc:docMk/>
            <pc:sldMk cId="1444688171" sldId="820"/>
            <ac:spMk id="14" creationId="{D1A264E9-38AC-47A4-83E2-D3C122E48CFC}"/>
          </ac:spMkLst>
        </pc:spChg>
        <pc:graphicFrameChg chg="add del mod">
          <ac:chgData name="Paul Easter" userId="6549cd31feb53bc1" providerId="LiveId" clId="{E19B617E-EE3F-4AAA-9381-36BBE1B8C7A2}" dt="2022-03-12T08:47:51.406" v="65066" actId="478"/>
          <ac:graphicFrameMkLst>
            <pc:docMk/>
            <pc:sldMk cId="1444688171" sldId="820"/>
            <ac:graphicFrameMk id="7" creationId="{31E745F8-650F-46A9-A365-152051DB2454}"/>
          </ac:graphicFrameMkLst>
        </pc:graphicFrameChg>
      </pc:sldChg>
      <pc:sldChg chg="modSp add mod">
        <pc:chgData name="Paul Easter" userId="6549cd31feb53bc1" providerId="LiveId" clId="{E19B617E-EE3F-4AAA-9381-36BBE1B8C7A2}" dt="2022-03-12T18:27:29.079" v="72617"/>
        <pc:sldMkLst>
          <pc:docMk/>
          <pc:sldMk cId="3968054063" sldId="821"/>
        </pc:sldMkLst>
        <pc:spChg chg="mod">
          <ac:chgData name="Paul Easter" userId="6549cd31feb53bc1" providerId="LiveId" clId="{E19B617E-EE3F-4AAA-9381-36BBE1B8C7A2}" dt="2022-03-12T08:48:17.640" v="65072" actId="14100"/>
          <ac:spMkLst>
            <pc:docMk/>
            <pc:sldMk cId="3968054063" sldId="821"/>
            <ac:spMk id="8" creationId="{E2F794A7-8C4C-4A3F-A33D-B76FD77934A3}"/>
          </ac:spMkLst>
        </pc:spChg>
        <pc:spChg chg="mod">
          <ac:chgData name="Paul Easter" userId="6549cd31feb53bc1" providerId="LiveId" clId="{E19B617E-EE3F-4AAA-9381-36BBE1B8C7A2}" dt="2022-03-12T18:27:29.079" v="72617"/>
          <ac:spMkLst>
            <pc:docMk/>
            <pc:sldMk cId="3968054063" sldId="821"/>
            <ac:spMk id="14" creationId="{D1A264E9-38AC-47A4-83E2-D3C122E48CFC}"/>
          </ac:spMkLst>
        </pc:spChg>
        <pc:graphicFrameChg chg="mod">
          <ac:chgData name="Paul Easter" userId="6549cd31feb53bc1" providerId="LiveId" clId="{E19B617E-EE3F-4AAA-9381-36BBE1B8C7A2}" dt="2022-03-12T08:48:08.888" v="65070" actId="1076"/>
          <ac:graphicFrameMkLst>
            <pc:docMk/>
            <pc:sldMk cId="3968054063" sldId="821"/>
            <ac:graphicFrameMk id="7" creationId="{31E745F8-650F-46A9-A365-152051DB2454}"/>
          </ac:graphicFrameMkLst>
        </pc:graphicFrameChg>
      </pc:sldChg>
      <pc:sldChg chg="addSp delSp modSp add mod ord">
        <pc:chgData name="Paul Easter" userId="6549cd31feb53bc1" providerId="LiveId" clId="{E19B617E-EE3F-4AAA-9381-36BBE1B8C7A2}" dt="2022-03-12T18:27:35.748" v="72619"/>
        <pc:sldMkLst>
          <pc:docMk/>
          <pc:sldMk cId="1314440080" sldId="822"/>
        </pc:sldMkLst>
        <pc:spChg chg="mod">
          <ac:chgData name="Paul Easter" userId="6549cd31feb53bc1" providerId="LiveId" clId="{E19B617E-EE3F-4AAA-9381-36BBE1B8C7A2}" dt="2022-03-12T09:34:11.463" v="66787" actId="20577"/>
          <ac:spMkLst>
            <pc:docMk/>
            <pc:sldMk cId="1314440080" sldId="822"/>
            <ac:spMk id="8" creationId="{E2F794A7-8C4C-4A3F-A33D-B76FD77934A3}"/>
          </ac:spMkLst>
        </pc:spChg>
        <pc:spChg chg="mod">
          <ac:chgData name="Paul Easter" userId="6549cd31feb53bc1" providerId="LiveId" clId="{E19B617E-EE3F-4AAA-9381-36BBE1B8C7A2}" dt="2022-03-12T18:27:35.748" v="72619"/>
          <ac:spMkLst>
            <pc:docMk/>
            <pc:sldMk cId="1314440080" sldId="822"/>
            <ac:spMk id="14" creationId="{D1A264E9-38AC-47A4-83E2-D3C122E48CFC}"/>
          </ac:spMkLst>
        </pc:spChg>
        <pc:picChg chg="del">
          <ac:chgData name="Paul Easter" userId="6549cd31feb53bc1" providerId="LiveId" clId="{E19B617E-EE3F-4AAA-9381-36BBE1B8C7A2}" dt="2022-03-12T09:10:14.575" v="65997" actId="478"/>
          <ac:picMkLst>
            <pc:docMk/>
            <pc:sldMk cId="1314440080" sldId="822"/>
            <ac:picMk id="4" creationId="{E6F8FC36-D252-496E-8537-1CA6E60B0E5C}"/>
          </ac:picMkLst>
        </pc:picChg>
        <pc:picChg chg="add mod">
          <ac:chgData name="Paul Easter" userId="6549cd31feb53bc1" providerId="LiveId" clId="{E19B617E-EE3F-4AAA-9381-36BBE1B8C7A2}" dt="2022-03-12T09:14:30.333" v="66249" actId="1076"/>
          <ac:picMkLst>
            <pc:docMk/>
            <pc:sldMk cId="1314440080" sldId="822"/>
            <ac:picMk id="1026" creationId="{D4B9EBE4-56E1-4827-9E0A-4EFC6339BBC5}"/>
          </ac:picMkLst>
        </pc:picChg>
      </pc:sldChg>
      <pc:sldChg chg="addSp delSp modSp add mod">
        <pc:chgData name="Paul Easter" userId="6549cd31feb53bc1" providerId="LiveId" clId="{E19B617E-EE3F-4AAA-9381-36BBE1B8C7A2}" dt="2022-03-12T18:27:39.068" v="72620"/>
        <pc:sldMkLst>
          <pc:docMk/>
          <pc:sldMk cId="3847549517" sldId="823"/>
        </pc:sldMkLst>
        <pc:spChg chg="del">
          <ac:chgData name="Paul Easter" userId="6549cd31feb53bc1" providerId="LiveId" clId="{E19B617E-EE3F-4AAA-9381-36BBE1B8C7A2}" dt="2022-03-12T09:22:16.683" v="66759" actId="478"/>
          <ac:spMkLst>
            <pc:docMk/>
            <pc:sldMk cId="3847549517" sldId="823"/>
            <ac:spMk id="5" creationId="{E34CAE89-948B-43FE-B376-E952577F298F}"/>
          </ac:spMkLst>
        </pc:spChg>
        <pc:spChg chg="add mod">
          <ac:chgData name="Paul Easter" userId="6549cd31feb53bc1" providerId="LiveId" clId="{E19B617E-EE3F-4AAA-9381-36BBE1B8C7A2}" dt="2022-03-12T09:22:17.852" v="66760"/>
          <ac:spMkLst>
            <pc:docMk/>
            <pc:sldMk cId="3847549517" sldId="823"/>
            <ac:spMk id="7" creationId="{C1960590-DB05-46C9-B715-C70E340A4344}"/>
          </ac:spMkLst>
        </pc:spChg>
        <pc:spChg chg="mod">
          <ac:chgData name="Paul Easter" userId="6549cd31feb53bc1" providerId="LiveId" clId="{E19B617E-EE3F-4AAA-9381-36BBE1B8C7A2}" dt="2022-03-12T17:11:00.196" v="71925" actId="113"/>
          <ac:spMkLst>
            <pc:docMk/>
            <pc:sldMk cId="3847549517" sldId="823"/>
            <ac:spMk id="8" creationId="{E2F794A7-8C4C-4A3F-A33D-B76FD77934A3}"/>
          </ac:spMkLst>
        </pc:spChg>
        <pc:spChg chg="mod">
          <ac:chgData name="Paul Easter" userId="6549cd31feb53bc1" providerId="LiveId" clId="{E19B617E-EE3F-4AAA-9381-36BBE1B8C7A2}" dt="2022-03-12T18:27:39.068" v="72620"/>
          <ac:spMkLst>
            <pc:docMk/>
            <pc:sldMk cId="3847549517" sldId="823"/>
            <ac:spMk id="14" creationId="{D1A264E9-38AC-47A4-83E2-D3C122E48CFC}"/>
          </ac:spMkLst>
        </pc:spChg>
        <pc:picChg chg="del">
          <ac:chgData name="Paul Easter" userId="6549cd31feb53bc1" providerId="LiveId" clId="{E19B617E-EE3F-4AAA-9381-36BBE1B8C7A2}" dt="2022-03-12T09:22:00.759" v="66756" actId="478"/>
          <ac:picMkLst>
            <pc:docMk/>
            <pc:sldMk cId="3847549517" sldId="823"/>
            <ac:picMk id="1026" creationId="{D4B9EBE4-56E1-4827-9E0A-4EFC6339BBC5}"/>
          </ac:picMkLst>
        </pc:picChg>
      </pc:sldChg>
      <pc:sldChg chg="modSp add del mod">
        <pc:chgData name="Paul Easter" userId="6549cd31feb53bc1" providerId="LiveId" clId="{E19B617E-EE3F-4AAA-9381-36BBE1B8C7A2}" dt="2022-03-12T12:43:50.121" v="67818" actId="2696"/>
        <pc:sldMkLst>
          <pc:docMk/>
          <pc:sldMk cId="96261328" sldId="824"/>
        </pc:sldMkLst>
        <pc:spChg chg="mod">
          <ac:chgData name="Paul Easter" userId="6549cd31feb53bc1" providerId="LiveId" clId="{E19B617E-EE3F-4AAA-9381-36BBE1B8C7A2}" dt="2022-03-12T12:42:31.515" v="67803" actId="20577"/>
          <ac:spMkLst>
            <pc:docMk/>
            <pc:sldMk cId="96261328" sldId="824"/>
            <ac:spMk id="14" creationId="{D1A264E9-38AC-47A4-83E2-D3C122E48CFC}"/>
          </ac:spMkLst>
        </pc:spChg>
      </pc:sldChg>
      <pc:sldChg chg="modSp add mod">
        <pc:chgData name="Paul Easter" userId="6549cd31feb53bc1" providerId="LiveId" clId="{E19B617E-EE3F-4AAA-9381-36BBE1B8C7A2}" dt="2022-03-12T14:19:06.073" v="68799" actId="20577"/>
        <pc:sldMkLst>
          <pc:docMk/>
          <pc:sldMk cId="672528287" sldId="824"/>
        </pc:sldMkLst>
        <pc:spChg chg="mod">
          <ac:chgData name="Paul Easter" userId="6549cd31feb53bc1" providerId="LiveId" clId="{E19B617E-EE3F-4AAA-9381-36BBE1B8C7A2}" dt="2022-03-12T14:19:06.073" v="68799" actId="20577"/>
          <ac:spMkLst>
            <pc:docMk/>
            <pc:sldMk cId="672528287" sldId="824"/>
            <ac:spMk id="8" creationId="{E2F794A7-8C4C-4A3F-A33D-B76FD77934A3}"/>
          </ac:spMkLst>
        </pc:spChg>
      </pc:sldChg>
      <pc:sldChg chg="addSp delSp modSp add del mod">
        <pc:chgData name="Paul Easter" userId="6549cd31feb53bc1" providerId="LiveId" clId="{E19B617E-EE3F-4AAA-9381-36BBE1B8C7A2}" dt="2022-03-12T12:34:13.992" v="67561" actId="2696"/>
        <pc:sldMkLst>
          <pc:docMk/>
          <pc:sldMk cId="940391058" sldId="824"/>
        </pc:sldMkLst>
        <pc:spChg chg="del mod">
          <ac:chgData name="Paul Easter" userId="6549cd31feb53bc1" providerId="LiveId" clId="{E19B617E-EE3F-4AAA-9381-36BBE1B8C7A2}" dt="2022-03-12T12:18:20.934" v="66982" actId="478"/>
          <ac:spMkLst>
            <pc:docMk/>
            <pc:sldMk cId="940391058" sldId="824"/>
            <ac:spMk id="7" creationId="{CAB2A74F-F96F-4BEE-BF26-E638E5B4BB5F}"/>
          </ac:spMkLst>
        </pc:spChg>
        <pc:spChg chg="mod">
          <ac:chgData name="Paul Easter" userId="6549cd31feb53bc1" providerId="LiveId" clId="{E19B617E-EE3F-4AAA-9381-36BBE1B8C7A2}" dt="2022-03-12T12:27:22.303" v="67309" actId="20577"/>
          <ac:spMkLst>
            <pc:docMk/>
            <pc:sldMk cId="940391058" sldId="824"/>
            <ac:spMk id="8" creationId="{E2F794A7-8C4C-4A3F-A33D-B76FD77934A3}"/>
          </ac:spMkLst>
        </pc:spChg>
        <pc:spChg chg="add del mod">
          <ac:chgData name="Paul Easter" userId="6549cd31feb53bc1" providerId="LiveId" clId="{E19B617E-EE3F-4AAA-9381-36BBE1B8C7A2}" dt="2022-03-12T12:27:35.105" v="67310" actId="478"/>
          <ac:spMkLst>
            <pc:docMk/>
            <pc:sldMk cId="940391058" sldId="824"/>
            <ac:spMk id="9" creationId="{07C5F768-F028-4035-9CC3-46E0DF34A392}"/>
          </ac:spMkLst>
        </pc:spChg>
        <pc:spChg chg="mod">
          <ac:chgData name="Paul Easter" userId="6549cd31feb53bc1" providerId="LiveId" clId="{E19B617E-EE3F-4AAA-9381-36BBE1B8C7A2}" dt="2022-03-12T12:16:27.901" v="66814" actId="20577"/>
          <ac:spMkLst>
            <pc:docMk/>
            <pc:sldMk cId="940391058" sldId="824"/>
            <ac:spMk id="14" creationId="{D1A264E9-38AC-47A4-83E2-D3C122E48CFC}"/>
          </ac:spMkLst>
        </pc:spChg>
        <pc:graphicFrameChg chg="del mod">
          <ac:chgData name="Paul Easter" userId="6549cd31feb53bc1" providerId="LiveId" clId="{E19B617E-EE3F-4AAA-9381-36BBE1B8C7A2}" dt="2022-03-12T12:26:25.462" v="67225" actId="478"/>
          <ac:graphicFrameMkLst>
            <pc:docMk/>
            <pc:sldMk cId="940391058" sldId="824"/>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588488335" sldId="824"/>
        </pc:sldMkLst>
        <pc:spChg chg="mod">
          <ac:chgData name="Paul Easter" userId="6549cd31feb53bc1" providerId="LiveId" clId="{E19B617E-EE3F-4AAA-9381-36BBE1B8C7A2}" dt="2022-03-12T13:12:39.765" v="68343" actId="20577"/>
          <ac:spMkLst>
            <pc:docMk/>
            <pc:sldMk cId="2588488335" sldId="824"/>
            <ac:spMk id="8" creationId="{E2F794A7-8C4C-4A3F-A33D-B76FD77934A3}"/>
          </ac:spMkLst>
        </pc:spChg>
      </pc:sldChg>
      <pc:sldChg chg="modSp add del mod">
        <pc:chgData name="Paul Easter" userId="6549cd31feb53bc1" providerId="LiveId" clId="{E19B617E-EE3F-4AAA-9381-36BBE1B8C7A2}" dt="2022-03-12T13:29:12.920" v="68424" actId="2696"/>
        <pc:sldMkLst>
          <pc:docMk/>
          <pc:sldMk cId="1918179224" sldId="825"/>
        </pc:sldMkLst>
        <pc:spChg chg="mod">
          <ac:chgData name="Paul Easter" userId="6549cd31feb53bc1" providerId="LiveId" clId="{E19B617E-EE3F-4AAA-9381-36BBE1B8C7A2}" dt="2022-03-12T12:54:02.678" v="67928" actId="113"/>
          <ac:spMkLst>
            <pc:docMk/>
            <pc:sldMk cId="1918179224" sldId="825"/>
            <ac:spMk id="8" creationId="{E2F794A7-8C4C-4A3F-A33D-B76FD77934A3}"/>
          </ac:spMkLst>
        </pc:spChg>
        <pc:spChg chg="mod">
          <ac:chgData name="Paul Easter" userId="6549cd31feb53bc1" providerId="LiveId" clId="{E19B617E-EE3F-4AAA-9381-36BBE1B8C7A2}" dt="2022-03-12T12:58:30.894" v="67970" actId="20577"/>
          <ac:spMkLst>
            <pc:docMk/>
            <pc:sldMk cId="1918179224" sldId="825"/>
            <ac:spMk id="14" creationId="{D1A264E9-38AC-47A4-83E2-D3C122E48CFC}"/>
          </ac:spMkLst>
        </pc:spChg>
        <pc:graphicFrameChg chg="mod">
          <ac:chgData name="Paul Easter" userId="6549cd31feb53bc1" providerId="LiveId" clId="{E19B617E-EE3F-4AAA-9381-36BBE1B8C7A2}" dt="2022-03-12T12:55:39.895" v="67941" actId="113"/>
          <ac:graphicFrameMkLst>
            <pc:docMk/>
            <pc:sldMk cId="1918179224" sldId="825"/>
            <ac:graphicFrameMk id="2" creationId="{DEE618F2-00F1-4967-ACDB-F0BA7643576E}"/>
          </ac:graphicFrameMkLst>
        </pc:graphicFrameChg>
      </pc:sldChg>
      <pc:sldChg chg="addSp modSp add del mod">
        <pc:chgData name="Paul Easter" userId="6549cd31feb53bc1" providerId="LiveId" clId="{E19B617E-EE3F-4AAA-9381-36BBE1B8C7A2}" dt="2022-03-12T12:43:50.121" v="67818" actId="2696"/>
        <pc:sldMkLst>
          <pc:docMk/>
          <pc:sldMk cId="3104556147" sldId="825"/>
        </pc:sldMkLst>
        <pc:spChg chg="add mod">
          <ac:chgData name="Paul Easter" userId="6549cd31feb53bc1" providerId="LiveId" clId="{E19B617E-EE3F-4AAA-9381-36BBE1B8C7A2}" dt="2022-03-12T12:40:06.283" v="67760" actId="20577"/>
          <ac:spMkLst>
            <pc:docMk/>
            <pc:sldMk cId="3104556147" sldId="825"/>
            <ac:spMk id="6" creationId="{FF9A53FC-FDE6-4F2B-A6FB-2C60C5861A65}"/>
          </ac:spMkLst>
        </pc:spChg>
        <pc:spChg chg="mod">
          <ac:chgData name="Paul Easter" userId="6549cd31feb53bc1" providerId="LiveId" clId="{E19B617E-EE3F-4AAA-9381-36BBE1B8C7A2}" dt="2022-03-12T12:39:31.773" v="67741" actId="20577"/>
          <ac:spMkLst>
            <pc:docMk/>
            <pc:sldMk cId="3104556147" sldId="825"/>
            <ac:spMk id="8" creationId="{E2F794A7-8C4C-4A3F-A33D-B76FD77934A3}"/>
          </ac:spMkLst>
        </pc:spChg>
        <pc:spChg chg="mod">
          <ac:chgData name="Paul Easter" userId="6549cd31feb53bc1" providerId="LiveId" clId="{E19B617E-EE3F-4AAA-9381-36BBE1B8C7A2}" dt="2022-03-12T12:43:29.995" v="67816" actId="20577"/>
          <ac:spMkLst>
            <pc:docMk/>
            <pc:sldMk cId="3104556147" sldId="825"/>
            <ac:spMk id="14" creationId="{D1A264E9-38AC-47A4-83E2-D3C122E48CFC}"/>
          </ac:spMkLst>
        </pc:spChg>
        <pc:graphicFrameChg chg="mod">
          <ac:chgData name="Paul Easter" userId="6549cd31feb53bc1" providerId="LiveId" clId="{E19B617E-EE3F-4AAA-9381-36BBE1B8C7A2}" dt="2022-03-12T12:35:44.325" v="67697" actId="113"/>
          <ac:graphicFrameMkLst>
            <pc:docMk/>
            <pc:sldMk cId="3104556147" sldId="825"/>
            <ac:graphicFrameMk id="2" creationId="{DEE618F2-00F1-4967-ACDB-F0BA7643576E}"/>
          </ac:graphicFrameMkLst>
        </pc:graphicFrameChg>
      </pc:sldChg>
      <pc:sldChg chg="delSp modSp add del mod">
        <pc:chgData name="Paul Easter" userId="6549cd31feb53bc1" providerId="LiveId" clId="{E19B617E-EE3F-4AAA-9381-36BBE1B8C7A2}" dt="2022-03-12T12:34:13.992" v="67561" actId="2696"/>
        <pc:sldMkLst>
          <pc:docMk/>
          <pc:sldMk cId="3502037757" sldId="825"/>
        </pc:sldMkLst>
        <pc:spChg chg="mod">
          <ac:chgData name="Paul Easter" userId="6549cd31feb53bc1" providerId="LiveId" clId="{E19B617E-EE3F-4AAA-9381-36BBE1B8C7A2}" dt="2022-03-12T12:30:16.404" v="67509" actId="20577"/>
          <ac:spMkLst>
            <pc:docMk/>
            <pc:sldMk cId="3502037757" sldId="825"/>
            <ac:spMk id="8" creationId="{E2F794A7-8C4C-4A3F-A33D-B76FD77934A3}"/>
          </ac:spMkLst>
        </pc:spChg>
        <pc:spChg chg="del">
          <ac:chgData name="Paul Easter" userId="6549cd31feb53bc1" providerId="LiveId" clId="{E19B617E-EE3F-4AAA-9381-36BBE1B8C7A2}" dt="2022-03-12T12:27:51.347" v="67311" actId="478"/>
          <ac:spMkLst>
            <pc:docMk/>
            <pc:sldMk cId="3502037757" sldId="825"/>
            <ac:spMk id="9" creationId="{07C5F768-F028-4035-9CC3-46E0DF34A392}"/>
          </ac:spMkLst>
        </pc:spChg>
        <pc:graphicFrameChg chg="mod modGraphic">
          <ac:chgData name="Paul Easter" userId="6549cd31feb53bc1" providerId="LiveId" clId="{E19B617E-EE3F-4AAA-9381-36BBE1B8C7A2}" dt="2022-03-12T12:34:03.770" v="67560"/>
          <ac:graphicFrameMkLst>
            <pc:docMk/>
            <pc:sldMk cId="3502037757" sldId="825"/>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726390387" sldId="825"/>
        </pc:sldMkLst>
        <pc:spChg chg="mod">
          <ac:chgData name="Paul Easter" userId="6549cd31feb53bc1" providerId="LiveId" clId="{E19B617E-EE3F-4AAA-9381-36BBE1B8C7A2}" dt="2022-03-12T15:34:08.136" v="70259" actId="20577"/>
          <ac:spMkLst>
            <pc:docMk/>
            <pc:sldMk cId="3726390387" sldId="825"/>
            <ac:spMk id="6" creationId="{FF9A53FC-FDE6-4F2B-A6FB-2C60C5861A65}"/>
          </ac:spMkLst>
        </pc:spChg>
        <pc:spChg chg="mod">
          <ac:chgData name="Paul Easter" userId="6549cd31feb53bc1" providerId="LiveId" clId="{E19B617E-EE3F-4AAA-9381-36BBE1B8C7A2}" dt="2022-03-12T20:42:57.552" v="75406"/>
          <ac:spMkLst>
            <pc:docMk/>
            <pc:sldMk cId="3726390387" sldId="825"/>
            <ac:spMk id="8" creationId="{E2F794A7-8C4C-4A3F-A33D-B76FD77934A3}"/>
          </ac:spMkLst>
        </pc:spChg>
        <pc:spChg chg="mod">
          <ac:chgData name="Paul Easter" userId="6549cd31feb53bc1" providerId="LiveId" clId="{E19B617E-EE3F-4AAA-9381-36BBE1B8C7A2}" dt="2022-03-12T20:42:20.883" v="75405"/>
          <ac:spMkLst>
            <pc:docMk/>
            <pc:sldMk cId="3726390387" sldId="825"/>
            <ac:spMk id="14" creationId="{D1A264E9-38AC-47A4-83E2-D3C122E48CFC}"/>
          </ac:spMkLst>
        </pc:spChg>
      </pc:sldChg>
      <pc:sldChg chg="modSp add del mod">
        <pc:chgData name="Paul Easter" userId="6549cd31feb53bc1" providerId="LiveId" clId="{E19B617E-EE3F-4AAA-9381-36BBE1B8C7A2}" dt="2022-03-12T12:43:50.121" v="67818" actId="2696"/>
        <pc:sldMkLst>
          <pc:docMk/>
          <pc:sldMk cId="319953476" sldId="826"/>
        </pc:sldMkLst>
        <pc:spChg chg="mod">
          <ac:chgData name="Paul Easter" userId="6549cd31feb53bc1" providerId="LiveId" clId="{E19B617E-EE3F-4AAA-9381-36BBE1B8C7A2}" dt="2022-03-12T12:42:04.400" v="67802" actId="1035"/>
          <ac:spMkLst>
            <pc:docMk/>
            <pc:sldMk cId="319953476" sldId="826"/>
            <ac:spMk id="6" creationId="{FF9A53FC-FDE6-4F2B-A6FB-2C60C5861A65}"/>
          </ac:spMkLst>
        </pc:spChg>
        <pc:spChg chg="mod">
          <ac:chgData name="Paul Easter" userId="6549cd31feb53bc1" providerId="LiveId" clId="{E19B617E-EE3F-4AAA-9381-36BBE1B8C7A2}" dt="2022-03-12T12:37:17.235" v="67712" actId="20577"/>
          <ac:spMkLst>
            <pc:docMk/>
            <pc:sldMk cId="319953476" sldId="826"/>
            <ac:spMk id="8" creationId="{E2F794A7-8C4C-4A3F-A33D-B76FD77934A3}"/>
          </ac:spMkLst>
        </pc:spChg>
        <pc:spChg chg="mod">
          <ac:chgData name="Paul Easter" userId="6549cd31feb53bc1" providerId="LiveId" clId="{E19B617E-EE3F-4AAA-9381-36BBE1B8C7A2}" dt="2022-03-12T12:43:37.364" v="67817"/>
          <ac:spMkLst>
            <pc:docMk/>
            <pc:sldMk cId="319953476" sldId="826"/>
            <ac:spMk id="14" creationId="{D1A264E9-38AC-47A4-83E2-D3C122E48CFC}"/>
          </ac:spMkLst>
        </pc:spChg>
        <pc:graphicFrameChg chg="mod modGraphic">
          <ac:chgData name="Paul Easter" userId="6549cd31feb53bc1" providerId="LiveId" clId="{E19B617E-EE3F-4AAA-9381-36BBE1B8C7A2}" dt="2022-03-12T12:41:52.746" v="67798"/>
          <ac:graphicFrameMkLst>
            <pc:docMk/>
            <pc:sldMk cId="319953476" sldId="826"/>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1701511832" sldId="826"/>
        </pc:sldMkLst>
        <pc:spChg chg="mod">
          <ac:chgData name="Paul Easter" userId="6549cd31feb53bc1" providerId="LiveId" clId="{E19B617E-EE3F-4AAA-9381-36BBE1B8C7A2}" dt="2022-03-12T13:02:13.561" v="68000" actId="20577"/>
          <ac:spMkLst>
            <pc:docMk/>
            <pc:sldMk cId="1701511832" sldId="826"/>
            <ac:spMk id="8" creationId="{E2F794A7-8C4C-4A3F-A33D-B76FD77934A3}"/>
          </ac:spMkLst>
        </pc:spChg>
        <pc:spChg chg="mod">
          <ac:chgData name="Paul Easter" userId="6549cd31feb53bc1" providerId="LiveId" clId="{E19B617E-EE3F-4AAA-9381-36BBE1B8C7A2}" dt="2022-03-12T13:02:14.430" v="68001" actId="20577"/>
          <ac:spMkLst>
            <pc:docMk/>
            <pc:sldMk cId="1701511832" sldId="826"/>
            <ac:spMk id="14" creationId="{D1A264E9-38AC-47A4-83E2-D3C122E48CFC}"/>
          </ac:spMkLst>
        </pc:spChg>
        <pc:graphicFrameChg chg="mod">
          <ac:chgData name="Paul Easter" userId="6549cd31feb53bc1" providerId="LiveId" clId="{E19B617E-EE3F-4AAA-9381-36BBE1B8C7A2}" dt="2022-03-12T12:55:09.575" v="67932" actId="113"/>
          <ac:graphicFrameMkLst>
            <pc:docMk/>
            <pc:sldMk cId="1701511832" sldId="826"/>
            <ac:graphicFrameMk id="2" creationId="{DEE618F2-00F1-4967-ACDB-F0BA7643576E}"/>
          </ac:graphicFrameMkLst>
        </pc:graphicFrameChg>
      </pc:sldChg>
      <pc:sldChg chg="modSp add mod">
        <pc:chgData name="Paul Easter" userId="6549cd31feb53bc1" providerId="LiveId" clId="{E19B617E-EE3F-4AAA-9381-36BBE1B8C7A2}" dt="2022-03-12T20:42:57.552" v="75406"/>
        <pc:sldMkLst>
          <pc:docMk/>
          <pc:sldMk cId="3454222280" sldId="826"/>
        </pc:sldMkLst>
        <pc:spChg chg="mod">
          <ac:chgData name="Paul Easter" userId="6549cd31feb53bc1" providerId="LiveId" clId="{E19B617E-EE3F-4AAA-9381-36BBE1B8C7A2}" dt="2022-03-12T20:42:57.552" v="75406"/>
          <ac:spMkLst>
            <pc:docMk/>
            <pc:sldMk cId="3454222280" sldId="826"/>
            <ac:spMk id="8" creationId="{E2F794A7-8C4C-4A3F-A33D-B76FD77934A3}"/>
          </ac:spMkLst>
        </pc:spChg>
        <pc:spChg chg="mod">
          <ac:chgData name="Paul Easter" userId="6549cd31feb53bc1" providerId="LiveId" clId="{E19B617E-EE3F-4AAA-9381-36BBE1B8C7A2}" dt="2022-03-12T20:42:20.883" v="75405"/>
          <ac:spMkLst>
            <pc:docMk/>
            <pc:sldMk cId="3454222280" sldId="826"/>
            <ac:spMk id="14" creationId="{D1A264E9-38AC-47A4-83E2-D3C122E48CFC}"/>
          </ac:spMkLst>
        </pc:spChg>
      </pc:sldChg>
      <pc:sldChg chg="addSp delSp modSp add del mod">
        <pc:chgData name="Paul Easter" userId="6549cd31feb53bc1" providerId="LiveId" clId="{E19B617E-EE3F-4AAA-9381-36BBE1B8C7A2}" dt="2022-03-12T13:29:12.920" v="68424" actId="2696"/>
        <pc:sldMkLst>
          <pc:docMk/>
          <pc:sldMk cId="2231304891" sldId="827"/>
        </pc:sldMkLst>
        <pc:spChg chg="del mod">
          <ac:chgData name="Paul Easter" userId="6549cd31feb53bc1" providerId="LiveId" clId="{E19B617E-EE3F-4AAA-9381-36BBE1B8C7A2}" dt="2022-03-12T12:46:20.819" v="67842" actId="478"/>
          <ac:spMkLst>
            <pc:docMk/>
            <pc:sldMk cId="2231304891" sldId="827"/>
            <ac:spMk id="6" creationId="{FF9A53FC-FDE6-4F2B-A6FB-2C60C5861A65}"/>
          </ac:spMkLst>
        </pc:spChg>
        <pc:spChg chg="add mod">
          <ac:chgData name="Paul Easter" userId="6549cd31feb53bc1" providerId="LiveId" clId="{E19B617E-EE3F-4AAA-9381-36BBE1B8C7A2}" dt="2022-03-12T12:53:02.213" v="67919" actId="20577"/>
          <ac:spMkLst>
            <pc:docMk/>
            <pc:sldMk cId="2231304891" sldId="827"/>
            <ac:spMk id="7" creationId="{A0A80C64-398E-4F56-9328-5BD9B5C02270}"/>
          </ac:spMkLst>
        </pc:spChg>
        <pc:spChg chg="mod">
          <ac:chgData name="Paul Easter" userId="6549cd31feb53bc1" providerId="LiveId" clId="{E19B617E-EE3F-4AAA-9381-36BBE1B8C7A2}" dt="2022-03-12T13:03:49.359" v="68024"/>
          <ac:spMkLst>
            <pc:docMk/>
            <pc:sldMk cId="2231304891" sldId="827"/>
            <ac:spMk id="8" creationId="{E2F794A7-8C4C-4A3F-A33D-B76FD77934A3}"/>
          </ac:spMkLst>
        </pc:spChg>
        <pc:spChg chg="mod">
          <ac:chgData name="Paul Easter" userId="6549cd31feb53bc1" providerId="LiveId" clId="{E19B617E-EE3F-4AAA-9381-36BBE1B8C7A2}" dt="2022-03-12T12:58:49.489" v="67979"/>
          <ac:spMkLst>
            <pc:docMk/>
            <pc:sldMk cId="2231304891" sldId="827"/>
            <ac:spMk id="14" creationId="{D1A264E9-38AC-47A4-83E2-D3C122E48CFC}"/>
          </ac:spMkLst>
        </pc:spChg>
        <pc:graphicFrameChg chg="mod modGraphic">
          <ac:chgData name="Paul Easter" userId="6549cd31feb53bc1" providerId="LiveId" clId="{E19B617E-EE3F-4AAA-9381-36BBE1B8C7A2}" dt="2022-03-12T12:51:52.935" v="67865" actId="2165"/>
          <ac:graphicFrameMkLst>
            <pc:docMk/>
            <pc:sldMk cId="2231304891" sldId="827"/>
            <ac:graphicFrameMk id="2" creationId="{DEE618F2-00F1-4967-ACDB-F0BA7643576E}"/>
          </ac:graphicFrameMkLst>
        </pc:graphicFrameChg>
      </pc:sldChg>
      <pc:sldChg chg="modSp add">
        <pc:chgData name="Paul Easter" userId="6549cd31feb53bc1" providerId="LiveId" clId="{E19B617E-EE3F-4AAA-9381-36BBE1B8C7A2}" dt="2022-03-12T20:42:57.552" v="75406"/>
        <pc:sldMkLst>
          <pc:docMk/>
          <pc:sldMk cId="3990016662" sldId="827"/>
        </pc:sldMkLst>
        <pc:spChg chg="mod">
          <ac:chgData name="Paul Easter" userId="6549cd31feb53bc1" providerId="LiveId" clId="{E19B617E-EE3F-4AAA-9381-36BBE1B8C7A2}" dt="2022-03-12T20:42:57.552" v="75406"/>
          <ac:spMkLst>
            <pc:docMk/>
            <pc:sldMk cId="3990016662" sldId="827"/>
            <ac:spMk id="8" creationId="{E2F794A7-8C4C-4A3F-A33D-B76FD77934A3}"/>
          </ac:spMkLst>
        </pc:spChg>
        <pc:spChg chg="mod">
          <ac:chgData name="Paul Easter" userId="6549cd31feb53bc1" providerId="LiveId" clId="{E19B617E-EE3F-4AAA-9381-36BBE1B8C7A2}" dt="2022-03-12T20:42:20.883" v="75405"/>
          <ac:spMkLst>
            <pc:docMk/>
            <pc:sldMk cId="3990016662" sldId="827"/>
            <ac:spMk id="14" creationId="{D1A264E9-38AC-47A4-83E2-D3C122E48CFC}"/>
          </ac:spMkLst>
        </pc:spChg>
      </pc:sldChg>
      <pc:sldChg chg="modSp add mod">
        <pc:chgData name="Paul Easter" userId="6549cd31feb53bc1" providerId="LiveId" clId="{E19B617E-EE3F-4AAA-9381-36BBE1B8C7A2}" dt="2022-03-12T20:43:32.793" v="75408"/>
        <pc:sldMkLst>
          <pc:docMk/>
          <pc:sldMk cId="547561039" sldId="828"/>
        </pc:sldMkLst>
        <pc:spChg chg="mod">
          <ac:chgData name="Paul Easter" userId="6549cd31feb53bc1" providerId="LiveId" clId="{E19B617E-EE3F-4AAA-9381-36BBE1B8C7A2}" dt="2022-03-12T20:43:13.974" v="75407"/>
          <ac:spMkLst>
            <pc:docMk/>
            <pc:sldMk cId="547561039" sldId="828"/>
            <ac:spMk id="8" creationId="{E2F794A7-8C4C-4A3F-A33D-B76FD77934A3}"/>
          </ac:spMkLst>
        </pc:spChg>
        <pc:spChg chg="mod">
          <ac:chgData name="Paul Easter" userId="6549cd31feb53bc1" providerId="LiveId" clId="{E19B617E-EE3F-4AAA-9381-36BBE1B8C7A2}" dt="2022-03-12T20:43:32.793" v="75408"/>
          <ac:spMkLst>
            <pc:docMk/>
            <pc:sldMk cId="547561039" sldId="828"/>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2992348723" sldId="828"/>
        </pc:sldMkLst>
        <pc:spChg chg="del">
          <ac:chgData name="Paul Easter" userId="6549cd31feb53bc1" providerId="LiveId" clId="{E19B617E-EE3F-4AAA-9381-36BBE1B8C7A2}" dt="2022-03-12T12:57:17.118" v="67946" actId="478"/>
          <ac:spMkLst>
            <pc:docMk/>
            <pc:sldMk cId="2992348723" sldId="828"/>
            <ac:spMk id="6" creationId="{FF9A53FC-FDE6-4F2B-A6FB-2C60C5861A65}"/>
          </ac:spMkLst>
        </pc:spChg>
        <pc:spChg chg="mod">
          <ac:chgData name="Paul Easter" userId="6549cd31feb53bc1" providerId="LiveId" clId="{E19B617E-EE3F-4AAA-9381-36BBE1B8C7A2}" dt="2022-03-12T12:53:54.435" v="67927" actId="113"/>
          <ac:spMkLst>
            <pc:docMk/>
            <pc:sldMk cId="2992348723" sldId="828"/>
            <ac:spMk id="8" creationId="{E2F794A7-8C4C-4A3F-A33D-B76FD77934A3}"/>
          </ac:spMkLst>
        </pc:spChg>
        <pc:spChg chg="mod">
          <ac:chgData name="Paul Easter" userId="6549cd31feb53bc1" providerId="LiveId" clId="{E19B617E-EE3F-4AAA-9381-36BBE1B8C7A2}" dt="2022-03-12T12:58:42.594" v="67977" actId="20577"/>
          <ac:spMkLst>
            <pc:docMk/>
            <pc:sldMk cId="2992348723" sldId="828"/>
            <ac:spMk id="14" creationId="{D1A264E9-38AC-47A4-83E2-D3C122E48CFC}"/>
          </ac:spMkLst>
        </pc:spChg>
        <pc:graphicFrameChg chg="mod">
          <ac:chgData name="Paul Easter" userId="6549cd31feb53bc1" providerId="LiveId" clId="{E19B617E-EE3F-4AAA-9381-36BBE1B8C7A2}" dt="2022-03-12T12:58:04.490" v="67948"/>
          <ac:graphicFrameMkLst>
            <pc:docMk/>
            <pc:sldMk cId="2992348723" sldId="828"/>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832841022" sldId="829"/>
        </pc:sldMkLst>
        <pc:spChg chg="mod">
          <ac:chgData name="Paul Easter" userId="6549cd31feb53bc1" providerId="LiveId" clId="{E19B617E-EE3F-4AAA-9381-36BBE1B8C7A2}" dt="2022-03-12T20:43:13.974" v="75407"/>
          <ac:spMkLst>
            <pc:docMk/>
            <pc:sldMk cId="832841022" sldId="829"/>
            <ac:spMk id="8" creationId="{E2F794A7-8C4C-4A3F-A33D-B76FD77934A3}"/>
          </ac:spMkLst>
        </pc:spChg>
        <pc:spChg chg="mod">
          <ac:chgData name="Paul Easter" userId="6549cd31feb53bc1" providerId="LiveId" clId="{E19B617E-EE3F-4AAA-9381-36BBE1B8C7A2}" dt="2022-03-12T20:43:32.793" v="75408"/>
          <ac:spMkLst>
            <pc:docMk/>
            <pc:sldMk cId="832841022" sldId="829"/>
            <ac:spMk id="14" creationId="{D1A264E9-38AC-47A4-83E2-D3C122E48CFC}"/>
          </ac:spMkLst>
        </pc:spChg>
      </pc:sldChg>
      <pc:sldChg chg="delSp modSp add del mod">
        <pc:chgData name="Paul Easter" userId="6549cd31feb53bc1" providerId="LiveId" clId="{E19B617E-EE3F-4AAA-9381-36BBE1B8C7A2}" dt="2022-03-12T13:29:12.920" v="68424" actId="2696"/>
        <pc:sldMkLst>
          <pc:docMk/>
          <pc:sldMk cId="3716778702" sldId="829"/>
        </pc:sldMkLst>
        <pc:spChg chg="del">
          <ac:chgData name="Paul Easter" userId="6549cd31feb53bc1" providerId="LiveId" clId="{E19B617E-EE3F-4AAA-9381-36BBE1B8C7A2}" dt="2022-03-12T13:03:15.151" v="68014" actId="478"/>
          <ac:spMkLst>
            <pc:docMk/>
            <pc:sldMk cId="3716778702" sldId="829"/>
            <ac:spMk id="6" creationId="{FF9A53FC-FDE6-4F2B-A6FB-2C60C5861A65}"/>
          </ac:spMkLst>
        </pc:spChg>
        <pc:spChg chg="mod">
          <ac:chgData name="Paul Easter" userId="6549cd31feb53bc1" providerId="LiveId" clId="{E19B617E-EE3F-4AAA-9381-36BBE1B8C7A2}" dt="2022-03-12T13:02:55.128" v="68013" actId="20577"/>
          <ac:spMkLst>
            <pc:docMk/>
            <pc:sldMk cId="3716778702" sldId="829"/>
            <ac:spMk id="8" creationId="{E2F794A7-8C4C-4A3F-A33D-B76FD77934A3}"/>
          </ac:spMkLst>
        </pc:spChg>
        <pc:spChg chg="mod">
          <ac:chgData name="Paul Easter" userId="6549cd31feb53bc1" providerId="LiveId" clId="{E19B617E-EE3F-4AAA-9381-36BBE1B8C7A2}" dt="2022-03-12T13:02:51.120" v="68007" actId="20577"/>
          <ac:spMkLst>
            <pc:docMk/>
            <pc:sldMk cId="3716778702" sldId="829"/>
            <ac:spMk id="14" creationId="{D1A264E9-38AC-47A4-83E2-D3C122E48CFC}"/>
          </ac:spMkLst>
        </pc:spChg>
        <pc:graphicFrameChg chg="mod">
          <ac:chgData name="Paul Easter" userId="6549cd31feb53bc1" providerId="LiveId" clId="{E19B617E-EE3F-4AAA-9381-36BBE1B8C7A2}" dt="2022-03-12T13:01:39.801" v="67987"/>
          <ac:graphicFrameMkLst>
            <pc:docMk/>
            <pc:sldMk cId="3716778702" sldId="829"/>
            <ac:graphicFrameMk id="2" creationId="{DEE618F2-00F1-4967-ACDB-F0BA7643576E}"/>
          </ac:graphicFrameMkLst>
        </pc:graphicFrameChg>
      </pc:sldChg>
      <pc:sldChg chg="modSp add del mod">
        <pc:chgData name="Paul Easter" userId="6549cd31feb53bc1" providerId="LiveId" clId="{E19B617E-EE3F-4AAA-9381-36BBE1B8C7A2}" dt="2022-03-12T13:29:12.920" v="68424" actId="2696"/>
        <pc:sldMkLst>
          <pc:docMk/>
          <pc:sldMk cId="2795933307" sldId="830"/>
        </pc:sldMkLst>
        <pc:spChg chg="mod">
          <ac:chgData name="Paul Easter" userId="6549cd31feb53bc1" providerId="LiveId" clId="{E19B617E-EE3F-4AAA-9381-36BBE1B8C7A2}" dt="2022-03-12T13:04:06.274" v="68037" actId="20577"/>
          <ac:spMkLst>
            <pc:docMk/>
            <pc:sldMk cId="2795933307" sldId="830"/>
            <ac:spMk id="8" creationId="{E2F794A7-8C4C-4A3F-A33D-B76FD77934A3}"/>
          </ac:spMkLst>
        </pc:spChg>
        <pc:spChg chg="mod">
          <ac:chgData name="Paul Easter" userId="6549cd31feb53bc1" providerId="LiveId" clId="{E19B617E-EE3F-4AAA-9381-36BBE1B8C7A2}" dt="2022-03-12T13:04:02.654" v="68031" actId="20577"/>
          <ac:spMkLst>
            <pc:docMk/>
            <pc:sldMk cId="2795933307" sldId="830"/>
            <ac:spMk id="14" creationId="{D1A264E9-38AC-47A4-83E2-D3C122E48CFC}"/>
          </ac:spMkLst>
        </pc:spChg>
        <pc:graphicFrameChg chg="mod">
          <ac:chgData name="Paul Easter" userId="6549cd31feb53bc1" providerId="LiveId" clId="{E19B617E-EE3F-4AAA-9381-36BBE1B8C7A2}" dt="2022-03-12T13:06:37.214" v="68048"/>
          <ac:graphicFrameMkLst>
            <pc:docMk/>
            <pc:sldMk cId="2795933307" sldId="830"/>
            <ac:graphicFrameMk id="2" creationId="{DEE618F2-00F1-4967-ACDB-F0BA7643576E}"/>
          </ac:graphicFrameMkLst>
        </pc:graphicFrameChg>
      </pc:sldChg>
      <pc:sldChg chg="modSp add">
        <pc:chgData name="Paul Easter" userId="6549cd31feb53bc1" providerId="LiveId" clId="{E19B617E-EE3F-4AAA-9381-36BBE1B8C7A2}" dt="2022-03-12T20:43:32.793" v="75408"/>
        <pc:sldMkLst>
          <pc:docMk/>
          <pc:sldMk cId="3606574374" sldId="830"/>
        </pc:sldMkLst>
        <pc:spChg chg="mod">
          <ac:chgData name="Paul Easter" userId="6549cd31feb53bc1" providerId="LiveId" clId="{E19B617E-EE3F-4AAA-9381-36BBE1B8C7A2}" dt="2022-03-12T20:43:13.974" v="75407"/>
          <ac:spMkLst>
            <pc:docMk/>
            <pc:sldMk cId="3606574374" sldId="830"/>
            <ac:spMk id="8" creationId="{E2F794A7-8C4C-4A3F-A33D-B76FD77934A3}"/>
          </ac:spMkLst>
        </pc:spChg>
        <pc:spChg chg="mod">
          <ac:chgData name="Paul Easter" userId="6549cd31feb53bc1" providerId="LiveId" clId="{E19B617E-EE3F-4AAA-9381-36BBE1B8C7A2}" dt="2022-03-12T20:43:32.793" v="75408"/>
          <ac:spMkLst>
            <pc:docMk/>
            <pc:sldMk cId="3606574374" sldId="830"/>
            <ac:spMk id="14" creationId="{D1A264E9-38AC-47A4-83E2-D3C122E48CFC}"/>
          </ac:spMkLst>
        </pc:spChg>
      </pc:sldChg>
      <pc:sldChg chg="modSp add mod ord">
        <pc:chgData name="Paul Easter" userId="6549cd31feb53bc1" providerId="LiveId" clId="{E19B617E-EE3F-4AAA-9381-36BBE1B8C7A2}" dt="2022-03-12T20:42:57.552" v="75406"/>
        <pc:sldMkLst>
          <pc:docMk/>
          <pc:sldMk cId="732613113" sldId="831"/>
        </pc:sldMkLst>
        <pc:spChg chg="mod">
          <ac:chgData name="Paul Easter" userId="6549cd31feb53bc1" providerId="LiveId" clId="{E19B617E-EE3F-4AAA-9381-36BBE1B8C7A2}" dt="2022-03-12T20:42:57.552" v="75406"/>
          <ac:spMkLst>
            <pc:docMk/>
            <pc:sldMk cId="732613113" sldId="831"/>
            <ac:spMk id="8" creationId="{E2F794A7-8C4C-4A3F-A33D-B76FD77934A3}"/>
          </ac:spMkLst>
        </pc:spChg>
        <pc:spChg chg="mod">
          <ac:chgData name="Paul Easter" userId="6549cd31feb53bc1" providerId="LiveId" clId="{E19B617E-EE3F-4AAA-9381-36BBE1B8C7A2}" dt="2022-03-12T20:42:20.883" v="75405"/>
          <ac:spMkLst>
            <pc:docMk/>
            <pc:sldMk cId="732613113" sldId="831"/>
            <ac:spMk id="14" creationId="{D1A264E9-38AC-47A4-83E2-D3C122E48CFC}"/>
          </ac:spMkLst>
        </pc:spChg>
      </pc:sldChg>
      <pc:sldChg chg="modSp add del mod ord">
        <pc:chgData name="Paul Easter" userId="6549cd31feb53bc1" providerId="LiveId" clId="{E19B617E-EE3F-4AAA-9381-36BBE1B8C7A2}" dt="2022-03-12T13:29:12.920" v="68424" actId="2696"/>
        <pc:sldMkLst>
          <pc:docMk/>
          <pc:sldMk cId="1294995474" sldId="831"/>
        </pc:sldMkLst>
        <pc:spChg chg="mod">
          <ac:chgData name="Paul Easter" userId="6549cd31feb53bc1" providerId="LiveId" clId="{E19B617E-EE3F-4AAA-9381-36BBE1B8C7A2}" dt="2022-03-12T13:17:26.471" v="68399" actId="1076"/>
          <ac:spMkLst>
            <pc:docMk/>
            <pc:sldMk cId="1294995474" sldId="831"/>
            <ac:spMk id="7" creationId="{A0A80C64-398E-4F56-9328-5BD9B5C02270}"/>
          </ac:spMkLst>
        </pc:spChg>
        <pc:spChg chg="mod">
          <ac:chgData name="Paul Easter" userId="6549cd31feb53bc1" providerId="LiveId" clId="{E19B617E-EE3F-4AAA-9381-36BBE1B8C7A2}" dt="2022-03-12T13:20:11.413" v="68423" actId="20577"/>
          <ac:spMkLst>
            <pc:docMk/>
            <pc:sldMk cId="1294995474" sldId="831"/>
            <ac:spMk id="8" creationId="{E2F794A7-8C4C-4A3F-A33D-B76FD77934A3}"/>
          </ac:spMkLst>
        </pc:spChg>
        <pc:graphicFrameChg chg="mod modGraphic">
          <ac:chgData name="Paul Easter" userId="6549cd31feb53bc1" providerId="LiveId" clId="{E19B617E-EE3F-4AAA-9381-36BBE1B8C7A2}" dt="2022-03-12T13:16:06.348" v="68369"/>
          <ac:graphicFrameMkLst>
            <pc:docMk/>
            <pc:sldMk cId="1294995474" sldId="831"/>
            <ac:graphicFrameMk id="2" creationId="{DEE618F2-00F1-4967-ACDB-F0BA7643576E}"/>
          </ac:graphicFrameMkLst>
        </pc:graphicFrameChg>
      </pc:sldChg>
      <pc:sldChg chg="delSp modSp add del mod">
        <pc:chgData name="Paul Easter" userId="6549cd31feb53bc1" providerId="LiveId" clId="{E19B617E-EE3F-4AAA-9381-36BBE1B8C7A2}" dt="2022-03-12T13:29:12.920" v="68424" actId="2696"/>
        <pc:sldMkLst>
          <pc:docMk/>
          <pc:sldMk cId="735452295" sldId="832"/>
        </pc:sldMkLst>
        <pc:spChg chg="del">
          <ac:chgData name="Paul Easter" userId="6549cd31feb53bc1" providerId="LiveId" clId="{E19B617E-EE3F-4AAA-9381-36BBE1B8C7A2}" dt="2022-03-12T13:20:03.200" v="68421" actId="478"/>
          <ac:spMkLst>
            <pc:docMk/>
            <pc:sldMk cId="735452295" sldId="832"/>
            <ac:spMk id="7" creationId="{A0A80C64-398E-4F56-9328-5BD9B5C02270}"/>
          </ac:spMkLst>
        </pc:spChg>
        <pc:spChg chg="mod">
          <ac:chgData name="Paul Easter" userId="6549cd31feb53bc1" providerId="LiveId" clId="{E19B617E-EE3F-4AAA-9381-36BBE1B8C7A2}" dt="2022-03-12T13:20:06.914" v="68422" actId="20577"/>
          <ac:spMkLst>
            <pc:docMk/>
            <pc:sldMk cId="735452295" sldId="832"/>
            <ac:spMk id="8" creationId="{E2F794A7-8C4C-4A3F-A33D-B76FD77934A3}"/>
          </ac:spMkLst>
        </pc:spChg>
        <pc:spChg chg="mod">
          <ac:chgData name="Paul Easter" userId="6549cd31feb53bc1" providerId="LiveId" clId="{E19B617E-EE3F-4AAA-9381-36BBE1B8C7A2}" dt="2022-03-12T13:17:47.104" v="68406" actId="20577"/>
          <ac:spMkLst>
            <pc:docMk/>
            <pc:sldMk cId="735452295" sldId="832"/>
            <ac:spMk id="14" creationId="{D1A264E9-38AC-47A4-83E2-D3C122E48CFC}"/>
          </ac:spMkLst>
        </pc:spChg>
        <pc:graphicFrameChg chg="mod">
          <ac:chgData name="Paul Easter" userId="6549cd31feb53bc1" providerId="LiveId" clId="{E19B617E-EE3F-4AAA-9381-36BBE1B8C7A2}" dt="2022-03-12T13:19:58.077" v="68420"/>
          <ac:graphicFrameMkLst>
            <pc:docMk/>
            <pc:sldMk cId="735452295" sldId="832"/>
            <ac:graphicFrameMk id="2" creationId="{DEE618F2-00F1-4967-ACDB-F0BA7643576E}"/>
          </ac:graphicFrameMkLst>
        </pc:graphicFrameChg>
      </pc:sldChg>
      <pc:sldChg chg="modSp add mod">
        <pc:chgData name="Paul Easter" userId="6549cd31feb53bc1" providerId="LiveId" clId="{E19B617E-EE3F-4AAA-9381-36BBE1B8C7A2}" dt="2022-03-12T20:43:32.793" v="75408"/>
        <pc:sldMkLst>
          <pc:docMk/>
          <pc:sldMk cId="3062052177" sldId="832"/>
        </pc:sldMkLst>
        <pc:spChg chg="mod">
          <ac:chgData name="Paul Easter" userId="6549cd31feb53bc1" providerId="LiveId" clId="{E19B617E-EE3F-4AAA-9381-36BBE1B8C7A2}" dt="2022-03-12T20:43:13.974" v="75407"/>
          <ac:spMkLst>
            <pc:docMk/>
            <pc:sldMk cId="3062052177" sldId="832"/>
            <ac:spMk id="8" creationId="{E2F794A7-8C4C-4A3F-A33D-B76FD77934A3}"/>
          </ac:spMkLst>
        </pc:spChg>
        <pc:spChg chg="mod">
          <ac:chgData name="Paul Easter" userId="6549cd31feb53bc1" providerId="LiveId" clId="{E19B617E-EE3F-4AAA-9381-36BBE1B8C7A2}" dt="2022-03-12T20:43:32.793" v="75408"/>
          <ac:spMkLst>
            <pc:docMk/>
            <pc:sldMk cId="3062052177" sldId="832"/>
            <ac:spMk id="14" creationId="{D1A264E9-38AC-47A4-83E2-D3C122E48CFC}"/>
          </ac:spMkLst>
        </pc:spChg>
      </pc:sldChg>
      <pc:sldChg chg="add del ord">
        <pc:chgData name="Paul Easter" userId="6549cd31feb53bc1" providerId="LiveId" clId="{E19B617E-EE3F-4AAA-9381-36BBE1B8C7A2}" dt="2022-03-12T14:11:19.026" v="68582" actId="2696"/>
        <pc:sldMkLst>
          <pc:docMk/>
          <pc:sldMk cId="4110105643" sldId="833"/>
        </pc:sldMkLst>
      </pc:sldChg>
      <pc:sldChg chg="addSp delSp modSp add mod">
        <pc:chgData name="Paul Easter" userId="6549cd31feb53bc1" providerId="LiveId" clId="{E19B617E-EE3F-4AAA-9381-36BBE1B8C7A2}" dt="2022-03-12T15:05:05.139" v="69533" actId="478"/>
        <pc:sldMkLst>
          <pc:docMk/>
          <pc:sldMk cId="81630874" sldId="834"/>
        </pc:sldMkLst>
        <pc:spChg chg="del">
          <ac:chgData name="Paul Easter" userId="6549cd31feb53bc1" providerId="LiveId" clId="{E19B617E-EE3F-4AAA-9381-36BBE1B8C7A2}" dt="2022-03-12T14:09:46.070" v="68578" actId="478"/>
          <ac:spMkLst>
            <pc:docMk/>
            <pc:sldMk cId="81630874" sldId="834"/>
            <ac:spMk id="7" creationId="{A0A80C64-398E-4F56-9328-5BD9B5C02270}"/>
          </ac:spMkLst>
        </pc:spChg>
        <pc:spChg chg="mod">
          <ac:chgData name="Paul Easter" userId="6549cd31feb53bc1" providerId="LiveId" clId="{E19B617E-EE3F-4AAA-9381-36BBE1B8C7A2}" dt="2022-03-12T14:09:35.463" v="68577" actId="20577"/>
          <ac:spMkLst>
            <pc:docMk/>
            <pc:sldMk cId="81630874" sldId="834"/>
            <ac:spMk id="8" creationId="{E2F794A7-8C4C-4A3F-A33D-B76FD77934A3}"/>
          </ac:spMkLst>
        </pc:spChg>
        <pc:spChg chg="add del mod">
          <ac:chgData name="Paul Easter" userId="6549cd31feb53bc1" providerId="LiveId" clId="{E19B617E-EE3F-4AAA-9381-36BBE1B8C7A2}" dt="2022-03-12T15:05:05.139" v="69533" actId="478"/>
          <ac:spMkLst>
            <pc:docMk/>
            <pc:sldMk cId="81630874" sldId="834"/>
            <ac:spMk id="10" creationId="{8651E725-A60A-4E43-94A1-9B848577EE42}"/>
          </ac:spMkLst>
        </pc:spChg>
        <pc:spChg chg="mod">
          <ac:chgData name="Paul Easter" userId="6549cd31feb53bc1" providerId="LiveId" clId="{E19B617E-EE3F-4AAA-9381-36BBE1B8C7A2}" dt="2022-03-12T14:40:32.618" v="69393" actId="20577"/>
          <ac:spMkLst>
            <pc:docMk/>
            <pc:sldMk cId="81630874" sldId="834"/>
            <ac:spMk id="14" creationId="{D1A264E9-38AC-47A4-83E2-D3C122E48CFC}"/>
          </ac:spMkLst>
        </pc:spChg>
        <pc:graphicFrameChg chg="mod modGraphic">
          <ac:chgData name="Paul Easter" userId="6549cd31feb53bc1" providerId="LiveId" clId="{E19B617E-EE3F-4AAA-9381-36BBE1B8C7A2}" dt="2022-03-12T14:52:22.144" v="69420" actId="20577"/>
          <ac:graphicFrameMkLst>
            <pc:docMk/>
            <pc:sldMk cId="81630874" sldId="834"/>
            <ac:graphicFrameMk id="2" creationId="{DEE618F2-00F1-4967-ACDB-F0BA7643576E}"/>
          </ac:graphicFrameMkLst>
        </pc:graphicFrameChg>
        <pc:graphicFrameChg chg="add del mod">
          <ac:chgData name="Paul Easter" userId="6549cd31feb53bc1" providerId="LiveId" clId="{E19B617E-EE3F-4AAA-9381-36BBE1B8C7A2}" dt="2022-03-12T14:42:53.528" v="69404" actId="478"/>
          <ac:graphicFrameMkLst>
            <pc:docMk/>
            <pc:sldMk cId="81630874" sldId="834"/>
            <ac:graphicFrameMk id="9" creationId="{B06C3188-77F6-49EA-9D80-0C29FB0477CE}"/>
          </ac:graphicFrameMkLst>
        </pc:graphicFrameChg>
      </pc:sldChg>
      <pc:sldChg chg="addSp delSp modSp add mod">
        <pc:chgData name="Paul Easter" userId="6549cd31feb53bc1" providerId="LiveId" clId="{E19B617E-EE3F-4AAA-9381-36BBE1B8C7A2}" dt="2022-03-12T15:31:54.896" v="70247"/>
        <pc:sldMkLst>
          <pc:docMk/>
          <pc:sldMk cId="3966235309" sldId="835"/>
        </pc:sldMkLst>
        <pc:spChg chg="add del">
          <ac:chgData name="Paul Easter" userId="6549cd31feb53bc1" providerId="LiveId" clId="{E19B617E-EE3F-4AAA-9381-36BBE1B8C7A2}" dt="2022-03-12T14:23:50.618" v="69001" actId="478"/>
          <ac:spMkLst>
            <pc:docMk/>
            <pc:sldMk cId="3966235309" sldId="835"/>
            <ac:spMk id="7" creationId="{CAB2A74F-F96F-4BEE-BF26-E638E5B4BB5F}"/>
          </ac:spMkLst>
        </pc:spChg>
        <pc:spChg chg="mod">
          <ac:chgData name="Paul Easter" userId="6549cd31feb53bc1" providerId="LiveId" clId="{E19B617E-EE3F-4AAA-9381-36BBE1B8C7A2}" dt="2022-03-12T14:25:06.991" v="69018" actId="27636"/>
          <ac:spMkLst>
            <pc:docMk/>
            <pc:sldMk cId="3966235309" sldId="835"/>
            <ac:spMk id="8" creationId="{E2F794A7-8C4C-4A3F-A33D-B76FD77934A3}"/>
          </ac:spMkLst>
        </pc:spChg>
        <pc:spChg chg="mod">
          <ac:chgData name="Paul Easter" userId="6549cd31feb53bc1" providerId="LiveId" clId="{E19B617E-EE3F-4AAA-9381-36BBE1B8C7A2}" dt="2022-03-12T15:31:54.896" v="70247"/>
          <ac:spMkLst>
            <pc:docMk/>
            <pc:sldMk cId="3966235309" sldId="835"/>
            <ac:spMk id="14" creationId="{D1A264E9-38AC-47A4-83E2-D3C122E48CFC}"/>
          </ac:spMkLst>
        </pc:spChg>
        <pc:graphicFrameChg chg="mod modGraphic">
          <ac:chgData name="Paul Easter" userId="6549cd31feb53bc1" providerId="LiveId" clId="{E19B617E-EE3F-4AAA-9381-36BBE1B8C7A2}" dt="2022-03-12T14:35:50.104" v="69378" actId="113"/>
          <ac:graphicFrameMkLst>
            <pc:docMk/>
            <pc:sldMk cId="3966235309" sldId="835"/>
            <ac:graphicFrameMk id="2" creationId="{DEE618F2-00F1-4967-ACDB-F0BA7643576E}"/>
          </ac:graphicFrameMkLst>
        </pc:graphicFrameChg>
      </pc:sldChg>
      <pc:sldChg chg="modSp add mod">
        <pc:chgData name="Paul Easter" userId="6549cd31feb53bc1" providerId="LiveId" clId="{E19B617E-EE3F-4AAA-9381-36BBE1B8C7A2}" dt="2022-03-12T15:34:48.438" v="70263" actId="20577"/>
        <pc:sldMkLst>
          <pc:docMk/>
          <pc:sldMk cId="1244245839" sldId="836"/>
        </pc:sldMkLst>
        <pc:spChg chg="mod">
          <ac:chgData name="Paul Easter" userId="6549cd31feb53bc1" providerId="LiveId" clId="{E19B617E-EE3F-4AAA-9381-36BBE1B8C7A2}" dt="2022-03-12T15:34:48.438" v="70263" actId="20577"/>
          <ac:spMkLst>
            <pc:docMk/>
            <pc:sldMk cId="1244245839" sldId="836"/>
            <ac:spMk id="8" creationId="{E2F794A7-8C4C-4A3F-A33D-B76FD77934A3}"/>
          </ac:spMkLst>
        </pc:spChg>
      </pc:sldChg>
      <pc:sldChg chg="add del">
        <pc:chgData name="Paul Easter" userId="6549cd31feb53bc1" providerId="LiveId" clId="{E19B617E-EE3F-4AAA-9381-36BBE1B8C7A2}" dt="2022-03-12T15:04:57.014" v="69528" actId="2890"/>
        <pc:sldMkLst>
          <pc:docMk/>
          <pc:sldMk cId="403385042" sldId="837"/>
        </pc:sldMkLst>
      </pc:sldChg>
      <pc:sldChg chg="addSp delSp modSp add mod">
        <pc:chgData name="Paul Easter" userId="6549cd31feb53bc1" providerId="LiveId" clId="{E19B617E-EE3F-4AAA-9381-36BBE1B8C7A2}" dt="2022-03-12T15:27:31.005" v="70242" actId="20577"/>
        <pc:sldMkLst>
          <pc:docMk/>
          <pc:sldMk cId="4225004017" sldId="837"/>
        </pc:sldMkLst>
        <pc:spChg chg="add mod">
          <ac:chgData name="Paul Easter" userId="6549cd31feb53bc1" providerId="LiveId" clId="{E19B617E-EE3F-4AAA-9381-36BBE1B8C7A2}" dt="2022-03-12T15:27:31.005" v="70242" actId="20577"/>
          <ac:spMkLst>
            <pc:docMk/>
            <pc:sldMk cId="4225004017" sldId="837"/>
            <ac:spMk id="7" creationId="{41943B7D-B6E6-4153-BEB4-CA0517BDBFA4}"/>
          </ac:spMkLst>
        </pc:spChg>
        <pc:spChg chg="mod">
          <ac:chgData name="Paul Easter" userId="6549cd31feb53bc1" providerId="LiveId" clId="{E19B617E-EE3F-4AAA-9381-36BBE1B8C7A2}" dt="2022-03-12T15:21:38.805" v="70008" actId="20577"/>
          <ac:spMkLst>
            <pc:docMk/>
            <pc:sldMk cId="4225004017" sldId="837"/>
            <ac:spMk id="8" creationId="{E2F794A7-8C4C-4A3F-A33D-B76FD77934A3}"/>
          </ac:spMkLst>
        </pc:spChg>
        <pc:graphicFrameChg chg="del">
          <ac:chgData name="Paul Easter" userId="6549cd31feb53bc1" providerId="LiveId" clId="{E19B617E-EE3F-4AAA-9381-36BBE1B8C7A2}" dt="2022-03-12T15:06:00.084" v="69535" actId="478"/>
          <ac:graphicFrameMkLst>
            <pc:docMk/>
            <pc:sldMk cId="4225004017" sldId="837"/>
            <ac:graphicFrameMk id="2" creationId="{DEE618F2-00F1-4967-ACDB-F0BA7643576E}"/>
          </ac:graphicFrameMkLst>
        </pc:graphicFrameChg>
        <pc:graphicFrameChg chg="add mod modGraphic">
          <ac:chgData name="Paul Easter" userId="6549cd31feb53bc1" providerId="LiveId" clId="{E19B617E-EE3F-4AAA-9381-36BBE1B8C7A2}" dt="2022-03-12T15:25:02.491" v="70177" actId="113"/>
          <ac:graphicFrameMkLst>
            <pc:docMk/>
            <pc:sldMk cId="4225004017" sldId="837"/>
            <ac:graphicFrameMk id="6" creationId="{2000F591-0614-4914-9117-981D7E2A6FF6}"/>
          </ac:graphicFrameMkLst>
        </pc:graphicFrameChg>
      </pc:sldChg>
      <pc:sldChg chg="modSp add mod">
        <pc:chgData name="Paul Easter" userId="6549cd31feb53bc1" providerId="LiveId" clId="{E19B617E-EE3F-4AAA-9381-36BBE1B8C7A2}" dt="2022-03-12T23:48:20.723" v="78954" actId="20577"/>
        <pc:sldMkLst>
          <pc:docMk/>
          <pc:sldMk cId="3433562917" sldId="838"/>
        </pc:sldMkLst>
        <pc:spChg chg="mod">
          <ac:chgData name="Paul Easter" userId="6549cd31feb53bc1" providerId="LiveId" clId="{E19B617E-EE3F-4AAA-9381-36BBE1B8C7A2}" dt="2022-03-12T23:48:20.723" v="78954" actId="20577"/>
          <ac:spMkLst>
            <pc:docMk/>
            <pc:sldMk cId="3433562917" sldId="838"/>
            <ac:spMk id="8" creationId="{E2F794A7-8C4C-4A3F-A33D-B76FD77934A3}"/>
          </ac:spMkLst>
        </pc:spChg>
        <pc:spChg chg="mod">
          <ac:chgData name="Paul Easter" userId="6549cd31feb53bc1" providerId="LiveId" clId="{E19B617E-EE3F-4AAA-9381-36BBE1B8C7A2}" dt="2022-03-12T18:27:45.515" v="72622" actId="20577"/>
          <ac:spMkLst>
            <pc:docMk/>
            <pc:sldMk cId="3433562917" sldId="838"/>
            <ac:spMk id="14" creationId="{D1A264E9-38AC-47A4-83E2-D3C122E48CFC}"/>
          </ac:spMkLst>
        </pc:spChg>
      </pc:sldChg>
      <pc:sldChg chg="addSp delSp modSp add mod">
        <pc:chgData name="Paul Easter" userId="6549cd31feb53bc1" providerId="LiveId" clId="{E19B617E-EE3F-4AAA-9381-36BBE1B8C7A2}" dt="2022-03-12T23:47:54.599" v="78952" actId="113"/>
        <pc:sldMkLst>
          <pc:docMk/>
          <pc:sldMk cId="299898899" sldId="839"/>
        </pc:sldMkLst>
        <pc:spChg chg="mod">
          <ac:chgData name="Paul Easter" userId="6549cd31feb53bc1" providerId="LiveId" clId="{E19B617E-EE3F-4AAA-9381-36BBE1B8C7A2}" dt="2022-03-12T23:47:54.599" v="78952" actId="113"/>
          <ac:spMkLst>
            <pc:docMk/>
            <pc:sldMk cId="299898899" sldId="839"/>
            <ac:spMk id="8" creationId="{E2F794A7-8C4C-4A3F-A33D-B76FD77934A3}"/>
          </ac:spMkLst>
        </pc:spChg>
        <pc:spChg chg="mod">
          <ac:chgData name="Paul Easter" userId="6549cd31feb53bc1" providerId="LiveId" clId="{E19B617E-EE3F-4AAA-9381-36BBE1B8C7A2}" dt="2022-03-12T18:28:24.850" v="72658" actId="20577"/>
          <ac:spMkLst>
            <pc:docMk/>
            <pc:sldMk cId="299898899" sldId="839"/>
            <ac:spMk id="14" creationId="{D1A264E9-38AC-47A4-83E2-D3C122E48CFC}"/>
          </ac:spMkLst>
        </pc:spChg>
        <pc:graphicFrameChg chg="add del mod">
          <ac:chgData name="Paul Easter" userId="6549cd31feb53bc1" providerId="LiveId" clId="{E19B617E-EE3F-4AAA-9381-36BBE1B8C7A2}" dt="2022-03-12T22:22:10.110" v="76584" actId="478"/>
          <ac:graphicFrameMkLst>
            <pc:docMk/>
            <pc:sldMk cId="299898899" sldId="839"/>
            <ac:graphicFrameMk id="6" creationId="{B00D583C-01D7-477D-BFA6-601A7FC54AD9}"/>
          </ac:graphicFrameMkLst>
        </pc:graphicFrameChg>
      </pc:sldChg>
      <pc:sldChg chg="addSp delSp modSp add mod ord">
        <pc:chgData name="Paul Easter" userId="6549cd31feb53bc1" providerId="LiveId" clId="{E19B617E-EE3F-4AAA-9381-36BBE1B8C7A2}" dt="2022-03-12T23:48:36.089" v="78958" actId="20577"/>
        <pc:sldMkLst>
          <pc:docMk/>
          <pc:sldMk cId="1279608541" sldId="840"/>
        </pc:sldMkLst>
        <pc:spChg chg="mod">
          <ac:chgData name="Paul Easter" userId="6549cd31feb53bc1" providerId="LiveId" clId="{E19B617E-EE3F-4AAA-9381-36BBE1B8C7A2}" dt="2022-03-12T23:48:36.089" v="78958" actId="20577"/>
          <ac:spMkLst>
            <pc:docMk/>
            <pc:sldMk cId="1279608541" sldId="840"/>
            <ac:spMk id="8" creationId="{E2F794A7-8C4C-4A3F-A33D-B76FD77934A3}"/>
          </ac:spMkLst>
        </pc:spChg>
        <pc:spChg chg="mod">
          <ac:chgData name="Paul Easter" userId="6549cd31feb53bc1" providerId="LiveId" clId="{E19B617E-EE3F-4AAA-9381-36BBE1B8C7A2}" dt="2022-03-12T18:29:03.812" v="72690"/>
          <ac:spMkLst>
            <pc:docMk/>
            <pc:sldMk cId="1279608541" sldId="840"/>
            <ac:spMk id="14" creationId="{D1A264E9-38AC-47A4-83E2-D3C122E48CFC}"/>
          </ac:spMkLst>
        </pc:spChg>
        <pc:graphicFrameChg chg="add del mod">
          <ac:chgData name="Paul Easter" userId="6549cd31feb53bc1" providerId="LiveId" clId="{E19B617E-EE3F-4AAA-9381-36BBE1B8C7A2}" dt="2022-03-12T17:25:41.688" v="72438" actId="478"/>
          <ac:graphicFrameMkLst>
            <pc:docMk/>
            <pc:sldMk cId="1279608541" sldId="840"/>
            <ac:graphicFrameMk id="6" creationId="{F9F7D1C7-9CDA-495E-81B1-DD4D4256023D}"/>
          </ac:graphicFrameMkLst>
        </pc:graphicFrameChg>
      </pc:sldChg>
      <pc:sldChg chg="addSp delSp modSp add mod ord">
        <pc:chgData name="Paul Easter" userId="6549cd31feb53bc1" providerId="LiveId" clId="{E19B617E-EE3F-4AAA-9381-36BBE1B8C7A2}" dt="2022-03-12T20:56:40.251" v="75560" actId="113"/>
        <pc:sldMkLst>
          <pc:docMk/>
          <pc:sldMk cId="1062115231" sldId="841"/>
        </pc:sldMkLst>
        <pc:spChg chg="mod">
          <ac:chgData name="Paul Easter" userId="6549cd31feb53bc1" providerId="LiveId" clId="{E19B617E-EE3F-4AAA-9381-36BBE1B8C7A2}" dt="2022-03-12T20:56:40.251" v="75560" actId="113"/>
          <ac:spMkLst>
            <pc:docMk/>
            <pc:sldMk cId="1062115231" sldId="841"/>
            <ac:spMk id="8" creationId="{E2F794A7-8C4C-4A3F-A33D-B76FD77934A3}"/>
          </ac:spMkLst>
        </pc:spChg>
        <pc:spChg chg="mod">
          <ac:chgData name="Paul Easter" userId="6549cd31feb53bc1" providerId="LiveId" clId="{E19B617E-EE3F-4AAA-9381-36BBE1B8C7A2}" dt="2022-03-12T18:29:08.573" v="72691"/>
          <ac:spMkLst>
            <pc:docMk/>
            <pc:sldMk cId="1062115231" sldId="841"/>
            <ac:spMk id="14" creationId="{D1A264E9-38AC-47A4-83E2-D3C122E48CFC}"/>
          </ac:spMkLst>
        </pc:spChg>
        <pc:graphicFrameChg chg="del">
          <ac:chgData name="Paul Easter" userId="6549cd31feb53bc1" providerId="LiveId" clId="{E19B617E-EE3F-4AAA-9381-36BBE1B8C7A2}" dt="2022-03-12T17:26:12.173" v="72441" actId="478"/>
          <ac:graphicFrameMkLst>
            <pc:docMk/>
            <pc:sldMk cId="1062115231" sldId="841"/>
            <ac:graphicFrameMk id="6" creationId="{F9F7D1C7-9CDA-495E-81B1-DD4D4256023D}"/>
          </ac:graphicFrameMkLst>
        </pc:graphicFrameChg>
        <pc:graphicFrameChg chg="add mod">
          <ac:chgData name="Paul Easter" userId="6549cd31feb53bc1" providerId="LiveId" clId="{E19B617E-EE3F-4AAA-9381-36BBE1B8C7A2}" dt="2022-03-12T17:27:58.333" v="72521" actId="1076"/>
          <ac:graphicFrameMkLst>
            <pc:docMk/>
            <pc:sldMk cId="1062115231" sldId="841"/>
            <ac:graphicFrameMk id="7" creationId="{1FE9AFC7-C400-49F6-9A0E-2FD9204F4B76}"/>
          </ac:graphicFrameMkLst>
        </pc:graphicFrameChg>
      </pc:sldChg>
      <pc:sldChg chg="addSp modSp add mod ord">
        <pc:chgData name="Paul Easter" userId="6549cd31feb53bc1" providerId="LiveId" clId="{E19B617E-EE3F-4AAA-9381-36BBE1B8C7A2}" dt="2022-03-13T03:15:36.998" v="82557" actId="20577"/>
        <pc:sldMkLst>
          <pc:docMk/>
          <pc:sldMk cId="1280200120" sldId="842"/>
        </pc:sldMkLst>
        <pc:spChg chg="mod">
          <ac:chgData name="Paul Easter" userId="6549cd31feb53bc1" providerId="LiveId" clId="{E19B617E-EE3F-4AAA-9381-36BBE1B8C7A2}" dt="2022-03-12T23:49:00.538" v="78970" actId="20577"/>
          <ac:spMkLst>
            <pc:docMk/>
            <pc:sldMk cId="1280200120" sldId="842"/>
            <ac:spMk id="8" creationId="{E2F794A7-8C4C-4A3F-A33D-B76FD77934A3}"/>
          </ac:spMkLst>
        </pc:spChg>
        <pc:spChg chg="mod">
          <ac:chgData name="Paul Easter" userId="6549cd31feb53bc1" providerId="LiveId" clId="{E19B617E-EE3F-4AAA-9381-36BBE1B8C7A2}" dt="2022-03-12T18:29:25.112" v="72698" actId="6549"/>
          <ac:spMkLst>
            <pc:docMk/>
            <pc:sldMk cId="1280200120" sldId="842"/>
            <ac:spMk id="14" creationId="{D1A264E9-38AC-47A4-83E2-D3C122E48CFC}"/>
          </ac:spMkLst>
        </pc:spChg>
        <pc:graphicFrameChg chg="add mod modGraphic">
          <ac:chgData name="Paul Easter" userId="6549cd31feb53bc1" providerId="LiveId" clId="{E19B617E-EE3F-4AAA-9381-36BBE1B8C7A2}" dt="2022-03-13T03:15:36.998" v="82557" actId="20577"/>
          <ac:graphicFrameMkLst>
            <pc:docMk/>
            <pc:sldMk cId="1280200120" sldId="842"/>
            <ac:graphicFrameMk id="6" creationId="{9BCA56D4-65E9-40E4-BE60-BA55BD3BC3D7}"/>
          </ac:graphicFrameMkLst>
        </pc:graphicFrameChg>
      </pc:sldChg>
      <pc:sldChg chg="addSp delSp modSp add mod">
        <pc:chgData name="Paul Easter" userId="6549cd31feb53bc1" providerId="LiveId" clId="{E19B617E-EE3F-4AAA-9381-36BBE1B8C7A2}" dt="2022-03-13T03:01:30.831" v="82223"/>
        <pc:sldMkLst>
          <pc:docMk/>
          <pc:sldMk cId="241544751" sldId="843"/>
        </pc:sldMkLst>
        <pc:spChg chg="mod">
          <ac:chgData name="Paul Easter" userId="6549cd31feb53bc1" providerId="LiveId" clId="{E19B617E-EE3F-4AAA-9381-36BBE1B8C7A2}" dt="2022-03-13T03:01:30.831" v="82223"/>
          <ac:spMkLst>
            <pc:docMk/>
            <pc:sldMk cId="241544751" sldId="843"/>
            <ac:spMk id="8" creationId="{E2F794A7-8C4C-4A3F-A33D-B76FD77934A3}"/>
          </ac:spMkLst>
        </pc:spChg>
        <pc:spChg chg="add del mod">
          <ac:chgData name="Paul Easter" userId="6549cd31feb53bc1" providerId="LiveId" clId="{E19B617E-EE3F-4AAA-9381-36BBE1B8C7A2}" dt="2022-03-12T19:20:32.401" v="74761"/>
          <ac:spMkLst>
            <pc:docMk/>
            <pc:sldMk cId="241544751" sldId="843"/>
            <ac:spMk id="9" creationId="{807E1AEB-B3C6-42BC-AAA6-F4CC1B17F7AA}"/>
          </ac:spMkLst>
        </pc:spChg>
        <pc:spChg chg="add del mod">
          <ac:chgData name="Paul Easter" userId="6549cd31feb53bc1" providerId="LiveId" clId="{E19B617E-EE3F-4AAA-9381-36BBE1B8C7A2}" dt="2022-03-12T21:41:26.523" v="75662" actId="478"/>
          <ac:spMkLst>
            <pc:docMk/>
            <pc:sldMk cId="241544751" sldId="843"/>
            <ac:spMk id="10" creationId="{CBBBB234-CF85-4491-81DC-A3F78F82CE32}"/>
          </ac:spMkLst>
        </pc:spChg>
        <pc:spChg chg="add del mod">
          <ac:chgData name="Paul Easter" userId="6549cd31feb53bc1" providerId="LiveId" clId="{E19B617E-EE3F-4AAA-9381-36BBE1B8C7A2}" dt="2022-03-12T21:40:29.345" v="75646" actId="478"/>
          <ac:spMkLst>
            <pc:docMk/>
            <pc:sldMk cId="241544751" sldId="843"/>
            <ac:spMk id="11" creationId="{B6903D10-FE8F-4F82-9642-4B280F832E23}"/>
          </ac:spMkLst>
        </pc:spChg>
        <pc:spChg chg="mod">
          <ac:chgData name="Paul Easter" userId="6549cd31feb53bc1" providerId="LiveId" clId="{E19B617E-EE3F-4AAA-9381-36BBE1B8C7A2}" dt="2022-03-13T03:00:41.964" v="82196" actId="20577"/>
          <ac:spMkLst>
            <pc:docMk/>
            <pc:sldMk cId="241544751" sldId="843"/>
            <ac:spMk id="14" creationId="{D1A264E9-38AC-47A4-83E2-D3C122E48CFC}"/>
          </ac:spMkLst>
        </pc:spChg>
        <pc:graphicFrameChg chg="del">
          <ac:chgData name="Paul Easter" userId="6549cd31feb53bc1" providerId="LiveId" clId="{E19B617E-EE3F-4AAA-9381-36BBE1B8C7A2}" dt="2022-03-12T19:04:59.478" v="73903" actId="478"/>
          <ac:graphicFrameMkLst>
            <pc:docMk/>
            <pc:sldMk cId="241544751" sldId="843"/>
            <ac:graphicFrameMk id="6" creationId="{9BCA56D4-65E9-40E4-BE60-BA55BD3BC3D7}"/>
          </ac:graphicFrameMkLst>
        </pc:graphicFrameChg>
        <pc:picChg chg="add mod">
          <ac:chgData name="Paul Easter" userId="6549cd31feb53bc1" providerId="LiveId" clId="{E19B617E-EE3F-4AAA-9381-36BBE1B8C7A2}" dt="2022-03-12T21:41:38.655" v="75667" actId="1076"/>
          <ac:picMkLst>
            <pc:docMk/>
            <pc:sldMk cId="241544751" sldId="843"/>
            <ac:picMk id="1026" creationId="{1D783946-F4EB-40C0-88F5-54FF27B9D2C1}"/>
          </ac:picMkLst>
        </pc:picChg>
        <pc:picChg chg="add del">
          <ac:chgData name="Paul Easter" userId="6549cd31feb53bc1" providerId="LiveId" clId="{E19B617E-EE3F-4AAA-9381-36BBE1B8C7A2}" dt="2022-03-12T21:42:22.945" v="75669"/>
          <ac:picMkLst>
            <pc:docMk/>
            <pc:sldMk cId="241544751" sldId="843"/>
            <ac:picMk id="1028" creationId="{54688647-6B28-4056-98D4-1E1D13C29C9A}"/>
          </ac:picMkLst>
        </pc:picChg>
        <pc:picChg chg="add del mod">
          <ac:chgData name="Paul Easter" userId="6549cd31feb53bc1" providerId="LiveId" clId="{E19B617E-EE3F-4AAA-9381-36BBE1B8C7A2}" dt="2022-03-12T21:40:28.460" v="75645" actId="478"/>
          <ac:picMkLst>
            <pc:docMk/>
            <pc:sldMk cId="241544751" sldId="843"/>
            <ac:picMk id="2050" creationId="{16854A51-97D4-4620-AC31-174DCE45BC2C}"/>
          </ac:picMkLst>
        </pc:picChg>
      </pc:sldChg>
      <pc:sldChg chg="modSp add del mod">
        <pc:chgData name="Paul Easter" userId="6549cd31feb53bc1" providerId="LiveId" clId="{E19B617E-EE3F-4AAA-9381-36BBE1B8C7A2}" dt="2022-03-12T18:49:59.778" v="73540" actId="2696"/>
        <pc:sldMkLst>
          <pc:docMk/>
          <pc:sldMk cId="2054261108" sldId="843"/>
        </pc:sldMkLst>
        <pc:spChg chg="mod">
          <ac:chgData name="Paul Easter" userId="6549cd31feb53bc1" providerId="LiveId" clId="{E19B617E-EE3F-4AAA-9381-36BBE1B8C7A2}" dt="2022-03-12T18:47:13.815" v="73539" actId="20577"/>
          <ac:spMkLst>
            <pc:docMk/>
            <pc:sldMk cId="2054261108" sldId="843"/>
            <ac:spMk id="8" creationId="{E2F794A7-8C4C-4A3F-A33D-B76FD77934A3}"/>
          </ac:spMkLst>
        </pc:spChg>
      </pc:sldChg>
      <pc:sldChg chg="addSp delSp modSp add mod">
        <pc:chgData name="Paul Easter" userId="6549cd31feb53bc1" providerId="LiveId" clId="{E19B617E-EE3F-4AAA-9381-36BBE1B8C7A2}" dt="2022-03-12T19:49:49.638" v="75324" actId="20577"/>
        <pc:sldMkLst>
          <pc:docMk/>
          <pc:sldMk cId="3556664914" sldId="844"/>
        </pc:sldMkLst>
        <pc:spChg chg="mod">
          <ac:chgData name="Paul Easter" userId="6549cd31feb53bc1" providerId="LiveId" clId="{E19B617E-EE3F-4AAA-9381-36BBE1B8C7A2}" dt="2022-03-12T19:34:50.132" v="74951" actId="1076"/>
          <ac:spMkLst>
            <pc:docMk/>
            <pc:sldMk cId="3556664914" sldId="844"/>
            <ac:spMk id="5" creationId="{E34CAE89-948B-43FE-B376-E952577F298F}"/>
          </ac:spMkLst>
        </pc:spChg>
        <pc:spChg chg="mod">
          <ac:chgData name="Paul Easter" userId="6549cd31feb53bc1" providerId="LiveId" clId="{E19B617E-EE3F-4AAA-9381-36BBE1B8C7A2}" dt="2022-03-12T19:32:12.949" v="74938" actId="14100"/>
          <ac:spMkLst>
            <pc:docMk/>
            <pc:sldMk cId="3556664914" sldId="844"/>
            <ac:spMk id="8" creationId="{E2F794A7-8C4C-4A3F-A33D-B76FD77934A3}"/>
          </ac:spMkLst>
        </pc:spChg>
        <pc:spChg chg="del">
          <ac:chgData name="Paul Easter" userId="6549cd31feb53bc1" providerId="LiveId" clId="{E19B617E-EE3F-4AAA-9381-36BBE1B8C7A2}" dt="2022-03-12T19:28:43.046" v="74858" actId="478"/>
          <ac:spMkLst>
            <pc:docMk/>
            <pc:sldMk cId="3556664914" sldId="844"/>
            <ac:spMk id="10" creationId="{CBBBB234-CF85-4491-81DC-A3F78F82CE32}"/>
          </ac:spMkLst>
        </pc:spChg>
        <pc:spChg chg="del">
          <ac:chgData name="Paul Easter" userId="6549cd31feb53bc1" providerId="LiveId" clId="{E19B617E-EE3F-4AAA-9381-36BBE1B8C7A2}" dt="2022-03-12T19:26:02.839" v="74837" actId="478"/>
          <ac:spMkLst>
            <pc:docMk/>
            <pc:sldMk cId="3556664914" sldId="844"/>
            <ac:spMk id="11" creationId="{B6903D10-FE8F-4F82-9642-4B280F832E23}"/>
          </ac:spMkLst>
        </pc:spChg>
        <pc:spChg chg="mod">
          <ac:chgData name="Paul Easter" userId="6549cd31feb53bc1" providerId="LiveId" clId="{E19B617E-EE3F-4AAA-9381-36BBE1B8C7A2}" dt="2022-03-12T19:25:28.967" v="74825"/>
          <ac:spMkLst>
            <pc:docMk/>
            <pc:sldMk cId="3556664914" sldId="844"/>
            <ac:spMk id="13" creationId="{00000000-0000-0000-0000-000000000000}"/>
          </ac:spMkLst>
        </pc:spChg>
        <pc:spChg chg="mod">
          <ac:chgData name="Paul Easter" userId="6549cd31feb53bc1" providerId="LiveId" clId="{E19B617E-EE3F-4AAA-9381-36BBE1B8C7A2}" dt="2022-03-12T19:49:49.638" v="75324" actId="20577"/>
          <ac:spMkLst>
            <pc:docMk/>
            <pc:sldMk cId="3556664914" sldId="844"/>
            <ac:spMk id="14" creationId="{D1A264E9-38AC-47A4-83E2-D3C122E48CFC}"/>
          </ac:spMkLst>
        </pc:spChg>
        <pc:picChg chg="add del mod">
          <ac:chgData name="Paul Easter" userId="6549cd31feb53bc1" providerId="LiveId" clId="{E19B617E-EE3F-4AAA-9381-36BBE1B8C7A2}" dt="2022-03-12T19:32:09.344" v="74937" actId="478"/>
          <ac:picMkLst>
            <pc:docMk/>
            <pc:sldMk cId="3556664914" sldId="844"/>
            <ac:picMk id="3" creationId="{91BF5A4A-6512-4217-AC8C-83D4C3307DB9}"/>
          </ac:picMkLst>
        </pc:picChg>
        <pc:picChg chg="add del mod">
          <ac:chgData name="Paul Easter" userId="6549cd31feb53bc1" providerId="LiveId" clId="{E19B617E-EE3F-4AAA-9381-36BBE1B8C7A2}" dt="2022-03-12T19:34:53.926" v="74953" actId="478"/>
          <ac:picMkLst>
            <pc:docMk/>
            <pc:sldMk cId="3556664914" sldId="844"/>
            <ac:picMk id="6" creationId="{C8CD058F-5DE5-4F01-A148-AAFDCEC08C20}"/>
          </ac:picMkLst>
        </pc:picChg>
        <pc:picChg chg="add mod">
          <ac:chgData name="Paul Easter" userId="6549cd31feb53bc1" providerId="LiveId" clId="{E19B617E-EE3F-4AAA-9381-36BBE1B8C7A2}" dt="2022-03-12T19:37:23.916" v="74958" actId="1076"/>
          <ac:picMkLst>
            <pc:docMk/>
            <pc:sldMk cId="3556664914" sldId="844"/>
            <ac:picMk id="9" creationId="{158376DC-8FD3-400E-9EE0-D4C99DCC41CE}"/>
          </ac:picMkLst>
        </pc:picChg>
        <pc:picChg chg="del">
          <ac:chgData name="Paul Easter" userId="6549cd31feb53bc1" providerId="LiveId" clId="{E19B617E-EE3F-4AAA-9381-36BBE1B8C7A2}" dt="2022-03-12T19:26:01.262" v="74836" actId="478"/>
          <ac:picMkLst>
            <pc:docMk/>
            <pc:sldMk cId="3556664914" sldId="844"/>
            <ac:picMk id="2050" creationId="{16854A51-97D4-4620-AC31-174DCE45BC2C}"/>
          </ac:picMkLst>
        </pc:picChg>
      </pc:sldChg>
      <pc:sldChg chg="addSp delSp modSp add mod">
        <pc:chgData name="Paul Easter" userId="6549cd31feb53bc1" providerId="LiveId" clId="{E19B617E-EE3F-4AAA-9381-36BBE1B8C7A2}" dt="2022-03-12T20:59:16.323" v="75607" actId="113"/>
        <pc:sldMkLst>
          <pc:docMk/>
          <pc:sldMk cId="4235437804" sldId="845"/>
        </pc:sldMkLst>
        <pc:spChg chg="mod">
          <ac:chgData name="Paul Easter" userId="6549cd31feb53bc1" providerId="LiveId" clId="{E19B617E-EE3F-4AAA-9381-36BBE1B8C7A2}" dt="2022-03-12T20:59:16.323" v="75607" actId="113"/>
          <ac:spMkLst>
            <pc:docMk/>
            <pc:sldMk cId="4235437804" sldId="845"/>
            <ac:spMk id="8" creationId="{E2F794A7-8C4C-4A3F-A33D-B76FD77934A3}"/>
          </ac:spMkLst>
        </pc:spChg>
        <pc:spChg chg="mod">
          <ac:chgData name="Paul Easter" userId="6549cd31feb53bc1" providerId="LiveId" clId="{E19B617E-EE3F-4AAA-9381-36BBE1B8C7A2}" dt="2022-03-12T19:31:00.882" v="74932" actId="20577"/>
          <ac:spMkLst>
            <pc:docMk/>
            <pc:sldMk cId="4235437804" sldId="845"/>
            <ac:spMk id="14" creationId="{D1A264E9-38AC-47A4-83E2-D3C122E48CFC}"/>
          </ac:spMkLst>
        </pc:spChg>
        <pc:picChg chg="del mod">
          <ac:chgData name="Paul Easter" userId="6549cd31feb53bc1" providerId="LiveId" clId="{E19B617E-EE3F-4AAA-9381-36BBE1B8C7A2}" dt="2022-03-12T19:38:19.297" v="74960" actId="478"/>
          <ac:picMkLst>
            <pc:docMk/>
            <pc:sldMk cId="4235437804" sldId="845"/>
            <ac:picMk id="3" creationId="{91BF5A4A-6512-4217-AC8C-83D4C3307DB9}"/>
          </ac:picMkLst>
        </pc:picChg>
        <pc:picChg chg="add del mod">
          <ac:chgData name="Paul Easter" userId="6549cd31feb53bc1" providerId="LiveId" clId="{E19B617E-EE3F-4AAA-9381-36BBE1B8C7A2}" dt="2022-03-12T19:38:26.171" v="74964"/>
          <ac:picMkLst>
            <pc:docMk/>
            <pc:sldMk cId="4235437804" sldId="845"/>
            <ac:picMk id="3074" creationId="{65D16DDE-EFA6-4C83-BEE7-AE9EDB4AFCC3}"/>
          </ac:picMkLst>
        </pc:picChg>
        <pc:picChg chg="add del mod">
          <ac:chgData name="Paul Easter" userId="6549cd31feb53bc1" providerId="LiveId" clId="{E19B617E-EE3F-4AAA-9381-36BBE1B8C7A2}" dt="2022-03-12T19:39:51.094" v="74971" actId="478"/>
          <ac:picMkLst>
            <pc:docMk/>
            <pc:sldMk cId="4235437804" sldId="845"/>
            <ac:picMk id="3076" creationId="{BEBB82CA-283E-4BCA-B795-81F1E61D86E9}"/>
          </ac:picMkLst>
        </pc:picChg>
        <pc:picChg chg="add del mod">
          <ac:chgData name="Paul Easter" userId="6549cd31feb53bc1" providerId="LiveId" clId="{E19B617E-EE3F-4AAA-9381-36BBE1B8C7A2}" dt="2022-03-12T19:41:42.700" v="74982" actId="478"/>
          <ac:picMkLst>
            <pc:docMk/>
            <pc:sldMk cId="4235437804" sldId="845"/>
            <ac:picMk id="3078" creationId="{D67F9925-9EE1-4343-B0D1-888C0E0CACE0}"/>
          </ac:picMkLst>
        </pc:picChg>
        <pc:picChg chg="add mod">
          <ac:chgData name="Paul Easter" userId="6549cd31feb53bc1" providerId="LiveId" clId="{E19B617E-EE3F-4AAA-9381-36BBE1B8C7A2}" dt="2022-03-12T19:42:13.134" v="74985"/>
          <ac:picMkLst>
            <pc:docMk/>
            <pc:sldMk cId="4235437804" sldId="845"/>
            <ac:picMk id="3080" creationId="{84E771C6-013D-47ED-BD4F-48D01F116255}"/>
          </ac:picMkLst>
        </pc:picChg>
      </pc:sldChg>
      <pc:sldChg chg="modSp add mod">
        <pc:chgData name="Paul Easter" userId="6549cd31feb53bc1" providerId="LiveId" clId="{E19B617E-EE3F-4AAA-9381-36BBE1B8C7A2}" dt="2022-03-13T01:14:20.581" v="81070" actId="20577"/>
        <pc:sldMkLst>
          <pc:docMk/>
          <pc:sldMk cId="3392732738" sldId="846"/>
        </pc:sldMkLst>
        <pc:spChg chg="mod">
          <ac:chgData name="Paul Easter" userId="6549cd31feb53bc1" providerId="LiveId" clId="{E19B617E-EE3F-4AAA-9381-36BBE1B8C7A2}" dt="2022-03-12T23:48:46.889" v="78964" actId="20577"/>
          <ac:spMkLst>
            <pc:docMk/>
            <pc:sldMk cId="3392732738" sldId="846"/>
            <ac:spMk id="8" creationId="{E2F794A7-8C4C-4A3F-A33D-B76FD77934A3}"/>
          </ac:spMkLst>
        </pc:spChg>
        <pc:spChg chg="mod">
          <ac:chgData name="Paul Easter" userId="6549cd31feb53bc1" providerId="LiveId" clId="{E19B617E-EE3F-4AAA-9381-36BBE1B8C7A2}" dt="2022-03-13T01:14:20.581" v="81070" actId="20577"/>
          <ac:spMkLst>
            <pc:docMk/>
            <pc:sldMk cId="3392732738" sldId="846"/>
            <ac:spMk id="14" creationId="{D1A264E9-38AC-47A4-83E2-D3C122E48CFC}"/>
          </ac:spMkLst>
        </pc:spChg>
        <pc:graphicFrameChg chg="mod modGraphic">
          <ac:chgData name="Paul Easter" userId="6549cd31feb53bc1" providerId="LiveId" clId="{E19B617E-EE3F-4AAA-9381-36BBE1B8C7A2}" dt="2022-03-12T21:34:41.995" v="75634" actId="113"/>
          <ac:graphicFrameMkLst>
            <pc:docMk/>
            <pc:sldMk cId="3392732738" sldId="846"/>
            <ac:graphicFrameMk id="6" creationId="{9BCA56D4-65E9-40E4-BE60-BA55BD3BC3D7}"/>
          </ac:graphicFrameMkLst>
        </pc:graphicFrameChg>
      </pc:sldChg>
      <pc:sldChg chg="addSp delSp modSp add mod">
        <pc:chgData name="Paul Easter" userId="6549cd31feb53bc1" providerId="LiveId" clId="{E19B617E-EE3F-4AAA-9381-36BBE1B8C7A2}" dt="2022-03-12T23:36:21.105" v="78675"/>
        <pc:sldMkLst>
          <pc:docMk/>
          <pc:sldMk cId="2521739184" sldId="847"/>
        </pc:sldMkLst>
        <pc:spChg chg="mod">
          <ac:chgData name="Paul Easter" userId="6549cd31feb53bc1" providerId="LiveId" clId="{E19B617E-EE3F-4AAA-9381-36BBE1B8C7A2}" dt="2022-03-12T23:15:01.867" v="77812" actId="6549"/>
          <ac:spMkLst>
            <pc:docMk/>
            <pc:sldMk cId="2521739184" sldId="847"/>
            <ac:spMk id="8" creationId="{E2F794A7-8C4C-4A3F-A33D-B76FD77934A3}"/>
          </ac:spMkLst>
        </pc:spChg>
        <pc:spChg chg="del">
          <ac:chgData name="Paul Easter" userId="6549cd31feb53bc1" providerId="LiveId" clId="{E19B617E-EE3F-4AAA-9381-36BBE1B8C7A2}" dt="2022-03-12T21:43:51.736" v="75683" actId="478"/>
          <ac:spMkLst>
            <pc:docMk/>
            <pc:sldMk cId="2521739184" sldId="847"/>
            <ac:spMk id="10" creationId="{CBBBB234-CF85-4491-81DC-A3F78F82CE32}"/>
          </ac:spMkLst>
        </pc:spChg>
        <pc:spChg chg="mod">
          <ac:chgData name="Paul Easter" userId="6549cd31feb53bc1" providerId="LiveId" clId="{E19B617E-EE3F-4AAA-9381-36BBE1B8C7A2}" dt="2022-03-12T22:41:28.421" v="77205" actId="1076"/>
          <ac:spMkLst>
            <pc:docMk/>
            <pc:sldMk cId="2521739184" sldId="847"/>
            <ac:spMk id="11" creationId="{B6903D10-FE8F-4F82-9642-4B280F832E23}"/>
          </ac:spMkLst>
        </pc:spChg>
        <pc:spChg chg="mod">
          <ac:chgData name="Paul Easter" userId="6549cd31feb53bc1" providerId="LiveId" clId="{E19B617E-EE3F-4AAA-9381-36BBE1B8C7A2}" dt="2022-03-12T23:36:21.105" v="78675"/>
          <ac:spMkLst>
            <pc:docMk/>
            <pc:sldMk cId="2521739184" sldId="847"/>
            <ac:spMk id="14" creationId="{D1A264E9-38AC-47A4-83E2-D3C122E48CFC}"/>
          </ac:spMkLst>
        </pc:spChg>
        <pc:grpChg chg="add mod">
          <ac:chgData name="Paul Easter" userId="6549cd31feb53bc1" providerId="LiveId" clId="{E19B617E-EE3F-4AAA-9381-36BBE1B8C7A2}" dt="2022-03-12T22:41:41.511" v="77207"/>
          <ac:grpSpMkLst>
            <pc:docMk/>
            <pc:sldMk cId="2521739184" sldId="847"/>
            <ac:grpSpMk id="2" creationId="{80F77E1C-C9C2-46D4-BB56-0BA6899E4211}"/>
          </ac:grpSpMkLst>
        </pc:grpChg>
        <pc:picChg chg="mod">
          <ac:chgData name="Paul Easter" userId="6549cd31feb53bc1" providerId="LiveId" clId="{E19B617E-EE3F-4AAA-9381-36BBE1B8C7A2}" dt="2022-03-12T22:41:28.421" v="77205" actId="1076"/>
          <ac:picMkLst>
            <pc:docMk/>
            <pc:sldMk cId="2521739184" sldId="847"/>
            <ac:picMk id="2050" creationId="{16854A51-97D4-4620-AC31-174DCE45BC2C}"/>
          </ac:picMkLst>
        </pc:picChg>
      </pc:sldChg>
      <pc:sldChg chg="modSp add mod">
        <pc:chgData name="Paul Easter" userId="6549cd31feb53bc1" providerId="LiveId" clId="{E19B617E-EE3F-4AAA-9381-36BBE1B8C7A2}" dt="2022-03-13T03:15:57.336" v="82572" actId="20577"/>
        <pc:sldMkLst>
          <pc:docMk/>
          <pc:sldMk cId="1813672900" sldId="848"/>
        </pc:sldMkLst>
        <pc:spChg chg="mod">
          <ac:chgData name="Paul Easter" userId="6549cd31feb53bc1" providerId="LiveId" clId="{E19B617E-EE3F-4AAA-9381-36BBE1B8C7A2}" dt="2022-03-13T02:59:57.845" v="82166" actId="27636"/>
          <ac:spMkLst>
            <pc:docMk/>
            <pc:sldMk cId="1813672900" sldId="848"/>
            <ac:spMk id="8" creationId="{E2F794A7-8C4C-4A3F-A33D-B76FD77934A3}"/>
          </ac:spMkLst>
        </pc:spChg>
        <pc:graphicFrameChg chg="mod">
          <ac:chgData name="Paul Easter" userId="6549cd31feb53bc1" providerId="LiveId" clId="{E19B617E-EE3F-4AAA-9381-36BBE1B8C7A2}" dt="2022-03-13T03:15:57.336" v="82572" actId="20577"/>
          <ac:graphicFrameMkLst>
            <pc:docMk/>
            <pc:sldMk cId="1813672900" sldId="848"/>
            <ac:graphicFrameMk id="6" creationId="{B00D583C-01D7-477D-BFA6-601A7FC54AD9}"/>
          </ac:graphicFrameMkLst>
        </pc:graphicFrameChg>
      </pc:sldChg>
      <pc:sldChg chg="add del">
        <pc:chgData name="Paul Easter" userId="6549cd31feb53bc1" providerId="LiveId" clId="{E19B617E-EE3F-4AAA-9381-36BBE1B8C7A2}" dt="2022-03-12T22:42:57.245" v="77211" actId="2696"/>
        <pc:sldMkLst>
          <pc:docMk/>
          <pc:sldMk cId="1180319822" sldId="849"/>
        </pc:sldMkLst>
      </pc:sldChg>
      <pc:sldChg chg="modSp add mod">
        <pc:chgData name="Paul Easter" userId="6549cd31feb53bc1" providerId="LiveId" clId="{E19B617E-EE3F-4AAA-9381-36BBE1B8C7A2}" dt="2022-03-12T23:36:23.689" v="78676"/>
        <pc:sldMkLst>
          <pc:docMk/>
          <pc:sldMk cId="2271322954" sldId="850"/>
        </pc:sldMkLst>
        <pc:spChg chg="mod">
          <ac:chgData name="Paul Easter" userId="6549cd31feb53bc1" providerId="LiveId" clId="{E19B617E-EE3F-4AAA-9381-36BBE1B8C7A2}" dt="2022-03-12T23:14:29.634" v="77802" actId="20577"/>
          <ac:spMkLst>
            <pc:docMk/>
            <pc:sldMk cId="2271322954" sldId="850"/>
            <ac:spMk id="8" creationId="{E2F794A7-8C4C-4A3F-A33D-B76FD77934A3}"/>
          </ac:spMkLst>
        </pc:spChg>
        <pc:spChg chg="mod">
          <ac:chgData name="Paul Easter" userId="6549cd31feb53bc1" providerId="LiveId" clId="{E19B617E-EE3F-4AAA-9381-36BBE1B8C7A2}" dt="2022-03-12T23:36:23.689" v="78676"/>
          <ac:spMkLst>
            <pc:docMk/>
            <pc:sldMk cId="2271322954" sldId="850"/>
            <ac:spMk id="14" creationId="{D1A264E9-38AC-47A4-83E2-D3C122E48CFC}"/>
          </ac:spMkLst>
        </pc:spChg>
        <pc:picChg chg="mod">
          <ac:chgData name="Paul Easter" userId="6549cd31feb53bc1" providerId="LiveId" clId="{E19B617E-EE3F-4AAA-9381-36BBE1B8C7A2}" dt="2022-03-12T22:48:42.232" v="77411"/>
          <ac:picMkLst>
            <pc:docMk/>
            <pc:sldMk cId="2271322954" sldId="850"/>
            <ac:picMk id="2050" creationId="{16854A51-97D4-4620-AC31-174DCE45BC2C}"/>
          </ac:picMkLst>
        </pc:picChg>
      </pc:sldChg>
      <pc:sldChg chg="addSp delSp modSp add mod ord">
        <pc:chgData name="Paul Easter" userId="6549cd31feb53bc1" providerId="LiveId" clId="{E19B617E-EE3F-4AAA-9381-36BBE1B8C7A2}" dt="2022-03-12T23:36:12.461" v="78674" actId="20577"/>
        <pc:sldMkLst>
          <pc:docMk/>
          <pc:sldMk cId="3849115069" sldId="851"/>
        </pc:sldMkLst>
        <pc:spChg chg="del">
          <ac:chgData name="Paul Easter" userId="6549cd31feb53bc1" providerId="LiveId" clId="{E19B617E-EE3F-4AAA-9381-36BBE1B8C7A2}" dt="2022-03-12T23:03:31.834" v="77621" actId="478"/>
          <ac:spMkLst>
            <pc:docMk/>
            <pc:sldMk cId="3849115069" sldId="851"/>
            <ac:spMk id="5" creationId="{E34CAE89-948B-43FE-B376-E952577F298F}"/>
          </ac:spMkLst>
        </pc:spChg>
        <pc:spChg chg="mod">
          <ac:chgData name="Paul Easter" userId="6549cd31feb53bc1" providerId="LiveId" clId="{E19B617E-EE3F-4AAA-9381-36BBE1B8C7A2}" dt="2022-03-12T23:08:16.295" v="77768" actId="113"/>
          <ac:spMkLst>
            <pc:docMk/>
            <pc:sldMk cId="3849115069" sldId="851"/>
            <ac:spMk id="8" creationId="{E2F794A7-8C4C-4A3F-A33D-B76FD77934A3}"/>
          </ac:spMkLst>
        </pc:spChg>
        <pc:spChg chg="add mod">
          <ac:chgData name="Paul Easter" userId="6549cd31feb53bc1" providerId="LiveId" clId="{E19B617E-EE3F-4AAA-9381-36BBE1B8C7A2}" dt="2022-03-12T23:03:32.540" v="77622"/>
          <ac:spMkLst>
            <pc:docMk/>
            <pc:sldMk cId="3849115069" sldId="851"/>
            <ac:spMk id="10" creationId="{71CC9F91-6ADB-4CD2-A4F7-42086AFD3A6F}"/>
          </ac:spMkLst>
        </pc:spChg>
        <pc:spChg chg="mod">
          <ac:chgData name="Paul Easter" userId="6549cd31feb53bc1" providerId="LiveId" clId="{E19B617E-EE3F-4AAA-9381-36BBE1B8C7A2}" dt="2022-03-12T23:36:12.461" v="78674" actId="20577"/>
          <ac:spMkLst>
            <pc:docMk/>
            <pc:sldMk cId="3849115069" sldId="851"/>
            <ac:spMk id="14" creationId="{D1A264E9-38AC-47A4-83E2-D3C122E48CFC}"/>
          </ac:spMkLst>
        </pc:spChg>
        <pc:grpChg chg="del">
          <ac:chgData name="Paul Easter" userId="6549cd31feb53bc1" providerId="LiveId" clId="{E19B617E-EE3F-4AAA-9381-36BBE1B8C7A2}" dt="2022-03-12T22:58:21.821" v="77597" actId="478"/>
          <ac:grpSpMkLst>
            <pc:docMk/>
            <pc:sldMk cId="3849115069" sldId="851"/>
            <ac:grpSpMk id="2" creationId="{80F77E1C-C9C2-46D4-BB56-0BA6899E4211}"/>
          </ac:grpSpMkLst>
        </pc:grpChg>
        <pc:graphicFrameChg chg="add mod modGraphic">
          <ac:chgData name="Paul Easter" userId="6549cd31feb53bc1" providerId="LiveId" clId="{E19B617E-EE3F-4AAA-9381-36BBE1B8C7A2}" dt="2022-03-12T23:12:47.488" v="77799" actId="1076"/>
          <ac:graphicFrameMkLst>
            <pc:docMk/>
            <pc:sldMk cId="3849115069" sldId="851"/>
            <ac:graphicFrameMk id="9" creationId="{EE8A6F8F-03C9-4A17-9D03-02AF24621445}"/>
          </ac:graphicFrameMkLst>
        </pc:graphicFrameChg>
        <pc:picChg chg="mod">
          <ac:chgData name="Paul Easter" userId="6549cd31feb53bc1" providerId="LiveId" clId="{E19B617E-EE3F-4AAA-9381-36BBE1B8C7A2}" dt="2022-03-12T22:57:18.583" v="77587"/>
          <ac:picMkLst>
            <pc:docMk/>
            <pc:sldMk cId="3849115069" sldId="851"/>
            <ac:picMk id="2050" creationId="{16854A51-97D4-4620-AC31-174DCE45BC2C}"/>
          </ac:picMkLst>
        </pc:picChg>
      </pc:sldChg>
      <pc:sldChg chg="modSp add mod">
        <pc:chgData name="Paul Easter" userId="6549cd31feb53bc1" providerId="LiveId" clId="{E19B617E-EE3F-4AAA-9381-36BBE1B8C7A2}" dt="2022-03-12T23:47:30.948" v="78951" actId="1076"/>
        <pc:sldMkLst>
          <pc:docMk/>
          <pc:sldMk cId="635691376" sldId="852"/>
        </pc:sldMkLst>
        <pc:spChg chg="mod">
          <ac:chgData name="Paul Easter" userId="6549cd31feb53bc1" providerId="LiveId" clId="{E19B617E-EE3F-4AAA-9381-36BBE1B8C7A2}" dt="2022-03-12T23:47:30.948" v="78951" actId="1076"/>
          <ac:spMkLst>
            <pc:docMk/>
            <pc:sldMk cId="635691376" sldId="852"/>
            <ac:spMk id="8" creationId="{E2F794A7-8C4C-4A3F-A33D-B76FD77934A3}"/>
          </ac:spMkLst>
        </pc:spChg>
        <pc:spChg chg="mod">
          <ac:chgData name="Paul Easter" userId="6549cd31feb53bc1" providerId="LiveId" clId="{E19B617E-EE3F-4AAA-9381-36BBE1B8C7A2}" dt="2022-03-12T23:36:26.360" v="78677"/>
          <ac:spMkLst>
            <pc:docMk/>
            <pc:sldMk cId="635691376" sldId="852"/>
            <ac:spMk id="14" creationId="{D1A264E9-38AC-47A4-83E2-D3C122E48CFC}"/>
          </ac:spMkLst>
        </pc:spChg>
        <pc:picChg chg="mod">
          <ac:chgData name="Paul Easter" userId="6549cd31feb53bc1" providerId="LiveId" clId="{E19B617E-EE3F-4AAA-9381-36BBE1B8C7A2}" dt="2022-03-12T23:30:49.943" v="78581"/>
          <ac:picMkLst>
            <pc:docMk/>
            <pc:sldMk cId="635691376" sldId="852"/>
            <ac:picMk id="2050" creationId="{16854A51-97D4-4620-AC31-174DCE45BC2C}"/>
          </ac:picMkLst>
        </pc:picChg>
      </pc:sldChg>
      <pc:sldChg chg="delSp modSp add mod">
        <pc:chgData name="Paul Easter" userId="6549cd31feb53bc1" providerId="LiveId" clId="{E19B617E-EE3F-4AAA-9381-36BBE1B8C7A2}" dt="2022-03-12T23:50:10.649" v="78981" actId="20577"/>
        <pc:sldMkLst>
          <pc:docMk/>
          <pc:sldMk cId="2993031169" sldId="853"/>
        </pc:sldMkLst>
        <pc:spChg chg="mod">
          <ac:chgData name="Paul Easter" userId="6549cd31feb53bc1" providerId="LiveId" clId="{E19B617E-EE3F-4AAA-9381-36BBE1B8C7A2}" dt="2022-03-12T23:50:10.649" v="78981" actId="20577"/>
          <ac:spMkLst>
            <pc:docMk/>
            <pc:sldMk cId="2993031169" sldId="853"/>
            <ac:spMk id="8" creationId="{E2F794A7-8C4C-4A3F-A33D-B76FD77934A3}"/>
          </ac:spMkLst>
        </pc:spChg>
        <pc:spChg chg="mod">
          <ac:chgData name="Paul Easter" userId="6549cd31feb53bc1" providerId="LiveId" clId="{E19B617E-EE3F-4AAA-9381-36BBE1B8C7A2}" dt="2022-03-12T23:41:09.697" v="78753" actId="20577"/>
          <ac:spMkLst>
            <pc:docMk/>
            <pc:sldMk cId="2993031169" sldId="853"/>
            <ac:spMk id="14" creationId="{D1A264E9-38AC-47A4-83E2-D3C122E48CFC}"/>
          </ac:spMkLst>
        </pc:spChg>
        <pc:grpChg chg="del">
          <ac:chgData name="Paul Easter" userId="6549cd31feb53bc1" providerId="LiveId" clId="{E19B617E-EE3F-4AAA-9381-36BBE1B8C7A2}" dt="2022-03-12T23:41:39.434" v="78762" actId="478"/>
          <ac:grpSpMkLst>
            <pc:docMk/>
            <pc:sldMk cId="2993031169" sldId="853"/>
            <ac:grpSpMk id="2" creationId="{80F77E1C-C9C2-46D4-BB56-0BA6899E4211}"/>
          </ac:grpSpMkLst>
        </pc:grpChg>
      </pc:sldChg>
      <pc:sldChg chg="add del">
        <pc:chgData name="Paul Easter" userId="6549cd31feb53bc1" providerId="LiveId" clId="{E19B617E-EE3F-4AAA-9381-36BBE1B8C7A2}" dt="2022-03-13T03:43:36.262" v="83411" actId="2696"/>
        <pc:sldMkLst>
          <pc:docMk/>
          <pc:sldMk cId="104384510" sldId="854"/>
        </pc:sldMkLst>
      </pc:sldChg>
      <pc:sldChg chg="modSp add mod">
        <pc:chgData name="Paul Easter" userId="6549cd31feb53bc1" providerId="LiveId" clId="{E19B617E-EE3F-4AAA-9381-36BBE1B8C7A2}" dt="2022-03-13T03:02:56.016" v="82225"/>
        <pc:sldMkLst>
          <pc:docMk/>
          <pc:sldMk cId="499318072" sldId="855"/>
        </pc:sldMkLst>
        <pc:spChg chg="mod">
          <ac:chgData name="Paul Easter" userId="6549cd31feb53bc1" providerId="LiveId" clId="{E19B617E-EE3F-4AAA-9381-36BBE1B8C7A2}" dt="2022-03-13T03:02:56.016" v="82225"/>
          <ac:spMkLst>
            <pc:docMk/>
            <pc:sldMk cId="499318072" sldId="855"/>
            <ac:spMk id="14" creationId="{D1A264E9-38AC-47A4-83E2-D3C122E48CFC}"/>
          </ac:spMkLst>
        </pc:spChg>
      </pc:sldChg>
      <pc:sldChg chg="addSp delSp modSp add del mod">
        <pc:chgData name="Paul Easter" userId="6549cd31feb53bc1" providerId="LiveId" clId="{E19B617E-EE3F-4AAA-9381-36BBE1B8C7A2}" dt="2022-03-13T02:59:19.592" v="82163" actId="2696"/>
        <pc:sldMkLst>
          <pc:docMk/>
          <pc:sldMk cId="1480076577" sldId="855"/>
        </pc:sldMkLst>
        <pc:spChg chg="del">
          <ac:chgData name="Paul Easter" userId="6549cd31feb53bc1" providerId="LiveId" clId="{E19B617E-EE3F-4AAA-9381-36BBE1B8C7A2}" dt="2022-03-13T00:45:09.096" v="79952" actId="478"/>
          <ac:spMkLst>
            <pc:docMk/>
            <pc:sldMk cId="1480076577" sldId="855"/>
            <ac:spMk id="5" creationId="{E34CAE89-948B-43FE-B376-E952577F298F}"/>
          </ac:spMkLst>
        </pc:spChg>
        <pc:spChg chg="mod">
          <ac:chgData name="Paul Easter" userId="6549cd31feb53bc1" providerId="LiveId" clId="{E19B617E-EE3F-4AAA-9381-36BBE1B8C7A2}" dt="2022-03-13T00:52:35.033" v="80198" actId="27636"/>
          <ac:spMkLst>
            <pc:docMk/>
            <pc:sldMk cId="1480076577" sldId="855"/>
            <ac:spMk id="8" creationId="{E2F794A7-8C4C-4A3F-A33D-B76FD77934A3}"/>
          </ac:spMkLst>
        </pc:spChg>
        <pc:spChg chg="add del mod">
          <ac:chgData name="Paul Easter" userId="6549cd31feb53bc1" providerId="LiveId" clId="{E19B617E-EE3F-4AAA-9381-36BBE1B8C7A2}" dt="2022-03-13T00:52:02.944" v="80189" actId="478"/>
          <ac:spMkLst>
            <pc:docMk/>
            <pc:sldMk cId="1480076577" sldId="855"/>
            <ac:spMk id="9" creationId="{5E1292A2-7065-4061-904B-6A0FE7ED666F}"/>
          </ac:spMkLst>
        </pc:spChg>
        <pc:spChg chg="add mod">
          <ac:chgData name="Paul Easter" userId="6549cd31feb53bc1" providerId="LiveId" clId="{E19B617E-EE3F-4AAA-9381-36BBE1B8C7A2}" dt="2022-03-13T00:52:40.658" v="80199"/>
          <ac:spMkLst>
            <pc:docMk/>
            <pc:sldMk cId="1480076577" sldId="855"/>
            <ac:spMk id="10" creationId="{ABFFD998-8629-4A2B-9DBD-FD4AE874198F}"/>
          </ac:spMkLst>
        </pc:spChg>
        <pc:spChg chg="mod">
          <ac:chgData name="Paul Easter" userId="6549cd31feb53bc1" providerId="LiveId" clId="{E19B617E-EE3F-4AAA-9381-36BBE1B8C7A2}" dt="2022-03-13T00:22:26.176" v="79078" actId="20577"/>
          <ac:spMkLst>
            <pc:docMk/>
            <pc:sldMk cId="1480076577" sldId="855"/>
            <ac:spMk id="14" creationId="{D1A264E9-38AC-47A4-83E2-D3C122E48CFC}"/>
          </ac:spMkLst>
        </pc:spChg>
        <pc:graphicFrameChg chg="del">
          <ac:chgData name="Paul Easter" userId="6549cd31feb53bc1" providerId="LiveId" clId="{E19B617E-EE3F-4AAA-9381-36BBE1B8C7A2}" dt="2022-03-13T00:33:25.681" v="79405" actId="478"/>
          <ac:graphicFrameMkLst>
            <pc:docMk/>
            <pc:sldMk cId="1480076577" sldId="855"/>
            <ac:graphicFrameMk id="6" creationId="{9BCA56D4-65E9-40E4-BE60-BA55BD3BC3D7}"/>
          </ac:graphicFrameMkLst>
        </pc:graphicFrameChg>
      </pc:sldChg>
      <pc:sldChg chg="add">
        <pc:chgData name="Paul Easter" userId="6549cd31feb53bc1" providerId="LiveId" clId="{E19B617E-EE3F-4AAA-9381-36BBE1B8C7A2}" dt="2022-03-13T02:59:42.750" v="82164"/>
        <pc:sldMkLst>
          <pc:docMk/>
          <pc:sldMk cId="482918926" sldId="856"/>
        </pc:sldMkLst>
      </pc:sldChg>
      <pc:sldChg chg="addSp delSp modSp add del mod">
        <pc:chgData name="Paul Easter" userId="6549cd31feb53bc1" providerId="LiveId" clId="{E19B617E-EE3F-4AAA-9381-36BBE1B8C7A2}" dt="2022-03-13T02:59:19.592" v="82163" actId="2696"/>
        <pc:sldMkLst>
          <pc:docMk/>
          <pc:sldMk cId="3947799923" sldId="856"/>
        </pc:sldMkLst>
        <pc:spChg chg="add mod">
          <ac:chgData name="Paul Easter" userId="6549cd31feb53bc1" providerId="LiveId" clId="{E19B617E-EE3F-4AAA-9381-36BBE1B8C7A2}" dt="2022-03-13T00:52:45.528" v="80201"/>
          <ac:spMkLst>
            <pc:docMk/>
            <pc:sldMk cId="3947799923" sldId="856"/>
            <ac:spMk id="6" creationId="{C5B4E129-F0E3-47A4-80FA-14B32FD83848}"/>
          </ac:spMkLst>
        </pc:spChg>
        <pc:spChg chg="mod">
          <ac:chgData name="Paul Easter" userId="6549cd31feb53bc1" providerId="LiveId" clId="{E19B617E-EE3F-4AAA-9381-36BBE1B8C7A2}" dt="2022-03-13T02:56:15.878" v="82078" actId="20577"/>
          <ac:spMkLst>
            <pc:docMk/>
            <pc:sldMk cId="3947799923" sldId="856"/>
            <ac:spMk id="8" creationId="{E2F794A7-8C4C-4A3F-A33D-B76FD77934A3}"/>
          </ac:spMkLst>
        </pc:spChg>
        <pc:spChg chg="del">
          <ac:chgData name="Paul Easter" userId="6549cd31feb53bc1" providerId="LiveId" clId="{E19B617E-EE3F-4AAA-9381-36BBE1B8C7A2}" dt="2022-03-13T00:52:44.670" v="80200" actId="478"/>
          <ac:spMkLst>
            <pc:docMk/>
            <pc:sldMk cId="3947799923" sldId="856"/>
            <ac:spMk id="9" creationId="{5E1292A2-7065-4061-904B-6A0FE7ED666F}"/>
          </ac:spMkLst>
        </pc:spChg>
        <pc:spChg chg="mod">
          <ac:chgData name="Paul Easter" userId="6549cd31feb53bc1" providerId="LiveId" clId="{E19B617E-EE3F-4AAA-9381-36BBE1B8C7A2}" dt="2022-03-13T02:54:44.078" v="82073" actId="20577"/>
          <ac:spMkLst>
            <pc:docMk/>
            <pc:sldMk cId="3947799923" sldId="856"/>
            <ac:spMk id="14" creationId="{D1A264E9-38AC-47A4-83E2-D3C122E48CFC}"/>
          </ac:spMkLst>
        </pc:spChg>
      </pc:sldChg>
      <pc:sldChg chg="modSp add del mod ord">
        <pc:chgData name="Paul Easter" userId="6549cd31feb53bc1" providerId="LiveId" clId="{E19B617E-EE3F-4AAA-9381-36BBE1B8C7A2}" dt="2022-03-13T02:59:19.592" v="82163" actId="2696"/>
        <pc:sldMkLst>
          <pc:docMk/>
          <pc:sldMk cId="49741327" sldId="857"/>
        </pc:sldMkLst>
        <pc:spChg chg="mod">
          <ac:chgData name="Paul Easter" userId="6549cd31feb53bc1" providerId="LiveId" clId="{E19B617E-EE3F-4AAA-9381-36BBE1B8C7A2}" dt="2022-03-13T01:08:09.910" v="80685" actId="14100"/>
          <ac:spMkLst>
            <pc:docMk/>
            <pc:sldMk cId="49741327" sldId="857"/>
            <ac:spMk id="8" creationId="{E2F794A7-8C4C-4A3F-A33D-B76FD77934A3}"/>
          </ac:spMkLst>
        </pc:spChg>
      </pc:sldChg>
      <pc:sldChg chg="modSp add mod">
        <pc:chgData name="Paul Easter" userId="6549cd31feb53bc1" providerId="LiveId" clId="{E19B617E-EE3F-4AAA-9381-36BBE1B8C7A2}" dt="2022-03-13T03:02:52.608" v="82224"/>
        <pc:sldMkLst>
          <pc:docMk/>
          <pc:sldMk cId="1435004829" sldId="857"/>
        </pc:sldMkLst>
        <pc:spChg chg="mod">
          <ac:chgData name="Paul Easter" userId="6549cd31feb53bc1" providerId="LiveId" clId="{E19B617E-EE3F-4AAA-9381-36BBE1B8C7A2}" dt="2022-03-13T03:02:52.608" v="82224"/>
          <ac:spMkLst>
            <pc:docMk/>
            <pc:sldMk cId="1435004829" sldId="857"/>
            <ac:spMk id="14" creationId="{D1A264E9-38AC-47A4-83E2-D3C122E48CFC}"/>
          </ac:spMkLst>
        </pc:spChg>
      </pc:sldChg>
      <pc:sldChg chg="modSp add mod">
        <pc:chgData name="Paul Easter" userId="6549cd31feb53bc1" providerId="LiveId" clId="{E19B617E-EE3F-4AAA-9381-36BBE1B8C7A2}" dt="2022-03-13T03:16:44.158" v="82577"/>
        <pc:sldMkLst>
          <pc:docMk/>
          <pc:sldMk cId="717479014" sldId="858"/>
        </pc:sldMkLst>
        <pc:spChg chg="mod">
          <ac:chgData name="Paul Easter" userId="6549cd31feb53bc1" providerId="LiveId" clId="{E19B617E-EE3F-4AAA-9381-36BBE1B8C7A2}" dt="2022-03-13T03:16:44.158" v="82577"/>
          <ac:spMkLst>
            <pc:docMk/>
            <pc:sldMk cId="717479014" sldId="858"/>
            <ac:spMk id="8" creationId="{E2F794A7-8C4C-4A3F-A33D-B76FD77934A3}"/>
          </ac:spMkLst>
        </pc:spChg>
      </pc:sldChg>
      <pc:sldChg chg="modSp add del mod">
        <pc:chgData name="Paul Easter" userId="6549cd31feb53bc1" providerId="LiveId" clId="{E19B617E-EE3F-4AAA-9381-36BBE1B8C7A2}" dt="2022-03-13T02:59:19.592" v="82163" actId="2696"/>
        <pc:sldMkLst>
          <pc:docMk/>
          <pc:sldMk cId="3169598394" sldId="858"/>
        </pc:sldMkLst>
        <pc:spChg chg="mod">
          <ac:chgData name="Paul Easter" userId="6549cd31feb53bc1" providerId="LiveId" clId="{E19B617E-EE3F-4AAA-9381-36BBE1B8C7A2}" dt="2022-03-13T02:58:48.452" v="82162"/>
          <ac:spMkLst>
            <pc:docMk/>
            <pc:sldMk cId="3169598394" sldId="858"/>
            <ac:spMk id="8" creationId="{E2F794A7-8C4C-4A3F-A33D-B76FD77934A3}"/>
          </ac:spMkLst>
        </pc:spChg>
        <pc:spChg chg="mod">
          <ac:chgData name="Paul Easter" userId="6549cd31feb53bc1" providerId="LiveId" clId="{E19B617E-EE3F-4AAA-9381-36BBE1B8C7A2}" dt="2022-03-13T02:54:54.985" v="82074"/>
          <ac:spMkLst>
            <pc:docMk/>
            <pc:sldMk cId="3169598394" sldId="858"/>
            <ac:spMk id="14" creationId="{D1A264E9-38AC-47A4-83E2-D3C122E48CFC}"/>
          </ac:spMkLst>
        </pc:spChg>
      </pc:sldChg>
      <pc:sldChg chg="addSp delSp modSp add mod">
        <pc:chgData name="Paul Easter" userId="6549cd31feb53bc1" providerId="LiveId" clId="{E19B617E-EE3F-4AAA-9381-36BBE1B8C7A2}" dt="2022-03-13T03:38:25.323" v="83410" actId="1036"/>
        <pc:sldMkLst>
          <pc:docMk/>
          <pc:sldMk cId="2911315469" sldId="859"/>
        </pc:sldMkLst>
        <pc:spChg chg="del">
          <ac:chgData name="Paul Easter" userId="6549cd31feb53bc1" providerId="LiveId" clId="{E19B617E-EE3F-4AAA-9381-36BBE1B8C7A2}" dt="2022-03-13T03:38:22.367" v="83409" actId="478"/>
          <ac:spMkLst>
            <pc:docMk/>
            <pc:sldMk cId="2911315469" sldId="859"/>
            <ac:spMk id="6" creationId="{C5B4E129-F0E3-47A4-80FA-14B32FD83848}"/>
          </ac:spMkLst>
        </pc:spChg>
        <pc:spChg chg="mod">
          <ac:chgData name="Paul Easter" userId="6549cd31feb53bc1" providerId="LiveId" clId="{E19B617E-EE3F-4AAA-9381-36BBE1B8C7A2}" dt="2022-03-13T03:38:06.632" v="83408" actId="20577"/>
          <ac:spMkLst>
            <pc:docMk/>
            <pc:sldMk cId="2911315469" sldId="859"/>
            <ac:spMk id="8" creationId="{E2F794A7-8C4C-4A3F-A33D-B76FD77934A3}"/>
          </ac:spMkLst>
        </pc:spChg>
        <pc:graphicFrameChg chg="add mod modGraphic">
          <ac:chgData name="Paul Easter" userId="6549cd31feb53bc1" providerId="LiveId" clId="{E19B617E-EE3F-4AAA-9381-36BBE1B8C7A2}" dt="2022-03-13T03:38:25.323" v="83410" actId="1036"/>
          <ac:graphicFrameMkLst>
            <pc:docMk/>
            <pc:sldMk cId="2911315469" sldId="859"/>
            <ac:graphicFrameMk id="7" creationId="{5B984E5C-5C3A-4469-9AB8-31DB0089ED1A}"/>
          </ac:graphicFrameMkLst>
        </pc:graphicFrameChg>
      </pc:sldChg>
      <pc:sldChg chg="addSp modSp add mod">
        <pc:chgData name="Paul Easter" userId="6549cd31feb53bc1" providerId="LiveId" clId="{E19B617E-EE3F-4AAA-9381-36BBE1B8C7A2}" dt="2022-03-13T03:55:18.112" v="83827" actId="27636"/>
        <pc:sldMkLst>
          <pc:docMk/>
          <pc:sldMk cId="4258976268" sldId="860"/>
        </pc:sldMkLst>
        <pc:spChg chg="add mod">
          <ac:chgData name="Paul Easter" userId="6549cd31feb53bc1" providerId="LiveId" clId="{E19B617E-EE3F-4AAA-9381-36BBE1B8C7A2}" dt="2022-03-13T03:55:18.112" v="83827" actId="27636"/>
          <ac:spMkLst>
            <pc:docMk/>
            <pc:sldMk cId="4258976268" sldId="860"/>
            <ac:spMk id="6" creationId="{8887D140-F487-46B6-8F96-0B11AA86EC1E}"/>
          </ac:spMkLst>
        </pc:spChg>
        <pc:spChg chg="mod">
          <ac:chgData name="Paul Easter" userId="6549cd31feb53bc1" providerId="LiveId" clId="{E19B617E-EE3F-4AAA-9381-36BBE1B8C7A2}" dt="2022-03-13T03:53:19.006" v="83820"/>
          <ac:spMkLst>
            <pc:docMk/>
            <pc:sldMk cId="4258976268" sldId="860"/>
            <ac:spMk id="8" creationId="{E2F794A7-8C4C-4A3F-A33D-B76FD77934A3}"/>
          </ac:spMkLst>
        </pc:spChg>
        <pc:spChg chg="mod">
          <ac:chgData name="Paul Easter" userId="6549cd31feb53bc1" providerId="LiveId" clId="{E19B617E-EE3F-4AAA-9381-36BBE1B8C7A2}" dt="2022-03-13T03:47:25.685" v="83424" actId="20577"/>
          <ac:spMkLst>
            <pc:docMk/>
            <pc:sldMk cId="4258976268" sldId="860"/>
            <ac:spMk id="14" creationId="{D1A264E9-38AC-47A4-83E2-D3C122E48CFC}"/>
          </ac:spMkLst>
        </pc:spChg>
        <pc:graphicFrameChg chg="mod modGraphic">
          <ac:chgData name="Paul Easter" userId="6549cd31feb53bc1" providerId="LiveId" clId="{E19B617E-EE3F-4AAA-9381-36BBE1B8C7A2}" dt="2022-03-13T03:49:58.223" v="83498" actId="1076"/>
          <ac:graphicFrameMkLst>
            <pc:docMk/>
            <pc:sldMk cId="4258976268" sldId="860"/>
            <ac:graphicFrameMk id="7" creationId="{5B984E5C-5C3A-4469-9AB8-31DB0089ED1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BDB7646E-8811-423A-9C42-2CBFADA00A96}" type="datetimeFigureOut">
              <a:rPr lang="en-US" smtClean="0"/>
              <a:t>3/30/2022</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04360E59-1627-4404-ACC5-51C744AB0F27}" type="slidenum">
              <a:rPr lang="en-US" smtClean="0"/>
              <a:t>‹#›</a:t>
            </a:fld>
            <a:endParaRPr lang="en-U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solidFill>
                  <a:schemeClr val="tx1"/>
                </a:solidFill>
              </a:defRPr>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solidFill>
                  <a:schemeClr val="tx1"/>
                </a:solidFill>
              </a:defRPr>
            </a:lvl1pPr>
          </a:lstStyle>
          <a:p>
            <a:fld id="{D677E230-58DD-43ED-96A1-552DDAB53532}" type="datetimeFigureOut">
              <a:rPr lang="en-US" smtClean="0"/>
              <a:pPr/>
              <a:t>3/30/2022</a:t>
            </a:fld>
            <a:endParaRPr lang="en-US" dirty="0"/>
          </a:p>
        </p:txBody>
      </p:sp>
      <p:sp>
        <p:nvSpPr>
          <p:cNvPr id="4" name="Slide Image Placeholder 3"/>
          <p:cNvSpPr>
            <a:spLocks noGrp="1" noRot="1" noChangeAspect="1"/>
          </p:cNvSpPr>
          <p:nvPr>
            <p:ph type="sldImg" idx="2"/>
          </p:nvPr>
        </p:nvSpPr>
        <p:spPr>
          <a:xfrm>
            <a:off x="458788" y="720725"/>
            <a:ext cx="6397625"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solidFill>
                  <a:schemeClr val="tx1"/>
                </a:solidFill>
              </a:defRPr>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solidFill>
                  <a:schemeClr val="tx1"/>
                </a:solidFill>
              </a:defRPr>
            </a:lvl1pPr>
          </a:lstStyle>
          <a:p>
            <a:fld id="{841221E5-7225-48EB-A4EE-420E7BFCF705}" type="slidenum">
              <a:rPr lang="en-US" smtClean="0"/>
              <a:pPr/>
              <a:t>‹#›</a:t>
            </a:fld>
            <a:endParaRPr lang="en-US"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a:t>
            </a:fld>
            <a:endParaRPr lang="en-US" dirty="0"/>
          </a:p>
        </p:txBody>
      </p:sp>
    </p:spTree>
    <p:extLst>
      <p:ext uri="{BB962C8B-B14F-4D97-AF65-F5344CB8AC3E}">
        <p14:creationId xmlns:p14="http://schemas.microsoft.com/office/powerpoint/2010/main" val="2972154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3</a:t>
            </a:fld>
            <a:endParaRPr lang="en-US" dirty="0"/>
          </a:p>
        </p:txBody>
      </p:sp>
    </p:spTree>
    <p:extLst>
      <p:ext uri="{BB962C8B-B14F-4D97-AF65-F5344CB8AC3E}">
        <p14:creationId xmlns:p14="http://schemas.microsoft.com/office/powerpoint/2010/main" val="62511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4</a:t>
            </a:fld>
            <a:endParaRPr lang="en-US" dirty="0"/>
          </a:p>
        </p:txBody>
      </p:sp>
    </p:spTree>
    <p:extLst>
      <p:ext uri="{BB962C8B-B14F-4D97-AF65-F5344CB8AC3E}">
        <p14:creationId xmlns:p14="http://schemas.microsoft.com/office/powerpoint/2010/main" val="1497504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221E5-7225-48EB-A4EE-420E7BFCF705}" type="slidenum">
              <a:rPr lang="en-US" smtClean="0"/>
              <a:pPr/>
              <a:t>201</a:t>
            </a:fld>
            <a:endParaRPr lang="en-US" dirty="0"/>
          </a:p>
        </p:txBody>
      </p:sp>
    </p:spTree>
    <p:extLst>
      <p:ext uri="{BB962C8B-B14F-4D97-AF65-F5344CB8AC3E}">
        <p14:creationId xmlns:p14="http://schemas.microsoft.com/office/powerpoint/2010/main" val="2994284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Rectangle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2" name="Rectangle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3" name="Straight Connector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15" name="Straight Connector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sp>
        <p:nvSpPr>
          <p:cNvPr id="2" name="Title 1"/>
          <p:cNvSpPr>
            <a:spLocks noGrp="1"/>
          </p:cNvSpPr>
          <p:nvPr>
            <p:ph type="ctrTitle"/>
          </p:nvPr>
        </p:nvSpPr>
        <p:spPr>
          <a:xfrm>
            <a:off x="2428669" y="1600200"/>
            <a:ext cx="8329031" cy="2680127"/>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2428669" y="4344915"/>
            <a:ext cx="7516442" cy="1116085"/>
          </a:xfrm>
        </p:spPr>
        <p:txBody>
          <a:bodyPr>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412"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0" name="Rectangle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1" name="Straight Connector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4" name="Straight Connector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599612" y="685800"/>
            <a:ext cx="1787526"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98613" y="685800"/>
            <a:ext cx="7848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C2C6F8EA-316C-41DE-B9A4-EDCC3A85ED9A}" type="datetimeFigureOut">
              <a:rPr lang="en-US"/>
              <a:t>3/30/2022</a:t>
            </a:fld>
            <a:endParaRPr dirty="0"/>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6" name="Slide Number Placeholder 5"/>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0" name="Rectangle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4" name="Rectangle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1" name="Rectangle 20"/>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22" name="Straight Connector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8"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anchor="t" anchorCtr="0" compatLnSpc="1">
            <a:prstTxWarp prst="textNoShape">
              <a:avLst/>
            </a:prstTxWarp>
          </a:bodyPr>
          <a:lstStyle/>
          <a:p>
            <a:endParaRPr dirty="0"/>
          </a:p>
        </p:txBody>
      </p:sp>
      <p:cxnSp>
        <p:nvCxnSpPr>
          <p:cNvPr id="23" name="Straight Connector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7" name="Rectangle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8" name="Rectangle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29" name="Rectangle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0" name="Rectangle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1" name="Straight Connector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cxnSp>
        <p:nvCxnSpPr>
          <p:cNvPr id="33" name="Straight Connector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598613" y="1600201"/>
            <a:ext cx="8283272" cy="2654064"/>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598613" y="4259996"/>
            <a:ext cx="7264623" cy="1150203"/>
          </a:xfrm>
        </p:spPr>
        <p:txBody>
          <a:bodyPr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6" name="Slide Number Placeholder 5"/>
          <p:cNvSpPr>
            <a:spLocks noGrp="1"/>
          </p:cNvSpPr>
          <p:nvPr>
            <p:ph type="sldNum" sz="quarter" idx="12"/>
          </p:nvPr>
        </p:nvSpPr>
        <p:spPr>
          <a:xfrm>
            <a:off x="10666571" y="6356351"/>
            <a:ext cx="609441" cy="365125"/>
          </a:xfrm>
        </p:spPr>
        <p:txBody>
          <a:bodyPr/>
          <a:lstStyle>
            <a:lvl1pPr>
              <a:defRPr baseline="0">
                <a:solidFill>
                  <a:schemeClr val="tx2"/>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93436" y="1600200"/>
            <a:ext cx="4814586"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61651" y="1600200"/>
            <a:ext cx="4814586" cy="4572000"/>
          </a:xfrm>
        </p:spPr>
        <p:txBody>
          <a:bodyPr/>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93436"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93436" y="2514706"/>
            <a:ext cx="4814586" cy="365749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7349" y="1499616"/>
            <a:ext cx="4818888" cy="938784"/>
          </a:xfrm>
        </p:spPr>
        <p:txBody>
          <a:bodyPr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7349" y="2514600"/>
            <a:ext cx="4818888" cy="3655568"/>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C2C6F8EA-316C-41DE-B9A4-EDCC3A85ED9A}" type="datetimeFigureOut">
              <a:rPr lang="en-US"/>
              <a:t>3/30/2022</a:t>
            </a:fld>
            <a:endParaRPr dirty="0"/>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9" name="Slide Number Placeholder 8"/>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C2C6F8EA-316C-41DE-B9A4-EDCC3A85ED9A}" type="datetimeFigureOut">
              <a:rPr lang="en-US"/>
              <a:t>3/30/2022</a:t>
            </a:fld>
            <a:endParaRPr dirty="0"/>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5" name="Slide Number Placeholder 4"/>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6" name="Rectangle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7" name="Straight Connector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Date Placeholder 1"/>
          <p:cNvSpPr>
            <a:spLocks noGrp="1"/>
          </p:cNvSpPr>
          <p:nvPr>
            <p:ph type="dt" sz="half" idx="10"/>
          </p:nvPr>
        </p:nvSpPr>
        <p:spPr/>
        <p:txBody>
          <a:bodyPr/>
          <a:lstStyle/>
          <a:p>
            <a:fld id="{C2C6F8EA-316C-41DE-B9A4-EDCC3A85ED9A}" type="datetimeFigureOut">
              <a:rPr lang="en-US"/>
              <a:t>3/30/2022</a:t>
            </a:fld>
            <a:endParaRPr dirty="0"/>
          </a:p>
        </p:txBody>
      </p:sp>
      <p:sp>
        <p:nvSpPr>
          <p:cNvPr id="3" name="Footer Placeholder 2"/>
          <p:cNvSpPr>
            <a:spLocks noGrp="1"/>
          </p:cNvSpPr>
          <p:nvPr>
            <p:ph type="ftr" sz="quarter" idx="11"/>
          </p:nvPr>
        </p:nvSpPr>
        <p:spPr/>
        <p:txBody>
          <a:bodyPr/>
          <a:lstStyle/>
          <a:p>
            <a:r>
              <a:rPr lang="en-US" dirty="0"/>
              <a:t>Add a footer</a:t>
            </a:r>
            <a:endParaRPr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DC1BBB0-96F0-4077-A278-0F3FB5C104D3}" type="slidenum">
              <a:rPr/>
              <a:pPr/>
              <a:t>‹#›</a:t>
            </a:fld>
            <a:endParaRPr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cxnSp>
        <p:nvCxnSpPr>
          <p:cNvPr id="10" name="Straight Connector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bwMode="white">
          <a:xfrm>
            <a:off x="1074240" y="381000"/>
            <a:ext cx="3293422" cy="1371600"/>
          </a:xfrm>
        </p:spPr>
        <p:txBody>
          <a:bodyPr anchor="b">
            <a:normAutofit/>
          </a:bodyPr>
          <a:lstStyle>
            <a:lvl1pPr algn="l">
              <a:defRPr sz="2800" b="0" cap="all" baseline="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5180251" y="482600"/>
            <a:ext cx="6195986" cy="56896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bwMode="white">
          <a:xfrm>
            <a:off x="1074240" y="1828800"/>
            <a:ext cx="3293422" cy="4343400"/>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C6F8EA-316C-41DE-B9A4-EDCC3A85ED9A}" type="datetimeFigureOut">
              <a:rPr lang="en-US"/>
              <a:t>3/30/2022</a:t>
            </a:fld>
            <a:endParaRPr dirty="0"/>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7" name="Slide Number Placeholder 6"/>
          <p:cNvSpPr>
            <a:spLocks noGrp="1"/>
          </p:cNvSpPr>
          <p:nvPr>
            <p:ph type="sldNum" sz="quarter" idx="12"/>
          </p:nvPr>
        </p:nvSpPr>
        <p:spPr/>
        <p:txBody>
          <a:bodyPr/>
          <a:lstStyle/>
          <a:p>
            <a:fld id="{7DC1BBB0-96F0-4077-A278-0F3FB5C104D3}" type="slidenum">
              <a:rPr/>
              <a:t>‹#›</a:t>
            </a:fld>
            <a:endParaRPr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9" name="Rectangle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2" name="Title 1"/>
          <p:cNvSpPr>
            <a:spLocks noGrp="1"/>
          </p:cNvSpPr>
          <p:nvPr>
            <p:ph type="title"/>
          </p:nvPr>
        </p:nvSpPr>
        <p:spPr>
          <a:xfrm>
            <a:off x="1074240" y="381000"/>
            <a:ext cx="3293422" cy="1371600"/>
          </a:xfrm>
        </p:spPr>
        <p:txBody>
          <a:bodyPr anchor="b">
            <a:normAutofit/>
          </a:bodyPr>
          <a:lstStyle>
            <a:lvl1pPr algn="l">
              <a:defRPr sz="2800" b="0" cap="all" baseline="0">
                <a:solidFill>
                  <a:schemeClr val="tx1">
                    <a:lumMod val="75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bwMode="auto">
          <a:xfrm>
            <a:off x="5180251" y="482600"/>
            <a:ext cx="6195986" cy="5689600"/>
          </a:xfrm>
          <a:ln w="19050">
            <a:solidFill>
              <a:schemeClr val="bg1"/>
            </a:solidFill>
          </a:ln>
        </p:spPr>
        <p:txBody>
          <a:bodyPr>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74240" y="1828800"/>
            <a:ext cx="3293422" cy="4343400"/>
          </a:xfrm>
        </p:spPr>
        <p:txBody>
          <a:bodyPr>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baseline="0">
                <a:solidFill>
                  <a:schemeClr val="tx2"/>
                </a:solidFill>
              </a:defRPr>
            </a:lvl1pPr>
          </a:lstStyle>
          <a:p>
            <a:fld id="{C2C6F8EA-316C-41DE-B9A4-EDCC3A85ED9A}" type="datetimeFigureOut">
              <a:rPr lang="en-US" smtClean="0"/>
              <a:pPr/>
              <a:t>3/30/2022</a:t>
            </a:fld>
            <a:endParaRPr lang="en-US" dirty="0"/>
          </a:p>
        </p:txBody>
      </p:sp>
      <p:sp>
        <p:nvSpPr>
          <p:cNvPr id="6" name="Footer Placeholder 5"/>
          <p:cNvSpPr>
            <a:spLocks noGrp="1"/>
          </p:cNvSpPr>
          <p:nvPr>
            <p:ph type="ftr" sz="quarter" idx="11"/>
          </p:nvPr>
        </p:nvSpPr>
        <p:spPr/>
        <p:txBody>
          <a:bodyPr/>
          <a:lstStyle>
            <a:lvl1pPr>
              <a:defRPr baseline="0">
                <a:solidFill>
                  <a:schemeClr val="tx2"/>
                </a:solidFill>
              </a:defRPr>
            </a:lvl1pPr>
          </a:lstStyle>
          <a:p>
            <a:r>
              <a:rPr lang="en-US" dirty="0"/>
              <a:t>Add a footer</a:t>
            </a:r>
          </a:p>
        </p:txBody>
      </p:sp>
      <p:sp>
        <p:nvSpPr>
          <p:cNvPr id="7" name="Slide Number Placeholder 6"/>
          <p:cNvSpPr>
            <a:spLocks noGrp="1"/>
          </p:cNvSpPr>
          <p:nvPr>
            <p:ph type="sldNum" sz="quarter" idx="12"/>
          </p:nvPr>
        </p:nvSpPr>
        <p:spPr/>
        <p:txBody>
          <a:bodyPr/>
          <a:lstStyle>
            <a:lvl1pPr>
              <a:defRPr baseline="0">
                <a:solidFill>
                  <a:schemeClr val="tx2"/>
                </a:solidFill>
              </a:defRPr>
            </a:lvl1pPr>
          </a:lstStyle>
          <a:p>
            <a:fld id="{7DC1BBB0-96F0-4077-A278-0F3FB5C104D3}" type="slidenum">
              <a:rPr lang="en-US" smtClean="0"/>
              <a:pPr/>
              <a:t>‹#›</a:t>
            </a:fld>
            <a:endParaRPr lang="en-US" dirty="0"/>
          </a:p>
        </p:txBody>
      </p:sp>
      <p:cxnSp>
        <p:nvCxnSpPr>
          <p:cNvPr id="10" name="Straight Connector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a:endParaRPr dirty="0"/>
          </a:p>
        </p:txBody>
      </p:sp>
      <p:sp>
        <p:nvSpPr>
          <p:cNvPr id="8" name="Rectangle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9" name="Rectangle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3" name="Rectangle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cxnSp>
        <p:nvCxnSpPr>
          <p:cNvPr id="14" name="Straight Connector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dirty="0"/>
          </a:p>
        </p:txBody>
      </p:sp>
      <p:cxnSp>
        <p:nvCxnSpPr>
          <p:cNvPr id="16" name="Straight Connector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fld id="{C2C6F8EA-316C-41DE-B9A4-EDCC3A85ED9A}" type="datetimeFigureOut">
              <a:rPr lang="en-US" smtClean="0"/>
              <a:pPr/>
              <a:t>3/30/2022</a:t>
            </a:fld>
            <a:endParaRPr lang="en-US" dirty="0"/>
          </a:p>
        </p:txBody>
      </p:sp>
      <p:sp>
        <p:nvSpPr>
          <p:cNvPr id="5" name="Footer Placeholder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r>
              <a:rPr lang="en-US" dirty="0"/>
              <a:t>Add a footer</a:t>
            </a:r>
          </a:p>
        </p:txBody>
      </p:sp>
      <p:sp>
        <p:nvSpPr>
          <p:cNvPr id="6" name="Slide Number Placeholder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fld id="{7DC1BBB0-96F0-4077-A278-0F3FB5C104D3}" type="slidenum">
              <a:rPr lang="en-US" smtClean="0"/>
              <a:pPr/>
              <a:t>‹#›</a:t>
            </a:fld>
            <a:endParaRPr lang="en-US"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en.wikipedia.org/wiki/Antipodes" TargetMode="External"/><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eres_(dwarf_planet)"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image" Target="../media/image78.png"/><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png"/><Relationship Id="rId1" Type="http://schemas.openxmlformats.org/officeDocument/2006/relationships/slideLayout" Target="../slideLayouts/slideLayout4.xml"/><Relationship Id="rId4" Type="http://schemas.openxmlformats.org/officeDocument/2006/relationships/image" Target="../media/image98.svg"/></Relationships>
</file>

<file path=ppt/slides/_rels/slide12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980.png"/><Relationship Id="rId2" Type="http://schemas.openxmlformats.org/officeDocument/2006/relationships/image" Target="../media/image108.png"/><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13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5.jpeg"/></Relationships>
</file>

<file path=ppt/slides/_rels/slide13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117.jpeg"/></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18.jpeg"/><Relationship Id="rId1" Type="http://schemas.openxmlformats.org/officeDocument/2006/relationships/slideLayout" Target="../slideLayouts/slideLayout4.xml"/><Relationship Id="rId4" Type="http://schemas.openxmlformats.org/officeDocument/2006/relationships/image" Target="../media/image119.jpeg"/></Relationships>
</file>

<file path=ppt/slides/_rels/slide1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hyperlink" Target="https://en.wikipedia.org/wiki/Mercury_(planet)" TargetMode="Externa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image" Target="../media/image1530.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1570.png"/><Relationship Id="rId2" Type="http://schemas.openxmlformats.org/officeDocument/2006/relationships/image" Target="../media/image1550.png"/><Relationship Id="rId1" Type="http://schemas.openxmlformats.org/officeDocument/2006/relationships/slideLayout" Target="../slideLayouts/slideLayout4.xml"/><Relationship Id="rId5" Type="http://schemas.openxmlformats.org/officeDocument/2006/relationships/image" Target="../media/image148.svg"/><Relationship Id="rId4" Type="http://schemas.openxmlformats.org/officeDocument/2006/relationships/image" Target="../media/image147.png"/></Relationships>
</file>

<file path=ppt/slides/_rels/slide149.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610.png"/><Relationship Id="rId7" Type="http://schemas.openxmlformats.org/officeDocument/2006/relationships/image" Target="../media/image147.png"/><Relationship Id="rId2" Type="http://schemas.openxmlformats.org/officeDocument/2006/relationships/image" Target="../media/image1600.png"/><Relationship Id="rId1" Type="http://schemas.openxmlformats.org/officeDocument/2006/relationships/slideLayout" Target="../slideLayouts/slideLayout4.xml"/><Relationship Id="rId6" Type="http://schemas.openxmlformats.org/officeDocument/2006/relationships/image" Target="../media/image1640.png"/><Relationship Id="rId5" Type="http://schemas.openxmlformats.org/officeDocument/2006/relationships/image" Target="../media/image162.svg"/><Relationship Id="rId4" Type="http://schemas.openxmlformats.org/officeDocument/2006/relationships/image" Target="../media/image161.png"/></Relationships>
</file>

<file path=ppt/slides/_rels/slide1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4.xml"/><Relationship Id="rId4" Type="http://schemas.openxmlformats.org/officeDocument/2006/relationships/image" Target="../media/image269.png"/></Relationships>
</file>

<file path=ppt/slides/_rels/slide15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640.png"/><Relationship Id="rId7" Type="http://schemas.openxmlformats.org/officeDocument/2006/relationships/image" Target="../media/image162.svg"/><Relationship Id="rId2" Type="http://schemas.openxmlformats.org/officeDocument/2006/relationships/image" Target="../media/image1650.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10" Type="http://schemas.openxmlformats.org/officeDocument/2006/relationships/image" Target="../media/image168.png"/><Relationship Id="rId4" Type="http://schemas.openxmlformats.org/officeDocument/2006/relationships/image" Target="../media/image147.png"/><Relationship Id="rId9" Type="http://schemas.openxmlformats.org/officeDocument/2006/relationships/image" Target="../media/image164.svg"/></Relationships>
</file>

<file path=ppt/slides/_rels/slide15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70.png"/><Relationship Id="rId7" Type="http://schemas.openxmlformats.org/officeDocument/2006/relationships/image" Target="../media/image162.svg"/><Relationship Id="rId2" Type="http://schemas.openxmlformats.org/officeDocument/2006/relationships/image" Target="../media/image165.png"/><Relationship Id="rId1" Type="http://schemas.openxmlformats.org/officeDocument/2006/relationships/slideLayout" Target="../slideLayouts/slideLayout4.xml"/><Relationship Id="rId6" Type="http://schemas.openxmlformats.org/officeDocument/2006/relationships/image" Target="../media/image161.png"/><Relationship Id="rId5" Type="http://schemas.openxmlformats.org/officeDocument/2006/relationships/image" Target="../media/image148.svg"/><Relationship Id="rId4" Type="http://schemas.openxmlformats.org/officeDocument/2006/relationships/image" Target="../media/image147.png"/><Relationship Id="rId9" Type="http://schemas.openxmlformats.org/officeDocument/2006/relationships/image" Target="../media/image164.svg"/></Relationships>
</file>

<file path=ppt/slides/_rels/slide15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72.png"/><Relationship Id="rId7" Type="http://schemas.openxmlformats.org/officeDocument/2006/relationships/image" Target="../media/image169.png"/><Relationship Id="rId2" Type="http://schemas.openxmlformats.org/officeDocument/2006/relationships/image" Target="../media/image1710.png"/><Relationship Id="rId1" Type="http://schemas.openxmlformats.org/officeDocument/2006/relationships/slideLayout" Target="../slideLayouts/slideLayout4.xml"/><Relationship Id="rId6" Type="http://schemas.openxmlformats.org/officeDocument/2006/relationships/image" Target="../media/image1730.png"/><Relationship Id="rId5" Type="http://schemas.openxmlformats.org/officeDocument/2006/relationships/image" Target="../media/image162.svg"/><Relationship Id="rId4" Type="http://schemas.openxmlformats.org/officeDocument/2006/relationships/image" Target="../media/image161.png"/></Relationships>
</file>

<file path=ppt/slides/_rels/slide153.xml.rels><?xml version="1.0" encoding="UTF-8" standalone="yes"?>
<Relationships xmlns="http://schemas.openxmlformats.org/package/2006/relationships"><Relationship Id="rId3" Type="http://schemas.openxmlformats.org/officeDocument/2006/relationships/image" Target="../media/image1611.png"/><Relationship Id="rId2" Type="http://schemas.openxmlformats.org/officeDocument/2006/relationships/image" Target="../media/image176.png"/><Relationship Id="rId1" Type="http://schemas.openxmlformats.org/officeDocument/2006/relationships/slideLayout" Target="../slideLayouts/slideLayout4.xml"/><Relationship Id="rId4" Type="http://schemas.openxmlformats.org/officeDocument/2006/relationships/image" Target="../media/image1630.png"/></Relationships>
</file>

<file path=ppt/slides/_rels/slide15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xml"/><Relationship Id="rId4" Type="http://schemas.openxmlformats.org/officeDocument/2006/relationships/image" Target="../media/image165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hyperlink" Target="https://en.wikipedia.org/wiki/Mars" TargetMode="External"/><Relationship Id="rId1" Type="http://schemas.openxmlformats.org/officeDocument/2006/relationships/slideLayout" Target="../slideLayouts/slideLayout4.xml"/><Relationship Id="rId4" Type="http://schemas.openxmlformats.org/officeDocument/2006/relationships/image" Target="../media/image1690.png"/></Relationships>
</file>

<file path=ppt/slides/_rels/slide157.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1.jpeg"/><Relationship Id="rId1" Type="http://schemas.openxmlformats.org/officeDocument/2006/relationships/slideLayout" Target="../slideLayouts/slideLayout4.xml"/><Relationship Id="rId4" Type="http://schemas.openxmlformats.org/officeDocument/2006/relationships/image" Target="../media/image172.jpeg"/></Relationships>
</file>

<file path=ppt/slides/_rels/slide158.xml.rels><?xml version="1.0" encoding="UTF-8" standalone="yes"?>
<Relationships xmlns="http://schemas.openxmlformats.org/package/2006/relationships"><Relationship Id="rId3" Type="http://schemas.openxmlformats.org/officeDocument/2006/relationships/hyperlink" Target="https://en.wikipedia.org/wiki/Mars" TargetMode="External"/><Relationship Id="rId2" Type="http://schemas.openxmlformats.org/officeDocument/2006/relationships/image" Target="../media/image175.png"/><Relationship Id="rId1" Type="http://schemas.openxmlformats.org/officeDocument/2006/relationships/slideLayout" Target="../slideLayouts/slideLayout4.xml"/><Relationship Id="rId4" Type="http://schemas.openxmlformats.org/officeDocument/2006/relationships/image" Target="../media/image177.png"/></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781.png"/><Relationship Id="rId1" Type="http://schemas.openxmlformats.org/officeDocument/2006/relationships/slideLayout" Target="../slideLayouts/slideLayout4.xml"/><Relationship Id="rId4" Type="http://schemas.openxmlformats.org/officeDocument/2006/relationships/image" Target="../media/image185.png"/></Relationships>
</file>

<file path=ppt/slides/_rels/slide16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0.png"/><Relationship Id="rId1" Type="http://schemas.openxmlformats.org/officeDocument/2006/relationships/slideLayout" Target="../slideLayouts/slideLayout4.xml"/><Relationship Id="rId4" Type="http://schemas.openxmlformats.org/officeDocument/2006/relationships/image" Target="../media/image187.jpeg"/></Relationships>
</file>

<file path=ppt/slides/_rels/slide164.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en.wikipedia.org/wiki/Tidal_locking" TargetMode="Externa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6.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69.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8.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image" Target="../media/image272.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199.png"/><Relationship Id="rId1" Type="http://schemas.openxmlformats.org/officeDocument/2006/relationships/slideLayout" Target="../slideLayouts/slideLayout4.xml"/><Relationship Id="rId4" Type="http://schemas.openxmlformats.org/officeDocument/2006/relationships/image" Target="../media/image194.png"/></Relationships>
</file>

<file path=ppt/slides/_rels/slide171.xml.rels><?xml version="1.0" encoding="UTF-8" standalone="yes"?>
<Relationships xmlns="http://schemas.openxmlformats.org/package/2006/relationships"><Relationship Id="rId3" Type="http://schemas.openxmlformats.org/officeDocument/2006/relationships/hyperlink" Target="https://en.wikipedia.org/wiki/Tidal_locking" TargetMode="External"/><Relationship Id="rId2" Type="http://schemas.openxmlformats.org/officeDocument/2006/relationships/image" Target="../media/image201.png"/><Relationship Id="rId1" Type="http://schemas.openxmlformats.org/officeDocument/2006/relationships/slideLayout" Target="../slideLayouts/slideLayout4.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5.png"/></Relationships>
</file>

<file path=ppt/slides/_rels/slide172.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0.jpe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e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2.jpe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5.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8.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6.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7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9.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1.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0.jpe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image" Target="../media/image215.png"/><Relationship Id="rId1" Type="http://schemas.openxmlformats.org/officeDocument/2006/relationships/slideLayout" Target="../slideLayouts/slideLayout4.xml"/><Relationship Id="rId4" Type="http://schemas.openxmlformats.org/officeDocument/2006/relationships/image" Target="../media/image202.png"/></Relationships>
</file>

<file path=ppt/slides/_rels/slide1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16.jpe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image" Target="../media/image219.jpe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image" Target="../media/image221.jpe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5.jpeg"/><Relationship Id="rId7" Type="http://schemas.openxmlformats.org/officeDocument/2006/relationships/image" Target="../media/image228.png"/><Relationship Id="rId2" Type="http://schemas.openxmlformats.org/officeDocument/2006/relationships/image" Target="../media/image223.png"/><Relationship Id="rId1" Type="http://schemas.openxmlformats.org/officeDocument/2006/relationships/slideLayout" Target="../slideLayouts/slideLayout4.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6.jpeg"/></Relationships>
</file>

<file path=ppt/slides/_rels/slide191.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3.png"/><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9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28.jpeg"/><Relationship Id="rId7" Type="http://schemas.openxmlformats.org/officeDocument/2006/relationships/image" Target="../media/image234.png"/><Relationship Id="rId2" Type="http://schemas.openxmlformats.org/officeDocument/2006/relationships/image" Target="../media/image227.jpeg"/><Relationship Id="rId1" Type="http://schemas.openxmlformats.org/officeDocument/2006/relationships/slideLayout" Target="../slideLayouts/slideLayout4.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hyperlink" Target="https://en.wikipedia.org/wiki/Tarim_Basin" TargetMode="External"/><Relationship Id="rId9" Type="http://schemas.openxmlformats.org/officeDocument/2006/relationships/image" Target="../media/image229.jpeg"/></Relationships>
</file>

<file path=ppt/slides/_rels/slide193.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4.xml"/><Relationship Id="rId4" Type="http://schemas.openxmlformats.org/officeDocument/2006/relationships/hyperlink" Target="https://en.wikipedia.org/wiki/Tarim_Basin"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6.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5.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8.png"/><Relationship Id="rId1" Type="http://schemas.openxmlformats.org/officeDocument/2006/relationships/slideLayout" Target="../slideLayouts/slideLayout4.xml"/><Relationship Id="rId4" Type="http://schemas.openxmlformats.org/officeDocument/2006/relationships/image" Target="../media/image230.jpeg"/></Relationships>
</file>

<file path=ppt/slides/_rels/slide196.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hyperlink" Target="https://en.wikipedia.org/wiki/Great_Pyramid_of_Giza" TargetMode="External"/><Relationship Id="rId1" Type="http://schemas.openxmlformats.org/officeDocument/2006/relationships/slideLayout" Target="../slideLayouts/slideLayout4.xml"/><Relationship Id="rId4" Type="http://schemas.openxmlformats.org/officeDocument/2006/relationships/image" Target="../media/image232.jpeg"/></Relationships>
</file>

<file path=ppt/slides/_rels/slide197.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3" Type="http://schemas.openxmlformats.org/officeDocument/2006/relationships/hyperlink" Target="https://en.wikipedia.org/wiki/Great_Pyramid_of_Giza" TargetMode="External"/><Relationship Id="rId2" Type="http://schemas.openxmlformats.org/officeDocument/2006/relationships/image" Target="../media/image232.jpeg"/><Relationship Id="rId1" Type="http://schemas.openxmlformats.org/officeDocument/2006/relationships/slideLayout" Target="../slideLayouts/slideLayout4.xml"/><Relationship Id="rId5" Type="http://schemas.openxmlformats.org/officeDocument/2006/relationships/image" Target="../media/image234.jpeg"/><Relationship Id="rId4" Type="http://schemas.openxmlformats.org/officeDocument/2006/relationships/image" Target="../media/image233.jpe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8" Type="http://schemas.openxmlformats.org/officeDocument/2006/relationships/hyperlink" Target="https://github.com/pmeaster/ArcheologyTools/raw/main/docs/Archeological%20Renaissance/Part.II.Pivots.pptx?raw=true" TargetMode="External"/><Relationship Id="rId13" Type="http://schemas.openxmlformats.org/officeDocument/2006/relationships/hyperlink" Target="https://github.com/pmeaster/ArcheologyTools/raw/main/docs/Data%20Reference/Solar%20System%20Reference.xlsx?raw=true" TargetMode="External"/><Relationship Id="rId3" Type="http://schemas.openxmlformats.org/officeDocument/2006/relationships/hyperlink" Target="https://github.com/pmeaster/ArcheologyTools/raw/main/docs/Archeological%20Renaissance/pdf/Part.I.Ants.pdf?raw=true" TargetMode="External"/><Relationship Id="rId7" Type="http://schemas.openxmlformats.org/officeDocument/2006/relationships/hyperlink" Target="https://github.com/pmeaster/ArcheologyTools/raw/main/docs/Archeological%20Renaissance/Part.I.Ants.pptx?raw=true" TargetMode="External"/><Relationship Id="rId12" Type="http://schemas.openxmlformats.org/officeDocument/2006/relationships/hyperlink" Target="https://github.com/pmeaster/ArcheologyTools/raw/main/docs/Data%20Reference/Measurement%20System%20Reference.xlsx?raw=true" TargetMode="External"/><Relationship Id="rId2" Type="http://schemas.openxmlformats.org/officeDocument/2006/relationships/hyperlink" Target="https://github.com/pmeaster/ArcheologyTools/raw/main/docs/Archeological%20Renaissance/pdf/Part.I.Ants.Plus.Primer.pdf?raw=true" TargetMode="External"/><Relationship Id="rId1" Type="http://schemas.openxmlformats.org/officeDocument/2006/relationships/slideLayout" Target="../slideLayouts/slideLayout4.xml"/><Relationship Id="rId6" Type="http://schemas.openxmlformats.org/officeDocument/2006/relationships/hyperlink" Target="https://github.com/pmeaster/ArcheologyTools/raw/main/docs/Archeological%20Renaissance/pdf/Part.IV.Frames.pdf?raw=true" TargetMode="External"/><Relationship Id="rId11" Type="http://schemas.openxmlformats.org/officeDocument/2006/relationships/hyperlink" Target="https://github.com/pmeaster/ArcheologyTools/raw/main/docs/Data%20Reference/Ancient%20Site%20and%20Pole%20Location%20Reference.xlsx?raw=true" TargetMode="External"/><Relationship Id="rId5" Type="http://schemas.openxmlformats.org/officeDocument/2006/relationships/hyperlink" Target="https://github.com/pmeaster/ArcheologyTools/raw/main/docs/Archeological%20Renaissance/pdf/Part.III.Projections.pdf?raw=true" TargetMode="External"/><Relationship Id="rId15" Type="http://schemas.openxmlformats.org/officeDocument/2006/relationships/hyperlink" Target="https://github.com/pmeaster/ArcheologyTools.git" TargetMode="External"/><Relationship Id="rId10" Type="http://schemas.openxmlformats.org/officeDocument/2006/relationships/hyperlink" Target="https://github.com/pmeaster/ArcheologyTools/raw/main/docs/Archeological%20Renaissance/Part.IV.Frames.pptx?raw=true" TargetMode="External"/><Relationship Id="rId4" Type="http://schemas.openxmlformats.org/officeDocument/2006/relationships/hyperlink" Target="https://github.com/pmeaster/ArcheologyTools/raw/main/docs/Archeological%20Renaissance/pdf/Part.II.Pivots.pdf?raw=true" TargetMode="External"/><Relationship Id="rId9" Type="http://schemas.openxmlformats.org/officeDocument/2006/relationships/hyperlink" Target="https://github.com/pmeaster/ArcheologyTools/raw/main/docs/Archeological%20Renaissance/Part.III.Projections.pptx?raw=true" TargetMode="External"/><Relationship Id="rId14" Type="http://schemas.openxmlformats.org/officeDocument/2006/relationships/hyperlink" Target="https://github.com/pmeaster/ArcheologyTools" TargetMode="External"/></Relationships>
</file>

<file path=ppt/slides/_rels/slide20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242.png"/><Relationship Id="rId4" Type="http://schemas.openxmlformats.org/officeDocument/2006/relationships/image" Target="../media/image240.svg"/></Relationships>
</file>

<file path=ppt/slides/_rels/slide21.xml.rels><?xml version="1.0" encoding="UTF-8" standalone="yes"?>
<Relationships xmlns="http://schemas.openxmlformats.org/package/2006/relationships"><Relationship Id="rId3" Type="http://schemas.openxmlformats.org/officeDocument/2006/relationships/hyperlink" Target="https://news.asu.edu/content/asu-archaeologist-determines-standard-unit-measurement-ancient-mesoamerican-city" TargetMode="External"/><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academia.edu/15636918/Dimensioning_at_the_Epiclassic_site_of_Cacaxtla_Tlaxcala_M%C3%A9xico_An_Expression_of_Pan-Mesoamerican_Complex_Thinking" TargetMode="External"/><Relationship Id="rId2" Type="http://schemas.openxmlformats.org/officeDocument/2006/relationships/image" Target="../media/image28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hyperlink" Target="https://es.wikipedia.org/wiki/Sistema_m%C3%A9trico_mexica#Teotihuac%C3%A1n"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hyperlink" Target="https://en.wikipedia.org/wiki/Anunnaki" TargetMode="Externa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en.wikipedia.org/wiki/Anunnaki"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1511.png"/><Relationship Id="rId1" Type="http://schemas.openxmlformats.org/officeDocument/2006/relationships/slideLayout" Target="../slideLayouts/slideLayout4.xml"/><Relationship Id="rId4" Type="http://schemas.openxmlformats.org/officeDocument/2006/relationships/image" Target="../media/image299.png"/></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0.png"/><Relationship Id="rId1" Type="http://schemas.openxmlformats.org/officeDocument/2006/relationships/slideLayout" Target="../slideLayouts/slideLayout4.xml"/><Relationship Id="rId5" Type="http://schemas.openxmlformats.org/officeDocument/2006/relationships/image" Target="../media/image302.png"/><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3" Type="http://schemas.openxmlformats.org/officeDocument/2006/relationships/hyperlink" Target="https://en.wikipedia.org/wiki/Anunnaki" TargetMode="External"/><Relationship Id="rId2" Type="http://schemas.openxmlformats.org/officeDocument/2006/relationships/image" Target="../media/image303.png"/><Relationship Id="rId1" Type="http://schemas.openxmlformats.org/officeDocument/2006/relationships/slideLayout" Target="../slideLayouts/slideLayout4.xml"/><Relationship Id="rId5" Type="http://schemas.openxmlformats.org/officeDocument/2006/relationships/image" Target="../media/image1011.png"/><Relationship Id="rId4" Type="http://schemas.openxmlformats.org/officeDocument/2006/relationships/image" Target="../media/image179.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www.dmlp.org/legal-guide/fair-use"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31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1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03.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 Id="rId4" Type="http://schemas.openxmlformats.org/officeDocument/2006/relationships/image" Target="../media/image220.png"/></Relationships>
</file>

<file path=ppt/slides/_rels/slide52.xml.rels><?xml version="1.0" encoding="UTF-8" standalone="yes"?>
<Relationships xmlns="http://schemas.openxmlformats.org/package/2006/relationships"><Relationship Id="rId2" Type="http://schemas.openxmlformats.org/officeDocument/2006/relationships/image" Target="../media/image271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11.png"/><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287.png"/></Relationships>
</file>

<file path=ppt/slides/_rels/slide56.xml.rels><?xml version="1.0" encoding="UTF-8" standalone="yes"?>
<Relationships xmlns="http://schemas.openxmlformats.org/package/2006/relationships"><Relationship Id="rId3" Type="http://schemas.openxmlformats.org/officeDocument/2006/relationships/hyperlink" Target="https://en.wikipedia.org/wiki/Sexagesimal" TargetMode="External"/><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en.wikipedia.org/wiki/360-day_calendar" TargetMode="External"/><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360-day_calendar#Egypt" TargetMode="External"/><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6.png"/><Relationship Id="rId1" Type="http://schemas.openxmlformats.org/officeDocument/2006/relationships/slideLayout" Target="../slideLayouts/slideLayout4.xml"/><Relationship Id="rId4" Type="http://schemas.openxmlformats.org/officeDocument/2006/relationships/hyperlink" Target="https://en.wikipedia.org/wiki/Light-year"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4.xml"/><Relationship Id="rId4" Type="http://schemas.openxmlformats.org/officeDocument/2006/relationships/hyperlink" Target="https://en.wikipedia.org/wiki/Speed_of_light"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410.png"/><Relationship Id="rId2" Type="http://schemas.openxmlformats.org/officeDocument/2006/relationships/image" Target="../media/image1310.png"/><Relationship Id="rId1" Type="http://schemas.openxmlformats.org/officeDocument/2006/relationships/slideLayout" Target="../slideLayouts/slideLayout4.xml"/><Relationship Id="rId4" Type="http://schemas.openxmlformats.org/officeDocument/2006/relationships/image" Target="../media/image151.png"/></Relationships>
</file>

<file path=ppt/slides/_rels/slide6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 Id="rId5" Type="http://schemas.openxmlformats.org/officeDocument/2006/relationships/hyperlink" Target="https://en.wikipedia.org/wiki/Mass%E2%80%93energy_equivalence" TargetMode="External"/><Relationship Id="rId4" Type="http://schemas.openxmlformats.org/officeDocument/2006/relationships/image" Target="../media/image212.png"/></Relationships>
</file>

<file path=ppt/slides/_rels/slide6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52.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2810.png"/><Relationship Id="rId2" Type="http://schemas.openxmlformats.org/officeDocument/2006/relationships/image" Target="../media/image30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image" Target="../media/image2910.png"/><Relationship Id="rId1" Type="http://schemas.openxmlformats.org/officeDocument/2006/relationships/slideLayout" Target="../slideLayouts/slideLayout4.xml"/><Relationship Id="rId5" Type="http://schemas.openxmlformats.org/officeDocument/2006/relationships/image" Target="../media/image184.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hyperlink" Target="https://en.wikipedia.org/wiki/Book_of_Enoch" TargetMode="Externa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hyperlink" Target="https://en.wikipedia.org/wiki/Venu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0.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73.xml.rels><?xml version="1.0" encoding="UTF-8" standalone="yes"?>
<Relationships xmlns="http://schemas.openxmlformats.org/package/2006/relationships"><Relationship Id="rId3" Type="http://schemas.openxmlformats.org/officeDocument/2006/relationships/hyperlink" Target="https://en.wikipedia.org/wiki/Oort_cloud" TargetMode="External"/><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hyperlink" Target="https://en.wikipedia.org/wiki/Parsec"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en.wikipedia.org/wiki/Parsec" TargetMode="External"/><Relationship Id="rId2" Type="http://schemas.openxmlformats.org/officeDocument/2006/relationships/image" Target="../media/image420.png"/><Relationship Id="rId1" Type="http://schemas.openxmlformats.org/officeDocument/2006/relationships/slideLayout" Target="../slideLayouts/slideLayout4.xml"/><Relationship Id="rId4" Type="http://schemas.openxmlformats.org/officeDocument/2006/relationships/image" Target="../media/image430.png"/></Relationships>
</file>

<file path=ppt/slides/_rels/slide7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hyperlink" Target="https://en.wikipedia.org/wiki/Standard_Model"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07.png"/><Relationship Id="rId1" Type="http://schemas.openxmlformats.org/officeDocument/2006/relationships/slideLayout" Target="../slideLayouts/slideLayout4.xml"/><Relationship Id="rId4" Type="http://schemas.openxmlformats.org/officeDocument/2006/relationships/hyperlink" Target="https://en.wikipedia.org/wiki/Top_quar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6" Type="http://schemas.openxmlformats.org/officeDocument/2006/relationships/hyperlink" Target="https://en.wikipedia.org/wiki/Top_quark" TargetMode="External"/><Relationship Id="rId5" Type="http://schemas.openxmlformats.org/officeDocument/2006/relationships/image" Target="../media/image112.png"/><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W_and_Z_bosons" TargetMode="External"/><Relationship Id="rId2" Type="http://schemas.openxmlformats.org/officeDocument/2006/relationships/image" Target="../media/image225.png"/><Relationship Id="rId1" Type="http://schemas.openxmlformats.org/officeDocument/2006/relationships/slideLayout" Target="../slideLayouts/slideLayout4.xml"/><Relationship Id="rId4" Type="http://schemas.openxmlformats.org/officeDocument/2006/relationships/image" Target="../media/image114.png"/></Relationships>
</file>

<file path=ppt/slides/_rels/slide8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210.png"/><Relationship Id="rId1" Type="http://schemas.openxmlformats.org/officeDocument/2006/relationships/slideLayout" Target="../slideLayouts/slideLayout4.xml"/><Relationship Id="rId6" Type="http://schemas.openxmlformats.org/officeDocument/2006/relationships/hyperlink" Target="https://en.wikipedia.org/wiki/2,147,483,647" TargetMode="External"/><Relationship Id="rId5" Type="http://schemas.openxmlformats.org/officeDocument/2006/relationships/image" Target="../media/image264.png"/><Relationship Id="rId4" Type="http://schemas.openxmlformats.org/officeDocument/2006/relationships/image" Target="../media/image240.png"/></Relationships>
</file>

<file path=ppt/slides/_rels/slide8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4.xml"/><Relationship Id="rId6" Type="http://schemas.openxmlformats.org/officeDocument/2006/relationships/image" Target="../media/image129.png"/><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6.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2.png"/><Relationship Id="rId2" Type="http://schemas.openxmlformats.org/officeDocument/2006/relationships/image" Target="../media/image130.png"/><Relationship Id="rId1" Type="http://schemas.openxmlformats.org/officeDocument/2006/relationships/slideLayout" Target="../slideLayouts/slideLayout4.xml"/><Relationship Id="rId6" Type="http://schemas.openxmlformats.org/officeDocument/2006/relationships/hyperlink" Target="https://en.wikipedia.org/wiki/Planck_units" TargetMode="External"/><Relationship Id="rId5" Type="http://schemas.openxmlformats.org/officeDocument/2006/relationships/hyperlink" Target="https://en.wikipedia.org/wiki/Planck_length" TargetMode="Externa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33.png"/><Relationship Id="rId1" Type="http://schemas.openxmlformats.org/officeDocument/2006/relationships/slideLayout" Target="../slideLayouts/slideLayout4.xml"/><Relationship Id="rId4" Type="http://schemas.openxmlformats.org/officeDocument/2006/relationships/hyperlink" Target="https://en.wikipedia.org/wiki/Charm_quark"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7.png"/></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hyperlink" Target="https://en.wikipedia.org/wiki/Fine-structure_constan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 Id="rId4" Type="http://schemas.openxmlformats.org/officeDocument/2006/relationships/hyperlink" Target="https://en.wikipedia.org/wiki/W_and_Z_bosons"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 Id="rId5" Type="http://schemas.openxmlformats.org/officeDocument/2006/relationships/hyperlink" Target="https://en.wikipedia.org/wiki/Properties_of_water#Density_of_water_and_ice" TargetMode="External"/><Relationship Id="rId4" Type="http://schemas.openxmlformats.org/officeDocument/2006/relationships/image" Target="../media/image143.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4.xml"/><Relationship Id="rId6" Type="http://schemas.openxmlformats.org/officeDocument/2006/relationships/image" Target="../media/image148.png"/><Relationship Id="rId5" Type="http://schemas.openxmlformats.org/officeDocument/2006/relationships/image" Target="../media/image54.svg"/><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46000"/>
          </a:schemeClr>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19695-86CF-4A84-B262-4892D2EEC6A6}"/>
              </a:ext>
            </a:extLst>
          </p:cNvPr>
          <p:cNvGrpSpPr>
            <a:grpSpLocks noChangeAspect="1"/>
          </p:cNvGrpSpPr>
          <p:nvPr/>
        </p:nvGrpSpPr>
        <p:grpSpPr>
          <a:xfrm>
            <a:off x="6475412" y="838200"/>
            <a:ext cx="3044952" cy="3374657"/>
            <a:chOff x="6475412" y="838200"/>
            <a:chExt cx="3044952" cy="3374657"/>
          </a:xfrm>
        </p:grpSpPr>
        <p:pic>
          <p:nvPicPr>
            <p:cNvPr id="9" name="Picture 2" descr="18 Nibiru Illustrations &amp; Clip Art - iStock">
              <a:extLst>
                <a:ext uri="{FF2B5EF4-FFF2-40B4-BE49-F238E27FC236}">
                  <a16:creationId xmlns:a16="http://schemas.microsoft.com/office/drawing/2014/main" id="{56A8992A-B3E2-42CF-AF43-70EAEF240EC4}"/>
                </a:ext>
              </a:extLst>
            </p:cNvPr>
            <p:cNvPicPr>
              <a:picLocks noChangeAspect="1" noChangeArrowheads="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a:ext>
              </a:extLst>
            </a:blip>
            <a:srcRect/>
            <a:stretch/>
          </p:blipFill>
          <p:spPr bwMode="auto">
            <a:xfrm>
              <a:off x="7311149" y="1305152"/>
              <a:ext cx="1373478" cy="2440753"/>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descr="Shield outline">
              <a:extLst>
                <a:ext uri="{FF2B5EF4-FFF2-40B4-BE49-F238E27FC236}">
                  <a16:creationId xmlns:a16="http://schemas.microsoft.com/office/drawing/2014/main" id="{43FC743C-1FA9-43A8-8953-9AF5F73E99B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75412" y="838200"/>
              <a:ext cx="3044952" cy="3374657"/>
            </a:xfrm>
            <a:prstGeom prst="rect">
              <a:avLst/>
            </a:prstGeom>
          </p:spPr>
        </p:pic>
      </p:grpSp>
      <p:sp>
        <p:nvSpPr>
          <p:cNvPr id="2" name="Title 1"/>
          <p:cNvSpPr>
            <a:spLocks noGrp="1"/>
          </p:cNvSpPr>
          <p:nvPr>
            <p:ph type="ctrTitle"/>
          </p:nvPr>
        </p:nvSpPr>
        <p:spPr>
          <a:xfrm>
            <a:off x="2428669" y="1524000"/>
            <a:ext cx="8329031" cy="2680127"/>
          </a:xfrm>
        </p:spPr>
        <p:txBody>
          <a:bodyPr/>
          <a:lstStyle/>
          <a:p>
            <a:r>
              <a:rPr lang="en-US" sz="7200" b="1" i="1" spc="-300" dirty="0"/>
              <a:t>Projections</a:t>
            </a:r>
          </a:p>
        </p:txBody>
      </p:sp>
      <p:sp>
        <p:nvSpPr>
          <p:cNvPr id="3" name="Subtitle 2"/>
          <p:cNvSpPr>
            <a:spLocks noGrp="1"/>
          </p:cNvSpPr>
          <p:nvPr>
            <p:ph type="subTitle" idx="1"/>
          </p:nvPr>
        </p:nvSpPr>
        <p:spPr>
          <a:xfrm>
            <a:off x="2489054" y="4324737"/>
            <a:ext cx="6348557" cy="457200"/>
          </a:xfrm>
        </p:spPr>
        <p:txBody>
          <a:bodyPr>
            <a:normAutofit/>
          </a:bodyPr>
          <a:lstStyle/>
          <a:p>
            <a:r>
              <a:rPr lang="en-US" sz="2000" b="1" dirty="0"/>
              <a:t>Constructing the Anunnaki Systems</a:t>
            </a:r>
          </a:p>
          <a:p>
            <a:endParaRPr lang="en-US" sz="2000" b="1" dirty="0"/>
          </a:p>
        </p:txBody>
      </p:sp>
      <p:cxnSp>
        <p:nvCxnSpPr>
          <p:cNvPr id="25" name="Straight Connector 24">
            <a:extLst>
              <a:ext uri="{FF2B5EF4-FFF2-40B4-BE49-F238E27FC236}">
                <a16:creationId xmlns:a16="http://schemas.microsoft.com/office/drawing/2014/main" id="{1DE332D6-B64C-4520-A6FD-85B0241C1475}"/>
              </a:ext>
            </a:extLst>
          </p:cNvPr>
          <p:cNvCxnSpPr>
            <a:cxnSpLocks/>
            <a:endCxn id="13" idx="2"/>
          </p:cNvCxnSpPr>
          <p:nvPr/>
        </p:nvCxnSpPr>
        <p:spPr>
          <a:xfrm flipV="1">
            <a:off x="2489055" y="4212857"/>
            <a:ext cx="5508833" cy="89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59D218B-6139-4537-A8C6-F85794058C5C}"/>
              </a:ext>
            </a:extLst>
          </p:cNvPr>
          <p:cNvSpPr txBox="1"/>
          <p:nvPr/>
        </p:nvSpPr>
        <p:spPr>
          <a:xfrm>
            <a:off x="1903412" y="5943600"/>
            <a:ext cx="1718740" cy="830997"/>
          </a:xfrm>
          <a:prstGeom prst="rect">
            <a:avLst/>
          </a:prstGeom>
          <a:noFill/>
        </p:spPr>
        <p:txBody>
          <a:bodyPr wrap="none" rtlCol="0">
            <a:spAutoFit/>
          </a:bodyPr>
          <a:lstStyle/>
          <a:p>
            <a:r>
              <a:rPr lang="en-US" sz="1200" dirty="0"/>
              <a:t>Paul McKay Easter</a:t>
            </a:r>
          </a:p>
          <a:p>
            <a:r>
              <a:rPr lang="en-US" sz="1200" dirty="0"/>
              <a:t>Fairbanks, AK</a:t>
            </a:r>
          </a:p>
          <a:p>
            <a:r>
              <a:rPr lang="en-US" sz="1200" dirty="0"/>
              <a:t>pmeaster@gmail.com</a:t>
            </a:r>
          </a:p>
          <a:p>
            <a:r>
              <a:rPr lang="en-US" sz="1200" dirty="0"/>
              <a:t>907-328-9949</a:t>
            </a:r>
          </a:p>
        </p:txBody>
      </p:sp>
      <p:sp>
        <p:nvSpPr>
          <p:cNvPr id="11" name="TextBox 10">
            <a:extLst>
              <a:ext uri="{FF2B5EF4-FFF2-40B4-BE49-F238E27FC236}">
                <a16:creationId xmlns:a16="http://schemas.microsoft.com/office/drawing/2014/main" id="{C0F17278-AB53-4CC0-AF80-1C1CC756996A}"/>
              </a:ext>
            </a:extLst>
          </p:cNvPr>
          <p:cNvSpPr txBox="1"/>
          <p:nvPr/>
        </p:nvSpPr>
        <p:spPr>
          <a:xfrm>
            <a:off x="6922793" y="6159043"/>
            <a:ext cx="4891548" cy="400110"/>
          </a:xfrm>
          <a:prstGeom prst="rect">
            <a:avLst/>
          </a:prstGeom>
          <a:noFill/>
        </p:spPr>
        <p:txBody>
          <a:bodyPr wrap="square" rtlCol="0">
            <a:spAutoFit/>
          </a:bodyPr>
          <a:lstStyle/>
          <a:p>
            <a:r>
              <a:rPr lang="en-US" sz="2000" b="1" dirty="0">
                <a:latin typeface="+mj-lt"/>
              </a:rPr>
              <a:t>Archeological Renaissance: Part III</a:t>
            </a:r>
          </a:p>
        </p:txBody>
      </p:sp>
    </p:spTree>
    <p:extLst>
      <p:ext uri="{BB962C8B-B14F-4D97-AF65-F5344CB8AC3E}">
        <p14:creationId xmlns:p14="http://schemas.microsoft.com/office/powerpoint/2010/main" val="246757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Earth’s moon.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Moon</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37084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657238223"/>
                  </p:ext>
                </p:extLst>
              </p:nvPr>
            </p:nvGraphicFramePr>
            <p:xfrm>
              <a:off x="1563271" y="2392680"/>
              <a:ext cx="9782796" cy="889000"/>
            </p:xfrm>
            <a:graphic>
              <a:graphicData uri="http://schemas.openxmlformats.org/drawingml/2006/table">
                <a:tbl>
                  <a:tblPr firstRow="1" bandRow="1">
                    <a:tableStyleId>{073A0DAA-6AF3-43AB-8588-CEC1D06C72B9}</a:tableStyleId>
                  </a:tblPr>
                  <a:tblGrid>
                    <a:gridCol w="1630466">
                      <a:extLst>
                        <a:ext uri="{9D8B030D-6E8A-4147-A177-3AD203B41FA5}">
                          <a16:colId xmlns:a16="http://schemas.microsoft.com/office/drawing/2014/main" val="647043331"/>
                        </a:ext>
                      </a:extLst>
                    </a:gridCol>
                    <a:gridCol w="1630466">
                      <a:extLst>
                        <a:ext uri="{9D8B030D-6E8A-4147-A177-3AD203B41FA5}">
                          <a16:colId xmlns:a16="http://schemas.microsoft.com/office/drawing/2014/main" val="1510597710"/>
                        </a:ext>
                      </a:extLst>
                    </a:gridCol>
                    <a:gridCol w="1630466">
                      <a:extLst>
                        <a:ext uri="{9D8B030D-6E8A-4147-A177-3AD203B41FA5}">
                          <a16:colId xmlns:a16="http://schemas.microsoft.com/office/drawing/2014/main" val="942920816"/>
                        </a:ext>
                      </a:extLst>
                    </a:gridCol>
                    <a:gridCol w="1630466">
                      <a:extLst>
                        <a:ext uri="{9D8B030D-6E8A-4147-A177-3AD203B41FA5}">
                          <a16:colId xmlns:a16="http://schemas.microsoft.com/office/drawing/2014/main" val="2089465188"/>
                        </a:ext>
                      </a:extLst>
                    </a:gridCol>
                    <a:gridCol w="1630466">
                      <a:extLst>
                        <a:ext uri="{9D8B030D-6E8A-4147-A177-3AD203B41FA5}">
                          <a16:colId xmlns:a16="http://schemas.microsoft.com/office/drawing/2014/main" val="2886636609"/>
                        </a:ext>
                      </a:extLst>
                    </a:gridCol>
                    <a:gridCol w="1630466">
                      <a:extLst>
                        <a:ext uri="{9D8B030D-6E8A-4147-A177-3AD203B41FA5}">
                          <a16:colId xmlns:a16="http://schemas.microsoft.com/office/drawing/2014/main" val="1707445027"/>
                        </a:ext>
                      </a:extLst>
                    </a:gridCol>
                  </a:tblGrid>
                  <a:tr h="518160">
                    <a:tc>
                      <a:txBody>
                        <a:bodyPr/>
                        <a:lstStyle/>
                        <a:p>
                          <a:r>
                            <a:rPr lang="en-US" sz="1400" dirty="0"/>
                            <a:t>Object</a:t>
                          </a:r>
                        </a:p>
                      </a:txBody>
                      <a:tcPr/>
                    </a:tc>
                    <a:tc>
                      <a:txBody>
                        <a:bodyPr/>
                        <a:lstStyle/>
                        <a:p>
                          <a:r>
                            <a:rPr lang="en-US" sz="1400" dirty="0"/>
                            <a:t>Orbital</a:t>
                          </a:r>
                        </a:p>
                        <a:p>
                          <a:r>
                            <a:rPr lang="en-US" sz="1400" dirty="0"/>
                            <a:t>Radius</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Moon (Luna)</a:t>
                          </a:r>
                        </a:p>
                      </a:txBody>
                      <a:tcPr/>
                    </a:tc>
                    <a:tc>
                      <a:txBody>
                        <a:bodyPr/>
                        <a:lstStyle/>
                        <a:p>
                          <a:endParaRPr lang="en-US"/>
                        </a:p>
                      </a:txBody>
                      <a:tcPr>
                        <a:blipFill>
                          <a:blip r:embed="rId2"/>
                          <a:stretch>
                            <a:fillRect l="-100749" t="-142623" r="-402622" b="-3279"/>
                          </a:stretch>
                        </a:blipFill>
                      </a:tcPr>
                    </a:tc>
                    <a:tc>
                      <a:txBody>
                        <a:bodyPr/>
                        <a:lstStyle/>
                        <a:p>
                          <a:endParaRPr lang="en-US"/>
                        </a:p>
                      </a:txBody>
                      <a:tcPr>
                        <a:blipFill>
                          <a:blip r:embed="rId2"/>
                          <a:stretch>
                            <a:fillRect l="-200000" t="-142623" r="-301119" b="-3279"/>
                          </a:stretch>
                        </a:blipFill>
                      </a:tcPr>
                    </a:tc>
                    <a:tc>
                      <a:txBody>
                        <a:bodyPr/>
                        <a:lstStyle/>
                        <a:p>
                          <a:endParaRPr lang="en-US"/>
                        </a:p>
                      </a:txBody>
                      <a:tcPr>
                        <a:blipFill>
                          <a:blip r:embed="rId2"/>
                          <a:stretch>
                            <a:fillRect l="-300000" t="-142623" r="-201119" b="-3279"/>
                          </a:stretch>
                        </a:blipFill>
                      </a:tcPr>
                    </a:tc>
                    <a:tc>
                      <a:txBody>
                        <a:bodyPr/>
                        <a:lstStyle/>
                        <a:p>
                          <a:endParaRPr lang="en-US"/>
                        </a:p>
                      </a:txBody>
                      <a:tcPr>
                        <a:blipFill>
                          <a:blip r:embed="rId2"/>
                          <a:stretch>
                            <a:fillRect l="-401498" t="-142623" r="-101873" b="-3279"/>
                          </a:stretch>
                        </a:blipFill>
                      </a:tcPr>
                    </a:tc>
                    <a:tc>
                      <a:txBody>
                        <a:bodyPr/>
                        <a:lstStyle/>
                        <a:p>
                          <a:endParaRPr lang="en-US"/>
                        </a:p>
                      </a:txBody>
                      <a:tcPr>
                        <a:blipFill>
                          <a:blip r:embed="rId2"/>
                          <a:stretch>
                            <a:fillRect l="-499627" t="-142623" r="-1493" b="-3279"/>
                          </a:stretch>
                        </a:blipFill>
                      </a:tcPr>
                    </a:tc>
                    <a:extLst>
                      <a:ext uri="{0D108BD9-81ED-4DB2-BD59-A6C34878D82A}">
                        <a16:rowId xmlns:a16="http://schemas.microsoft.com/office/drawing/2014/main" val="2707817830"/>
                      </a:ext>
                    </a:extLst>
                  </a:tr>
                </a:tbl>
              </a:graphicData>
            </a:graphic>
          </p:graphicFrame>
        </mc:Fallback>
      </mc:AlternateContent>
      <p:sp>
        <p:nvSpPr>
          <p:cNvPr id="9" name="TextBox 8">
            <a:extLst>
              <a:ext uri="{FF2B5EF4-FFF2-40B4-BE49-F238E27FC236}">
                <a16:creationId xmlns:a16="http://schemas.microsoft.com/office/drawing/2014/main" id="{92458507-6C2D-4AB4-ACEC-3F043D1D576A}"/>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47058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996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720: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maximum orbit of Ceres with the Beaufort Sea (pole location) and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363705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Jupiter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5434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94012" y="2356789"/>
            <a:ext cx="6894163" cy="3910662"/>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318935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94012" y="2515319"/>
            <a:ext cx="6894163" cy="359360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Saturn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97605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00119" y="2286000"/>
            <a:ext cx="6709104" cy="413238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Uranus with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23459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Uranus: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Cancer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Uranus with the </a:t>
            </a:r>
            <a:r>
              <a:rPr lang="en-US" sz="1600" b="1" dirty="0"/>
              <a:t>Tropic of Cancer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9EEF05E1-4C22-4716-9CF0-68B10EF79E9B}"/>
              </a:ext>
            </a:extLst>
          </p:cNvPr>
          <p:cNvSpPr txBox="1"/>
          <p:nvPr/>
        </p:nvSpPr>
        <p:spPr>
          <a:xfrm>
            <a:off x="9363174" y="5040894"/>
            <a:ext cx="936218" cy="369332"/>
          </a:xfrm>
          <a:prstGeom prst="rect">
            <a:avLst/>
          </a:prstGeom>
          <a:noFill/>
        </p:spPr>
        <p:txBody>
          <a:bodyPr wrap="none" rtlCol="0">
            <a:spAutoFit/>
          </a:bodyPr>
          <a:lstStyle/>
          <a:p>
            <a:r>
              <a:rPr lang="en-US" dirty="0">
                <a:solidFill>
                  <a:schemeClr val="bg1"/>
                </a:solidFill>
              </a:rPr>
              <a:t>Uranus</a:t>
            </a:r>
          </a:p>
        </p:txBody>
      </p:sp>
      <p:sp>
        <p:nvSpPr>
          <p:cNvPr id="10" name="Arrow: Left 9">
            <a:extLst>
              <a:ext uri="{FF2B5EF4-FFF2-40B4-BE49-F238E27FC236}">
                <a16:creationId xmlns:a16="http://schemas.microsoft.com/office/drawing/2014/main" id="{03D46494-2B46-4F50-8E0B-E31DFA78CD6E}"/>
              </a:ext>
            </a:extLst>
          </p:cNvPr>
          <p:cNvSpPr/>
          <p:nvPr/>
        </p:nvSpPr>
        <p:spPr>
          <a:xfrm rot="3162727">
            <a:off x="9423440" y="4809988"/>
            <a:ext cx="431616" cy="154083"/>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994DCCF-AB33-416D-B513-1C06C817914F}"/>
              </a:ext>
            </a:extLst>
          </p:cNvPr>
          <p:cNvSpPr txBox="1"/>
          <p:nvPr/>
        </p:nvSpPr>
        <p:spPr>
          <a:xfrm>
            <a:off x="5076539" y="4804678"/>
            <a:ext cx="936218" cy="369332"/>
          </a:xfrm>
          <a:prstGeom prst="rect">
            <a:avLst/>
          </a:prstGeom>
          <a:noFill/>
        </p:spPr>
        <p:txBody>
          <a:bodyPr wrap="none" rtlCol="0">
            <a:spAutoFit/>
          </a:bodyPr>
          <a:lstStyle/>
          <a:p>
            <a:r>
              <a:rPr lang="en-US" dirty="0">
                <a:solidFill>
                  <a:schemeClr val="bg1"/>
                </a:solidFill>
              </a:rPr>
              <a:t>Uranus</a:t>
            </a:r>
          </a:p>
        </p:txBody>
      </p:sp>
      <p:sp>
        <p:nvSpPr>
          <p:cNvPr id="16" name="Arrow: Left 15">
            <a:extLst>
              <a:ext uri="{FF2B5EF4-FFF2-40B4-BE49-F238E27FC236}">
                <a16:creationId xmlns:a16="http://schemas.microsoft.com/office/drawing/2014/main" id="{C81B0441-CDE6-4DEC-8C02-0AA2AEEE720B}"/>
              </a:ext>
            </a:extLst>
          </p:cNvPr>
          <p:cNvSpPr/>
          <p:nvPr/>
        </p:nvSpPr>
        <p:spPr>
          <a:xfrm rot="2750933">
            <a:off x="5180583" y="454483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945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95970" y="2368211"/>
            <a:ext cx="6709104" cy="38618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alignment of the minimum orbit of Neptune with the </a:t>
            </a:r>
            <a:r>
              <a:rPr lang="en-US" sz="1600" b="1" dirty="0"/>
              <a:t>ant</a:t>
            </a:r>
            <a:r>
              <a:rPr lang="en-US" sz="1600" dirty="0"/>
              <a:t>ipode of At</a:t>
            </a:r>
            <a:r>
              <a:rPr lang="en-US" sz="1600" b="1" dirty="0"/>
              <a:t>lantis</a:t>
            </a:r>
            <a:r>
              <a:rPr lang="en-US" sz="1600" dirty="0"/>
              <a:t>. Note the proximity of Sandy Island.</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
        <p:nvSpPr>
          <p:cNvPr id="8" name="TextBox 7">
            <a:extLst>
              <a:ext uri="{FF2B5EF4-FFF2-40B4-BE49-F238E27FC236}">
                <a16:creationId xmlns:a16="http://schemas.microsoft.com/office/drawing/2014/main" id="{BFCE04FA-276B-4D6C-967A-95E3C9923D3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https://en.wikipedia.org/wiki/Antipodes</a:t>
            </a:r>
            <a:endParaRPr lang="en-US" sz="1200" dirty="0"/>
          </a:p>
        </p:txBody>
      </p:sp>
      <p:sp>
        <p:nvSpPr>
          <p:cNvPr id="9" name="TextBox 8">
            <a:extLst>
              <a:ext uri="{FF2B5EF4-FFF2-40B4-BE49-F238E27FC236}">
                <a16:creationId xmlns:a16="http://schemas.microsoft.com/office/drawing/2014/main" id="{45DE61A9-5FB6-4DE3-AA14-1593E23F00D0}"/>
              </a:ext>
            </a:extLst>
          </p:cNvPr>
          <p:cNvSpPr txBox="1"/>
          <p:nvPr/>
        </p:nvSpPr>
        <p:spPr>
          <a:xfrm>
            <a:off x="8685212" y="2400109"/>
            <a:ext cx="2850616" cy="2554545"/>
          </a:xfrm>
          <a:prstGeom prst="rect">
            <a:avLst/>
          </a:prstGeom>
          <a:noFill/>
        </p:spPr>
        <p:txBody>
          <a:bodyPr wrap="square">
            <a:spAutoFit/>
          </a:bodyPr>
          <a:lstStyle/>
          <a:p>
            <a:r>
              <a:rPr lang="en-US" sz="1600" dirty="0"/>
              <a:t>In geography, the </a:t>
            </a:r>
            <a:r>
              <a:rPr lang="en-US" sz="1600" b="1" dirty="0"/>
              <a:t>ant</a:t>
            </a:r>
            <a:r>
              <a:rPr lang="en-US" sz="1600" dirty="0"/>
              <a:t>ipode of any location on Earth is the point on Earth's surface diametrically opposite to it. </a:t>
            </a:r>
          </a:p>
          <a:p>
            <a:endParaRPr lang="en-US" sz="1600" dirty="0"/>
          </a:p>
          <a:p>
            <a:r>
              <a:rPr lang="en-US" sz="1600" dirty="0"/>
              <a:t>A pair of points </a:t>
            </a:r>
            <a:r>
              <a:rPr lang="en-US" sz="1600" b="1" dirty="0"/>
              <a:t>ant</a:t>
            </a:r>
            <a:r>
              <a:rPr lang="en-US" sz="1600" dirty="0"/>
              <a:t>ipodal to each other are situated such that a straight line connecting the two would pass through Earth's center. </a:t>
            </a:r>
          </a:p>
        </p:txBody>
      </p:sp>
    </p:spTree>
    <p:extLst>
      <p:ext uri="{BB962C8B-B14F-4D97-AF65-F5344CB8AC3E}">
        <p14:creationId xmlns:p14="http://schemas.microsoft.com/office/powerpoint/2010/main" val="226393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Neptune: </a:t>
            </a:r>
            <a:r>
              <a:rPr kumimoji="0" lang="en-US" sz="1800" b="1" u="none" strike="noStrike" kern="1200" cap="none" spc="0" normalizeH="0" baseline="0" noProof="0" dirty="0">
                <a:ln>
                  <a:noFill/>
                </a:ln>
                <a:solidFill>
                  <a:srgbClr val="465562"/>
                </a:solidFill>
                <a:effectLst/>
                <a:uLnTx/>
                <a:uFillTx/>
                <a:latin typeface="Euphemia"/>
                <a:ea typeface="+mn-ea"/>
                <a:cs typeface="+mn-cs"/>
              </a:rPr>
              <a:t>Tropic of Capricorn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alignment of the minimum orbit of Neptune with the </a:t>
            </a:r>
            <a:r>
              <a:rPr lang="en-US" sz="1600" b="1" dirty="0"/>
              <a:t>Tropic of Capricorn </a:t>
            </a:r>
            <a:r>
              <a:rPr lang="en-US" sz="1600" dirty="0"/>
              <a:t>latitude line.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8" name="TextBox 7">
            <a:extLst>
              <a:ext uri="{FF2B5EF4-FFF2-40B4-BE49-F238E27FC236}">
                <a16:creationId xmlns:a16="http://schemas.microsoft.com/office/drawing/2014/main" id="{FA2F4D0C-11D9-484E-A8B9-650B3E264038}"/>
              </a:ext>
            </a:extLst>
          </p:cNvPr>
          <p:cNvSpPr txBox="1"/>
          <p:nvPr/>
        </p:nvSpPr>
        <p:spPr>
          <a:xfrm>
            <a:off x="4506934" y="3750238"/>
            <a:ext cx="1074333" cy="369332"/>
          </a:xfrm>
          <a:prstGeom prst="rect">
            <a:avLst/>
          </a:prstGeom>
          <a:noFill/>
        </p:spPr>
        <p:txBody>
          <a:bodyPr wrap="none" rtlCol="0">
            <a:spAutoFit/>
          </a:bodyPr>
          <a:lstStyle/>
          <a:p>
            <a:r>
              <a:rPr lang="en-US" dirty="0">
                <a:solidFill>
                  <a:schemeClr val="bg1"/>
                </a:solidFill>
              </a:rPr>
              <a:t>Neptune</a:t>
            </a:r>
          </a:p>
        </p:txBody>
      </p:sp>
      <p:sp>
        <p:nvSpPr>
          <p:cNvPr id="9" name="Arrow: Left 8">
            <a:extLst>
              <a:ext uri="{FF2B5EF4-FFF2-40B4-BE49-F238E27FC236}">
                <a16:creationId xmlns:a16="http://schemas.microsoft.com/office/drawing/2014/main" id="{40A42E08-0F8D-410E-AD9A-A5EC4A1D4D44}"/>
              </a:ext>
            </a:extLst>
          </p:cNvPr>
          <p:cNvSpPr/>
          <p:nvPr/>
        </p:nvSpPr>
        <p:spPr>
          <a:xfrm rot="16200000">
            <a:off x="4828293" y="432030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2A2FA0F-D092-4DB5-80EB-9254E9B98FB0}"/>
              </a:ext>
            </a:extLst>
          </p:cNvPr>
          <p:cNvSpPr txBox="1"/>
          <p:nvPr/>
        </p:nvSpPr>
        <p:spPr>
          <a:xfrm>
            <a:off x="8530655" y="3596923"/>
            <a:ext cx="1074333" cy="369332"/>
          </a:xfrm>
          <a:prstGeom prst="rect">
            <a:avLst/>
          </a:prstGeom>
          <a:noFill/>
        </p:spPr>
        <p:txBody>
          <a:bodyPr wrap="none" rtlCol="0">
            <a:spAutoFit/>
          </a:bodyPr>
          <a:lstStyle/>
          <a:p>
            <a:r>
              <a:rPr lang="en-US" dirty="0">
                <a:solidFill>
                  <a:schemeClr val="bg1"/>
                </a:solidFill>
              </a:rPr>
              <a:t>Neptune</a:t>
            </a:r>
          </a:p>
        </p:txBody>
      </p:sp>
      <p:sp>
        <p:nvSpPr>
          <p:cNvPr id="12" name="Arrow: Left 11">
            <a:extLst>
              <a:ext uri="{FF2B5EF4-FFF2-40B4-BE49-F238E27FC236}">
                <a16:creationId xmlns:a16="http://schemas.microsoft.com/office/drawing/2014/main" id="{2D3307D4-3785-4DAA-97E7-C7F07586AA43}"/>
              </a:ext>
            </a:extLst>
          </p:cNvPr>
          <p:cNvSpPr/>
          <p:nvPr/>
        </p:nvSpPr>
        <p:spPr>
          <a:xfrm rot="13644966">
            <a:off x="8979739" y="4142355"/>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85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323014" y="1676400"/>
            <a:ext cx="5096750" cy="4736068"/>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76400"/>
            <a:ext cx="4302540" cy="4826889"/>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layout of the solar system (minimum orbits) projected on top of </a:t>
            </a:r>
            <a:r>
              <a:rPr lang="en-US" sz="1600" b="1" dirty="0"/>
              <a:t>both</a:t>
            </a:r>
            <a:r>
              <a:rPr lang="en-US" sz="1600" dirty="0"/>
              <a:t> </a:t>
            </a:r>
            <a:r>
              <a:rPr lang="en-US" sz="1600" b="1" dirty="0"/>
              <a:t>hemispheres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spTree>
    <p:extLst>
      <p:ext uri="{BB962C8B-B14F-4D97-AF65-F5344CB8AC3E}">
        <p14:creationId xmlns:p14="http://schemas.microsoft.com/office/powerpoint/2010/main" val="183680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orbit, radius, and circumference information for the dwarf planet Ceres. All units are displayed in ants.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Ceres</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465562"/>
                              </a:solidFill>
                              <a:effectLst/>
                              <a:uLnTx/>
                              <a:uFillTx/>
                              <a:ea typeface="+mn-ea"/>
                              <a:cs typeface="+mn-cs"/>
                            </a:rPr>
                            <a:t>~</a:t>
                          </a:r>
                          <a14:m>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14930039"/>
                  </p:ext>
                </p:extLst>
              </p:nvPr>
            </p:nvGraphicFramePr>
            <p:xfrm>
              <a:off x="1563271" y="2392680"/>
              <a:ext cx="9782798" cy="741680"/>
            </p:xfrm>
            <a:graphic>
              <a:graphicData uri="http://schemas.openxmlformats.org/drawingml/2006/table">
                <a:tbl>
                  <a:tblPr firstRow="1" bandRow="1">
                    <a:tableStyleId>{073A0DAA-6AF3-43AB-8588-CEC1D06C72B9}</a:tableStyleId>
                  </a:tblPr>
                  <a:tblGrid>
                    <a:gridCol w="1559341">
                      <a:extLst>
                        <a:ext uri="{9D8B030D-6E8A-4147-A177-3AD203B41FA5}">
                          <a16:colId xmlns:a16="http://schemas.microsoft.com/office/drawing/2014/main" val="647043331"/>
                        </a:ext>
                      </a:extLst>
                    </a:gridCol>
                    <a:gridCol w="2743200">
                      <a:extLst>
                        <a:ext uri="{9D8B030D-6E8A-4147-A177-3AD203B41FA5}">
                          <a16:colId xmlns:a16="http://schemas.microsoft.com/office/drawing/2014/main" val="1510597710"/>
                        </a:ext>
                      </a:extLst>
                    </a:gridCol>
                    <a:gridCol w="3048000">
                      <a:extLst>
                        <a:ext uri="{9D8B030D-6E8A-4147-A177-3AD203B41FA5}">
                          <a16:colId xmlns:a16="http://schemas.microsoft.com/office/drawing/2014/main" val="942920816"/>
                        </a:ext>
                      </a:extLst>
                    </a:gridCol>
                    <a:gridCol w="2432257">
                      <a:extLst>
                        <a:ext uri="{9D8B030D-6E8A-4147-A177-3AD203B41FA5}">
                          <a16:colId xmlns:a16="http://schemas.microsoft.com/office/drawing/2014/main" val="2089465188"/>
                        </a:ext>
                      </a:extLst>
                    </a:gridCol>
                  </a:tblGrid>
                  <a:tr h="370840">
                    <a:tc>
                      <a:txBody>
                        <a:bodyPr/>
                        <a:lstStyle/>
                        <a:p>
                          <a:r>
                            <a:rPr lang="en-US" sz="1400" dirty="0"/>
                            <a:t>Object</a:t>
                          </a:r>
                        </a:p>
                      </a:txBody>
                      <a:tcPr/>
                    </a:tc>
                    <a:tc>
                      <a:txBody>
                        <a:bodyPr/>
                        <a:lstStyle/>
                        <a:p>
                          <a:r>
                            <a:rPr lang="en-US" sz="1400" dirty="0"/>
                            <a:t>Orbital Radius (avg)</a:t>
                          </a:r>
                        </a:p>
                      </a:txBody>
                      <a:tcPr/>
                    </a:tc>
                    <a:tc>
                      <a:txBody>
                        <a:bodyPr/>
                        <a:lstStyle/>
                        <a:p>
                          <a:r>
                            <a:rPr lang="en-US" sz="1400" dirty="0"/>
                            <a:t>Circumference</a:t>
                          </a:r>
                        </a:p>
                      </a:txBody>
                      <a:tcPr/>
                    </a:tc>
                    <a:tc>
                      <a:txBody>
                        <a:bodyPr/>
                        <a:lstStyle/>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Ceres</a:t>
                          </a:r>
                        </a:p>
                      </a:txBody>
                      <a:tcPr/>
                    </a:tc>
                    <a:tc>
                      <a:txBody>
                        <a:bodyPr/>
                        <a:lstStyle/>
                        <a:p>
                          <a:endParaRPr lang="en-US"/>
                        </a:p>
                      </a:txBody>
                      <a:tcPr>
                        <a:blipFill>
                          <a:blip r:embed="rId2"/>
                          <a:stretch>
                            <a:fillRect l="-57111" t="-103279" r="-200889" b="-3279"/>
                          </a:stretch>
                        </a:blipFill>
                      </a:tcPr>
                    </a:tc>
                    <a:tc>
                      <a:txBody>
                        <a:bodyPr/>
                        <a:lstStyle/>
                        <a:p>
                          <a:endParaRPr lang="en-US"/>
                        </a:p>
                      </a:txBody>
                      <a:tcPr>
                        <a:blipFill>
                          <a:blip r:embed="rId2"/>
                          <a:stretch>
                            <a:fillRect l="-141118" t="-103279" r="-80439" b="-3279"/>
                          </a:stretch>
                        </a:blipFill>
                      </a:tcPr>
                    </a:tc>
                    <a:tc>
                      <a:txBody>
                        <a:bodyPr/>
                        <a:lstStyle/>
                        <a:p>
                          <a:endParaRPr lang="en-US"/>
                        </a:p>
                      </a:txBody>
                      <a:tcPr>
                        <a:blipFill>
                          <a:blip r:embed="rId2"/>
                          <a:stretch>
                            <a:fillRect l="-302757" t="-103279" r="-1003" b="-3279"/>
                          </a:stretch>
                        </a:blipFill>
                      </a:tcPr>
                    </a:tc>
                    <a:extLst>
                      <a:ext uri="{0D108BD9-81ED-4DB2-BD59-A6C34878D82A}">
                        <a16:rowId xmlns:a16="http://schemas.microsoft.com/office/drawing/2014/main" val="2707817830"/>
                      </a:ext>
                    </a:extLst>
                  </a:tr>
                </a:tbl>
              </a:graphicData>
            </a:graphic>
          </p:graphicFrame>
        </mc:Fallback>
      </mc:AlternateContent>
      <p:sp>
        <p:nvSpPr>
          <p:cNvPr id="7" name="TextBox 6">
            <a:extLst>
              <a:ext uri="{FF2B5EF4-FFF2-40B4-BE49-F238E27FC236}">
                <a16:creationId xmlns:a16="http://schemas.microsoft.com/office/drawing/2014/main" id="{CCB0C54E-D590-4996-8506-0113CA28F0E6}"/>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3"/>
              </a:rPr>
              <a:t>https://en.wikipedia.org/wiki/Ceres_(dwarf_planet)</a:t>
            </a:r>
            <a:endParaRPr lang="en-US" sz="1200" dirty="0"/>
          </a:p>
        </p:txBody>
      </p:sp>
    </p:spTree>
    <p:extLst>
      <p:ext uri="{BB962C8B-B14F-4D97-AF65-F5344CB8AC3E}">
        <p14:creationId xmlns:p14="http://schemas.microsoft.com/office/powerpoint/2010/main" val="250928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 As Above, So Below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97619"/>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274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(minimum orbits) projected on top of </a:t>
            </a:r>
            <a:r>
              <a:rPr lang="en-US" sz="1600" b="1" dirty="0"/>
              <a:t>both</a:t>
            </a:r>
            <a:r>
              <a:rPr lang="en-US" sz="1600" dirty="0"/>
              <a:t> </a:t>
            </a:r>
            <a:r>
              <a:rPr lang="en-US" sz="1600" b="1" dirty="0"/>
              <a:t>hemispheres</a:t>
            </a:r>
            <a:r>
              <a:rPr lang="en-US" sz="1600" dirty="0"/>
              <a:t>. The orbits of Uranus and Neptune overlap each other at the Tropic of Cancer </a:t>
            </a:r>
            <a:r>
              <a:rPr lang="en-US" sz="1600" b="1" dirty="0"/>
              <a:t>and</a:t>
            </a:r>
            <a:r>
              <a:rPr lang="en-US" sz="1600" dirty="0"/>
              <a:t> at the Tropic of Capricorn.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724200"/>
            <a:ext cx="4038600" cy="3752800"/>
          </a:xfrm>
          <a:prstGeom prst="rect">
            <a:avLst/>
          </a:prstGeom>
        </p:spPr>
      </p:pic>
    </p:spTree>
    <p:extLst>
      <p:ext uri="{BB962C8B-B14F-4D97-AF65-F5344CB8AC3E}">
        <p14:creationId xmlns:p14="http://schemas.microsoft.com/office/powerpoint/2010/main" val="37929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𝟎𝟎𝟎𝟓</m:t>
                    </m:r>
                    <m:r>
                      <a:rPr lang="en-US" sz="1600" b="1" i="1" dirty="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𝟒𝟒𝟎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𝟐</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420310064"/>
                  </p:ext>
                </p:extLst>
              </p:nvPr>
            </p:nvGraphicFramePr>
            <p:xfrm>
              <a:off x="2571233" y="2895600"/>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4412"/>
                          </a:stretch>
                        </a:blipFill>
                      </a:tcPr>
                    </a:tc>
                    <a:tc>
                      <a:txBody>
                        <a:bodyPr/>
                        <a:lstStyle/>
                        <a:p>
                          <a:endParaRPr lang="en-US"/>
                        </a:p>
                      </a:txBody>
                      <a:tcPr>
                        <a:blipFill>
                          <a:blip r:embed="rId3"/>
                          <a:stretch>
                            <a:fillRect l="-95680" t="-83824" r="-80994" b="-4412"/>
                          </a:stretch>
                        </a:blipFill>
                      </a:tcPr>
                    </a:tc>
                    <a:tc>
                      <a:txBody>
                        <a:bodyPr/>
                        <a:lstStyle/>
                        <a:p>
                          <a:endParaRPr lang="en-US"/>
                        </a:p>
                      </a:txBody>
                      <a:tcPr>
                        <a:blipFill>
                          <a:blip r:embed="rId3"/>
                          <a:stretch>
                            <a:fillRect l="-244865" t="-83824" r="-1351" b="-4412"/>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2" y="4153745"/>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1440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m:t>
                      </m:r>
                      <m:r>
                        <a:rPr lang="en-US" sz="1600" b="1" i="1" dirty="0">
                          <a:latin typeface="Cambria Math" panose="02040503050406030204" pitchFamily="18" charset="0"/>
                        </a:rPr>
                        <m:t>=</m:t>
                      </m:r>
                      <m:r>
                        <a:rPr lang="en-US" sz="1600" b="1" i="1" dirty="0" smtClean="0">
                          <a:latin typeface="Cambria Math" panose="02040503050406030204" pitchFamily="18" charset="0"/>
                        </a:rPr>
                        <m:t>𝟏𝟔</m:t>
                      </m:r>
                      <m:r>
                        <a:rPr lang="en-US" sz="1600" b="1" i="1" dirty="0">
                          <a:latin typeface="Cambria Math" panose="02040503050406030204" pitchFamily="18" charset="0"/>
                        </a:rPr>
                        <m:t>.</m:t>
                      </m:r>
                      <m:r>
                        <a:rPr lang="en-US" sz="1600" b="1" i="1" dirty="0" smtClean="0">
                          <a:latin typeface="Cambria Math" panose="02040503050406030204" pitchFamily="18" charset="0"/>
                        </a:rPr>
                        <m:t>𝟖</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2" y="4153745"/>
                <a:ext cx="9782800" cy="1380460"/>
              </a:xfrm>
              <a:prstGeom prst="rect">
                <a:avLst/>
              </a:prstGeom>
              <a:blipFill>
                <a:blip r:embed="rId4"/>
                <a:stretch>
                  <a:fillRect l="-312" t="-3084"/>
                </a:stretch>
              </a:blipFill>
            </p:spPr>
            <p:txBody>
              <a:bodyPr/>
              <a:lstStyle/>
              <a:p>
                <a:r>
                  <a:rPr lang="en-US">
                    <a:noFill/>
                  </a:rPr>
                  <a:t> </a:t>
                </a:r>
              </a:p>
            </p:txBody>
          </p:sp>
        </mc:Fallback>
      </mc:AlternateContent>
    </p:spTree>
    <p:extLst>
      <p:ext uri="{BB962C8B-B14F-4D97-AF65-F5344CB8AC3E}">
        <p14:creationId xmlns:p14="http://schemas.microsoft.com/office/powerpoint/2010/main" val="78981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661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Saturn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22152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orbit of Uranus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933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the Bering Sea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4432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 Uranus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Uranus with Aztlan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57689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A projection that uses a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oMath>
                </a14:m>
                <a:r>
                  <a:rPr lang="en-US" sz="1600" dirty="0"/>
                  <a:t> ratio for converting a P-Ratio to degrees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𝟎𝟎𝟏</m:t>
                    </m:r>
                    <m:r>
                      <a:rPr lang="en-US" sz="1600" b="1" i="1" dirty="0" smtClean="0">
                        <a:latin typeface="Cambria Math" panose="02040503050406030204" pitchFamily="18" charset="0"/>
                        <a:ea typeface="Cambria Math" panose="02040503050406030204" pitchFamily="18" charset="0"/>
                      </a:rPr>
                      <m:t>°</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r>
                  <a:rPr lang="en-US" sz="1600" dirty="0"/>
                  <a:t>This projection creates orbital alignments with the inner (and “center”) planets of the solar system. </a:t>
                </a:r>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1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𝟑𝟔𝟎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r>
                                  <a:rPr lang="en-US" sz="1400" b="1" i="1" dirty="0" smtClean="0">
                                    <a:latin typeface="Cambria Math" panose="02040503050406030204" pitchFamily="18" charset="0"/>
                                    <a:ea typeface="Cambria Math" panose="02040503050406030204" pitchFamily="18" charset="0"/>
                                  </a:rPr>
                                  <m:t>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2855201666"/>
                  </p:ext>
                </p:extLst>
              </p:nvPr>
            </p:nvGraphicFramePr>
            <p:xfrm>
              <a:off x="2360612" y="3520161"/>
              <a:ext cx="7806602" cy="749708"/>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5" t="-83824" r="-175966" b="-2941"/>
                          </a:stretch>
                        </a:blipFill>
                      </a:tcPr>
                    </a:tc>
                    <a:tc>
                      <a:txBody>
                        <a:bodyPr/>
                        <a:lstStyle/>
                        <a:p>
                          <a:endParaRPr lang="en-US"/>
                        </a:p>
                      </a:txBody>
                      <a:tcPr>
                        <a:blipFill>
                          <a:blip r:embed="rId3"/>
                          <a:stretch>
                            <a:fillRect l="-104944" t="-83824" r="-84270" b="-2941"/>
                          </a:stretch>
                        </a:blipFill>
                      </a:tcPr>
                    </a:tc>
                    <a:tc>
                      <a:txBody>
                        <a:bodyPr/>
                        <a:lstStyle/>
                        <a:p>
                          <a:endParaRPr lang="en-US"/>
                        </a:p>
                      </a:txBody>
                      <a:tcPr>
                        <a:blipFill>
                          <a:blip r:embed="rId3"/>
                          <a:stretch>
                            <a:fillRect l="-246486"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4784506"/>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360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4784506"/>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85256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The orbit around Antarctica is the maximum orbit of Uranus.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86833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layout of the solar system (maximum orbits) projected on top of the northern hemisphere. </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Tree>
    <p:extLst>
      <p:ext uri="{BB962C8B-B14F-4D97-AF65-F5344CB8AC3E}">
        <p14:creationId xmlns:p14="http://schemas.microsoft.com/office/powerpoint/2010/main" val="27007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Euphemia"/>
                <a:ea typeface="+mn-ea"/>
                <a:cs typeface="+mn-cs"/>
              </a:rPr>
              <a:t>Solar System Equatorial Radius Ratios: Reference</a:t>
            </a:r>
          </a:p>
        </p:txBody>
      </p:sp>
      <p:graphicFrame>
        <p:nvGraphicFramePr>
          <p:cNvPr id="2" name="Table 1">
            <a:extLst>
              <a:ext uri="{FF2B5EF4-FFF2-40B4-BE49-F238E27FC236}">
                <a16:creationId xmlns:a16="http://schemas.microsoft.com/office/drawing/2014/main" id="{74DEDC05-9A93-43D7-A636-2EC9BC135574}"/>
              </a:ext>
            </a:extLst>
          </p:cNvPr>
          <p:cNvGraphicFramePr>
            <a:graphicFrameLocks noGrp="1"/>
          </p:cNvGraphicFramePr>
          <p:nvPr>
            <p:extLst>
              <p:ext uri="{D42A27DB-BD31-4B8C-83A1-F6EECF244321}">
                <p14:modId xmlns:p14="http://schemas.microsoft.com/office/powerpoint/2010/main" val="1835431341"/>
              </p:ext>
            </p:extLst>
          </p:nvPr>
        </p:nvGraphicFramePr>
        <p:xfrm>
          <a:off x="1760969" y="1600200"/>
          <a:ext cx="9387405" cy="5080517"/>
        </p:xfrm>
        <a:graphic>
          <a:graphicData uri="http://schemas.openxmlformats.org/drawingml/2006/table">
            <a:tbl>
              <a:tblPr firstRow="1">
                <a:tableStyleId>{3C2FFA5D-87B4-456A-9821-1D502468CF0F}</a:tableStyleId>
              </a:tblPr>
              <a:tblGrid>
                <a:gridCol w="851071">
                  <a:extLst>
                    <a:ext uri="{9D8B030D-6E8A-4147-A177-3AD203B41FA5}">
                      <a16:colId xmlns:a16="http://schemas.microsoft.com/office/drawing/2014/main" val="3072512350"/>
                    </a:ext>
                  </a:extLst>
                </a:gridCol>
                <a:gridCol w="707516">
                  <a:extLst>
                    <a:ext uri="{9D8B030D-6E8A-4147-A177-3AD203B41FA5}">
                      <a16:colId xmlns:a16="http://schemas.microsoft.com/office/drawing/2014/main" val="539306222"/>
                    </a:ext>
                  </a:extLst>
                </a:gridCol>
                <a:gridCol w="707516">
                  <a:extLst>
                    <a:ext uri="{9D8B030D-6E8A-4147-A177-3AD203B41FA5}">
                      <a16:colId xmlns:a16="http://schemas.microsoft.com/office/drawing/2014/main" val="2869943787"/>
                    </a:ext>
                  </a:extLst>
                </a:gridCol>
                <a:gridCol w="707516">
                  <a:extLst>
                    <a:ext uri="{9D8B030D-6E8A-4147-A177-3AD203B41FA5}">
                      <a16:colId xmlns:a16="http://schemas.microsoft.com/office/drawing/2014/main" val="2617236105"/>
                    </a:ext>
                  </a:extLst>
                </a:gridCol>
                <a:gridCol w="707516">
                  <a:extLst>
                    <a:ext uri="{9D8B030D-6E8A-4147-A177-3AD203B41FA5}">
                      <a16:colId xmlns:a16="http://schemas.microsoft.com/office/drawing/2014/main" val="111279476"/>
                    </a:ext>
                  </a:extLst>
                </a:gridCol>
                <a:gridCol w="707516">
                  <a:extLst>
                    <a:ext uri="{9D8B030D-6E8A-4147-A177-3AD203B41FA5}">
                      <a16:colId xmlns:a16="http://schemas.microsoft.com/office/drawing/2014/main" val="636829977"/>
                    </a:ext>
                  </a:extLst>
                </a:gridCol>
                <a:gridCol w="707516">
                  <a:extLst>
                    <a:ext uri="{9D8B030D-6E8A-4147-A177-3AD203B41FA5}">
                      <a16:colId xmlns:a16="http://schemas.microsoft.com/office/drawing/2014/main" val="2243721606"/>
                    </a:ext>
                  </a:extLst>
                </a:gridCol>
                <a:gridCol w="645992">
                  <a:extLst>
                    <a:ext uri="{9D8B030D-6E8A-4147-A177-3AD203B41FA5}">
                      <a16:colId xmlns:a16="http://schemas.microsoft.com/office/drawing/2014/main" val="2058448353"/>
                    </a:ext>
                  </a:extLst>
                </a:gridCol>
                <a:gridCol w="645992">
                  <a:extLst>
                    <a:ext uri="{9D8B030D-6E8A-4147-A177-3AD203B41FA5}">
                      <a16:colId xmlns:a16="http://schemas.microsoft.com/office/drawing/2014/main" val="719496893"/>
                    </a:ext>
                  </a:extLst>
                </a:gridCol>
                <a:gridCol w="707516">
                  <a:extLst>
                    <a:ext uri="{9D8B030D-6E8A-4147-A177-3AD203B41FA5}">
                      <a16:colId xmlns:a16="http://schemas.microsoft.com/office/drawing/2014/main" val="3579319348"/>
                    </a:ext>
                  </a:extLst>
                </a:gridCol>
                <a:gridCol w="792111">
                  <a:extLst>
                    <a:ext uri="{9D8B030D-6E8A-4147-A177-3AD203B41FA5}">
                      <a16:colId xmlns:a16="http://schemas.microsoft.com/office/drawing/2014/main" val="1159561650"/>
                    </a:ext>
                  </a:extLst>
                </a:gridCol>
                <a:gridCol w="707516">
                  <a:extLst>
                    <a:ext uri="{9D8B030D-6E8A-4147-A177-3AD203B41FA5}">
                      <a16:colId xmlns:a16="http://schemas.microsoft.com/office/drawing/2014/main" val="935973931"/>
                    </a:ext>
                  </a:extLst>
                </a:gridCol>
                <a:gridCol w="792111">
                  <a:extLst>
                    <a:ext uri="{9D8B030D-6E8A-4147-A177-3AD203B41FA5}">
                      <a16:colId xmlns:a16="http://schemas.microsoft.com/office/drawing/2014/main" val="43789899"/>
                    </a:ext>
                  </a:extLst>
                </a:gridCol>
              </a:tblGrid>
              <a:tr h="223779">
                <a:tc>
                  <a:txBody>
                    <a:bodyPr/>
                    <a:lstStyle/>
                    <a:p>
                      <a:pPr algn="l" fontAlgn="b"/>
                      <a:r>
                        <a:rPr lang="en-US" sz="1200" b="1" u="none" strike="noStrike" dirty="0">
                          <a:solidFill>
                            <a:schemeClr val="tx1">
                              <a:lumMod val="50000"/>
                            </a:schemeClr>
                          </a:solidFill>
                          <a:effectLst/>
                        </a:rPr>
                        <a:t>Object</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extLst>
                  <a:ext uri="{0D108BD9-81ED-4DB2-BD59-A6C34878D82A}">
                    <a16:rowId xmlns:a16="http://schemas.microsoft.com/office/drawing/2014/main" val="167417302"/>
                  </a:ext>
                </a:extLst>
              </a:tr>
              <a:tr h="447557">
                <a:tc>
                  <a:txBody>
                    <a:bodyPr/>
                    <a:lstStyle/>
                    <a:p>
                      <a:pPr algn="l" fontAlgn="b"/>
                      <a:r>
                        <a:rPr lang="en-US" sz="1200" b="1" u="none" strike="noStrike" dirty="0">
                          <a:solidFill>
                            <a:schemeClr val="tx1">
                              <a:lumMod val="50000"/>
                            </a:schemeClr>
                          </a:solidFill>
                          <a:effectLst/>
                        </a:rPr>
                        <a:t>Sun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284.9090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109.0909</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400.0000</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204.5454</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9.94318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11.93182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27.27273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28.40909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585.4545</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1,480.0000</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606659262"/>
                  </a:ext>
                </a:extLst>
              </a:tr>
              <a:tr h="323236">
                <a:tc>
                  <a:txBody>
                    <a:bodyPr/>
                    <a:lstStyle/>
                    <a:p>
                      <a:pPr algn="l" fontAlgn="b"/>
                      <a:r>
                        <a:rPr lang="en-US" sz="1200" b="1" u="none" strike="noStrike" dirty="0">
                          <a:solidFill>
                            <a:schemeClr val="tx1">
                              <a:lumMod val="50000"/>
                            </a:schemeClr>
                          </a:solidFill>
                          <a:effectLst/>
                        </a:rPr>
                        <a:t>Mercury</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0.00351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0.40204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0.38290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1.40396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0.71793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0.03490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0.04188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0.09572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0.09971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2.05488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5.19464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469686234"/>
                  </a:ext>
                </a:extLst>
              </a:tr>
              <a:tr h="323236">
                <a:tc>
                  <a:txBody>
                    <a:bodyPr/>
                    <a:lstStyle/>
                    <a:p>
                      <a:pPr algn="l" fontAlgn="b"/>
                      <a:r>
                        <a:rPr lang="en-US" sz="1200" b="1" u="none" strike="noStrike" dirty="0">
                          <a:solidFill>
                            <a:schemeClr val="tx1">
                              <a:lumMod val="50000"/>
                            </a:schemeClr>
                          </a:solidFill>
                          <a:effectLst/>
                        </a:rPr>
                        <a:t>Venus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0.00873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2.48730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0.95238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3.49206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0.08681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0.10417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0.23810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0.24802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5.1111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12.92063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915984378"/>
                  </a:ext>
                </a:extLst>
              </a:tr>
              <a:tr h="323236">
                <a:tc>
                  <a:txBody>
                    <a:bodyPr/>
                    <a:lstStyle/>
                    <a:p>
                      <a:pPr algn="l" fontAlgn="b"/>
                      <a:r>
                        <a:rPr lang="en-US" sz="1200" b="1" u="none" strike="noStrike" dirty="0">
                          <a:solidFill>
                            <a:schemeClr val="tx1">
                              <a:lumMod val="50000"/>
                            </a:schemeClr>
                          </a:solidFill>
                          <a:effectLst/>
                        </a:rPr>
                        <a:t>Earth</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0.00917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2.61167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1.8750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0.09115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0.10937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0.26042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13.5667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459849582"/>
                  </a:ext>
                </a:extLst>
              </a:tr>
              <a:tr h="323236">
                <a:tc>
                  <a:txBody>
                    <a:bodyPr/>
                    <a:lstStyle/>
                    <a:p>
                      <a:pPr algn="l" fontAlgn="b"/>
                      <a:r>
                        <a:rPr lang="en-US" sz="1200" b="1" u="none" strike="noStrike" dirty="0">
                          <a:solidFill>
                            <a:schemeClr val="tx1">
                              <a:lumMod val="50000"/>
                            </a:schemeClr>
                          </a:solidFill>
                          <a:effectLst/>
                        </a:rPr>
                        <a:t>Moon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0.00250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0.71227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0.28636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0.51136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0.02486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0.02983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0.06818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0.07102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1.46364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3.7000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1561971476"/>
                  </a:ext>
                </a:extLst>
              </a:tr>
              <a:tr h="323236">
                <a:tc>
                  <a:txBody>
                    <a:bodyPr/>
                    <a:lstStyle/>
                    <a:p>
                      <a:pPr algn="l" fontAlgn="b"/>
                      <a:r>
                        <a:rPr lang="en-US" sz="1200" b="1" u="none" strike="noStrike" dirty="0">
                          <a:solidFill>
                            <a:schemeClr val="tx1">
                              <a:lumMod val="50000"/>
                            </a:schemeClr>
                          </a:solidFill>
                          <a:effectLst/>
                        </a:rPr>
                        <a:t>Mars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0.00489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1.39289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0.5333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1.95556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0.04861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0.05833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0.13889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2.86222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7.23556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387133783"/>
                  </a:ext>
                </a:extLst>
              </a:tr>
              <a:tr h="323236">
                <a:tc>
                  <a:txBody>
                    <a:bodyPr/>
                    <a:lstStyle/>
                    <a:p>
                      <a:pPr algn="l" fontAlgn="b"/>
                      <a:r>
                        <a:rPr lang="en-US" sz="1200" b="1" u="none" strike="noStrike" dirty="0">
                          <a:solidFill>
                            <a:schemeClr val="tx1">
                              <a:lumMod val="50000"/>
                            </a:schemeClr>
                          </a:solidFill>
                          <a:effectLst/>
                        </a:rPr>
                        <a:t>Jupiter</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0.10057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28.65371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11.5200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10.97143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40.22857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20.57143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2.74286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2.85714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58.8800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148.84571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9115880"/>
                  </a:ext>
                </a:extLst>
              </a:tr>
              <a:tr h="323236">
                <a:tc>
                  <a:txBody>
                    <a:bodyPr/>
                    <a:lstStyle/>
                    <a:p>
                      <a:pPr algn="l" fontAlgn="b"/>
                      <a:r>
                        <a:rPr lang="en-US" sz="1200" b="1" u="none" strike="noStrike" dirty="0">
                          <a:solidFill>
                            <a:schemeClr val="tx1">
                              <a:lumMod val="50000"/>
                            </a:schemeClr>
                          </a:solidFill>
                          <a:effectLst/>
                        </a:rPr>
                        <a:t>Saturn</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0.08381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23.87810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9.6000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9.14286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33.52381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17.14286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0.8333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2.28571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2.38095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49.0667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124.03810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3938231923"/>
                  </a:ext>
                </a:extLst>
              </a:tr>
              <a:tr h="323236">
                <a:tc>
                  <a:txBody>
                    <a:bodyPr/>
                    <a:lstStyle/>
                    <a:p>
                      <a:pPr algn="l" fontAlgn="b"/>
                      <a:r>
                        <a:rPr lang="en-US" sz="1200" b="1" u="none" strike="noStrike" dirty="0">
                          <a:solidFill>
                            <a:schemeClr val="tx1">
                              <a:lumMod val="50000"/>
                            </a:schemeClr>
                          </a:solidFill>
                          <a:effectLst/>
                        </a:rPr>
                        <a:t>Uranus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10.44667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7.5000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0.36458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0.43750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1.04167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21.46667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54.2667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769183881"/>
                  </a:ext>
                </a:extLst>
              </a:tr>
              <a:tr h="323236">
                <a:tc>
                  <a:txBody>
                    <a:bodyPr/>
                    <a:lstStyle/>
                    <a:p>
                      <a:pPr algn="l" fontAlgn="b"/>
                      <a:r>
                        <a:rPr lang="en-US" sz="1200" b="1" u="none" strike="noStrike" dirty="0">
                          <a:solidFill>
                            <a:schemeClr val="tx1">
                              <a:lumMod val="50000"/>
                            </a:schemeClr>
                          </a:solidFill>
                          <a:effectLst/>
                        </a:rPr>
                        <a:t>Neptune</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0.03520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10.02880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4.0320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3.8400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14.0800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7.2000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0.3500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0.4200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0.9600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20.6080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52.0960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400814539"/>
                  </a:ext>
                </a:extLst>
              </a:tr>
              <a:tr h="323236">
                <a:tc>
                  <a:txBody>
                    <a:bodyPr/>
                    <a:lstStyle/>
                    <a:p>
                      <a:pPr algn="l" fontAlgn="b"/>
                      <a:r>
                        <a:rPr lang="en-US" sz="1200" b="1" u="none" strike="noStrike" dirty="0">
                          <a:solidFill>
                            <a:schemeClr val="tx1">
                              <a:lumMod val="50000"/>
                            </a:schemeClr>
                          </a:solidFill>
                          <a:effectLst/>
                        </a:rPr>
                        <a:t>Pluto</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0.00171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0.48665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0.19565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0.18634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0.68323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0.34938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0.01698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0.02038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0.04658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0.04852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2.52795 </a:t>
                      </a:r>
                      <a:endParaRPr lang="en-US" sz="1000" b="0" i="0" u="none" strike="noStrike" dirty="0">
                        <a:solidFill>
                          <a:srgbClr val="000000"/>
                        </a:solidFill>
                        <a:effectLst/>
                        <a:latin typeface="Calibri" panose="020F0502020204030204" pitchFamily="34" charset="0"/>
                      </a:endParaRPr>
                    </a:p>
                  </a:txBody>
                  <a:tcPr marL="45720" marR="45720" anchor="ctr"/>
                </a:tc>
                <a:extLst>
                  <a:ext uri="{0D108BD9-81ED-4DB2-BD59-A6C34878D82A}">
                    <a16:rowId xmlns:a16="http://schemas.microsoft.com/office/drawing/2014/main" val="2060175342"/>
                  </a:ext>
                </a:extLst>
              </a:tr>
              <a:tr h="323236">
                <a:tc>
                  <a:txBody>
                    <a:bodyPr/>
                    <a:lstStyle/>
                    <a:p>
                      <a:pPr algn="l" fontAlgn="b"/>
                      <a:r>
                        <a:rPr lang="en-US" sz="1200" b="1" u="none" strike="noStrike" dirty="0">
                          <a:solidFill>
                            <a:schemeClr val="tx1">
                              <a:lumMod val="50000"/>
                            </a:schemeClr>
                          </a:solidFill>
                          <a:effectLst/>
                        </a:rPr>
                        <a:t>Ceres</a:t>
                      </a:r>
                      <a:endParaRPr lang="en-US" sz="1200" b="1" i="0" u="none" strike="noStrike" dirty="0">
                        <a:solidFill>
                          <a:schemeClr val="tx1">
                            <a:lumMod val="50000"/>
                          </a:schemeClr>
                        </a:solidFill>
                        <a:effectLst/>
                        <a:latin typeface="Calibri" panose="020F0502020204030204" pitchFamily="34" charset="0"/>
                      </a:endParaRPr>
                    </a:p>
                  </a:txBody>
                  <a:tcPr marL="45720" marR="45720" anchor="b"/>
                </a:tc>
                <a:tc>
                  <a:txBody>
                    <a:bodyPr/>
                    <a:lstStyle/>
                    <a:p>
                      <a:pPr algn="ctr" fontAlgn="b"/>
                      <a:r>
                        <a:rPr lang="en-US" sz="1000" b="0" u="none" strike="noStrike" dirty="0">
                          <a:solidFill>
                            <a:srgbClr val="000000"/>
                          </a:solidFill>
                          <a:effectLst/>
                        </a:rPr>
                        <a:t>            0.00068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0.19251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0.07740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0.07371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0.27027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0.13821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0.00672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0.00806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0.01843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0.01920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000000"/>
                          </a:solidFill>
                          <a:effectLst/>
                        </a:rPr>
                        <a:t>            0.39558 </a:t>
                      </a:r>
                      <a:endParaRPr lang="en-US" sz="1000" b="0" i="0" u="none" strike="noStrike" dirty="0">
                        <a:solidFill>
                          <a:srgbClr val="000000"/>
                        </a:solidFill>
                        <a:effectLst/>
                        <a:latin typeface="Calibri" panose="020F0502020204030204" pitchFamily="34" charset="0"/>
                      </a:endParaRPr>
                    </a:p>
                  </a:txBody>
                  <a:tcPr marL="45720" marR="45720" anchor="ctr"/>
                </a:tc>
                <a:tc>
                  <a:txBody>
                    <a:bodyPr/>
                    <a:lstStyle/>
                    <a:p>
                      <a:pPr algn="ctr" fontAlgn="b"/>
                      <a:r>
                        <a:rPr lang="en-US" sz="1000" b="0" u="none" strike="noStrike" dirty="0">
                          <a:solidFill>
                            <a:srgbClr val="9C5700"/>
                          </a:solidFill>
                          <a:effectLst/>
                        </a:rPr>
                        <a:t>                             1 </a:t>
                      </a:r>
                      <a:endParaRPr lang="en-US" sz="1000" b="0" i="0" u="none" strike="noStrike" dirty="0">
                        <a:solidFill>
                          <a:srgbClr val="9C5700"/>
                        </a:solidFill>
                        <a:effectLst/>
                        <a:latin typeface="Calibri" panose="020F0502020204030204" pitchFamily="34" charset="0"/>
                      </a:endParaRPr>
                    </a:p>
                  </a:txBody>
                  <a:tcPr marL="45720" marR="45720" anchor="ctr"/>
                </a:tc>
                <a:extLst>
                  <a:ext uri="{0D108BD9-81ED-4DB2-BD59-A6C34878D82A}">
                    <a16:rowId xmlns:a16="http://schemas.microsoft.com/office/drawing/2014/main" val="3669288055"/>
                  </a:ext>
                </a:extLst>
              </a:tr>
            </a:tbl>
          </a:graphicData>
        </a:graphic>
      </p:graphicFrame>
    </p:spTree>
    <p:extLst>
      <p:ext uri="{BB962C8B-B14F-4D97-AF65-F5344CB8AC3E}">
        <p14:creationId xmlns:p14="http://schemas.microsoft.com/office/powerpoint/2010/main" val="354383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Hyperborea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337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average orbit of Mars with the Beaufort Sea (pole location).</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79341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Ceres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orbit of Ceres with the Norwegian Sea (pole location) and with Jan Mayen Island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205721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Jupiter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and average  orbits of Jupiter with Hy-Brasil (Lantis).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67474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Saturn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minimum, average, and maximum orbits of </a:t>
            </a:r>
            <a:r>
              <a:rPr lang="en-US" sz="1600" b="1" dirty="0"/>
              <a:t>Saturn with Atlantis</a:t>
            </a:r>
            <a:r>
              <a:rPr lang="en-US" sz="1600" dirty="0"/>
              <a:t>.</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367037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45494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 Kuiper Belt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alignment of the maximum boundary of the Kuiper belt with Atlantis. </a:t>
            </a:r>
          </a:p>
          <a:p>
            <a:pPr indent="-246888">
              <a:lnSpc>
                <a:spcPct val="90000"/>
              </a:lnSpc>
              <a:spcAft>
                <a:spcPts val="600"/>
              </a:spcAft>
            </a:pPr>
            <a:endParaRPr lang="en-US" sz="1600" b="1" dirty="0"/>
          </a:p>
          <a:p>
            <a:pPr indent="-246888">
              <a:lnSpc>
                <a:spcPct val="90000"/>
              </a:lnSpc>
              <a:spcAft>
                <a:spcPts val="600"/>
              </a:spcAft>
            </a:pPr>
            <a:r>
              <a:rPr lang="en-US" sz="1600" dirty="0"/>
              <a:t>The radius of this boundary </a:t>
            </a:r>
            <a:r>
              <a:rPr lang="en-US" sz="1600" b="1" dirty="0"/>
              <a:t>wraps around</a:t>
            </a:r>
            <a:r>
              <a:rPr lang="en-US" sz="1600" dirty="0"/>
              <a:t> the southern hemisphere and back up towards the northern hemisphere (and ends at Atlantis).</a:t>
            </a:r>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0132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 </a:t>
            </a:r>
            <a:br>
              <a:rPr lang="en-US" dirty="0"/>
            </a:br>
            <a:br>
              <a:rPr lang="en-US" dirty="0"/>
            </a:br>
            <a:r>
              <a:rPr lang="en-US" sz="3200" dirty="0"/>
              <a:t>The Missing</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possible “missing” objects from the solar system based on alignment gaps and mathematical calculations. The purpose is to identify potentially missing objects from the solar system. </a:t>
            </a:r>
          </a:p>
        </p:txBody>
      </p:sp>
    </p:spTree>
    <p:extLst>
      <p:ext uri="{BB962C8B-B14F-4D97-AF65-F5344CB8AC3E}">
        <p14:creationId xmlns:p14="http://schemas.microsoft.com/office/powerpoint/2010/main" val="122616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Search Only For the Lost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43963" y="1696933"/>
                <a:ext cx="9782802"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Most locations (pole, Lantis, etc.) have an orbital alignment in each projection. The absence of an orbital alignment at a location does not necessarily mean there is an orbit “missing”, since not all locations are “active” in every axis position, nor for every projection calibration value.</a:t>
                </a:r>
              </a:p>
              <a:p>
                <a:pPr indent="-246888">
                  <a:lnSpc>
                    <a:spcPct val="90000"/>
                  </a:lnSpc>
                  <a:spcAft>
                    <a:spcPts val="600"/>
                  </a:spcAft>
                </a:pPr>
                <a:endParaRPr lang="en-US" sz="1600" dirty="0"/>
              </a:p>
              <a:p>
                <a:pPr indent="-246888">
                  <a:lnSpc>
                    <a:spcPct val="90000"/>
                  </a:lnSpc>
                  <a:spcAft>
                    <a:spcPts val="600"/>
                  </a:spcAft>
                </a:pPr>
                <a:r>
                  <a:rPr lang="en-US" sz="1600" dirty="0"/>
                  <a:t>However, when the same gap (at the same location) appears in multiple projections, it is a strong indicator that there may be an object missing from the current solar system configuration.</a:t>
                </a:r>
              </a:p>
              <a:p>
                <a:pPr indent="-246888">
                  <a:lnSpc>
                    <a:spcPct val="90000"/>
                  </a:lnSpc>
                  <a:spcAft>
                    <a:spcPts val="600"/>
                  </a:spcAft>
                </a:pPr>
                <a:endParaRPr lang="en-US" sz="1600" dirty="0"/>
              </a:p>
              <a:p>
                <a:pPr indent="-246888">
                  <a:lnSpc>
                    <a:spcPct val="90000"/>
                  </a:lnSpc>
                  <a:spcAft>
                    <a:spcPts val="600"/>
                  </a:spcAft>
                </a:pPr>
                <a:r>
                  <a:rPr lang="en-US" sz="1600" dirty="0"/>
                  <a:t>The alternative is that the location is demarked or indicated by some other source or mechanism. For example, prime meridian indicators (PMI’s) are located at exactly </a:t>
                </a:r>
                <a14:m>
                  <m:oMath xmlns:m="http://schemas.openxmlformats.org/officeDocument/2006/math">
                    <m:r>
                      <a:rPr lang="en-US" sz="1600" b="1" i="0" dirty="0" smtClean="0">
                        <a:latin typeface="Cambria Math" panose="02040503050406030204" pitchFamily="18" charset="0"/>
                        <a:ea typeface="Cambria Math" panose="02040503050406030204" pitchFamily="18" charset="0"/>
                      </a:rPr>
                      <m:t>𝟏𝟗</m:t>
                    </m:r>
                    <m:r>
                      <a:rPr lang="en-US" sz="1600" b="1" i="1" dirty="0" smtClean="0">
                        <a:latin typeface="Cambria Math" panose="02040503050406030204" pitchFamily="18" charset="0"/>
                        <a:ea typeface="Cambria Math" panose="02040503050406030204" pitchFamily="18" charset="0"/>
                      </a:rPr>
                      <m:t>°</m:t>
                    </m:r>
                  </m:oMath>
                </a14:m>
                <a:r>
                  <a:rPr lang="en-US" sz="1600" dirty="0"/>
                  <a:t> from every pole location, but the PMI location does not directly represent an orbiting object (planet, moon, etc.). </a:t>
                </a:r>
              </a:p>
              <a:p>
                <a:pPr indent="-246888">
                  <a:lnSpc>
                    <a:spcPct val="90000"/>
                  </a:lnSpc>
                  <a:spcAft>
                    <a:spcPts val="600"/>
                  </a:spcAft>
                </a:pPr>
                <a:endParaRPr lang="en-US" sz="1600" dirty="0"/>
              </a:p>
              <a:p>
                <a:pPr indent="-246888">
                  <a:lnSpc>
                    <a:spcPct val="90000"/>
                  </a:lnSpc>
                  <a:spcAft>
                    <a:spcPts val="600"/>
                  </a:spcAft>
                </a:pPr>
                <a:r>
                  <a:rPr lang="en-US" sz="1600" dirty="0"/>
                  <a:t>Therefore, the absence of an orbital alignment at a PMI location does not indicate a missing solar system object. Even over multiple projections.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43963" y="1696933"/>
                <a:ext cx="9782802" cy="4501406"/>
              </a:xfrm>
              <a:prstGeom prst="rect">
                <a:avLst/>
              </a:prstGeom>
              <a:blipFill>
                <a:blip r:embed="rId2"/>
                <a:stretch>
                  <a:fillRect l="-312" t="-947"/>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4714363D-78AB-48A1-BECC-2997443995C1}"/>
              </a:ext>
            </a:extLst>
          </p:cNvPr>
          <p:cNvGrpSpPr/>
          <p:nvPr/>
        </p:nvGrpSpPr>
        <p:grpSpPr>
          <a:xfrm>
            <a:off x="5768506" y="5161067"/>
            <a:ext cx="3130066" cy="1372332"/>
            <a:chOff x="5768506" y="5161067"/>
            <a:chExt cx="3130066" cy="1372332"/>
          </a:xfrm>
        </p:grpSpPr>
        <p:pic>
          <p:nvPicPr>
            <p:cNvPr id="5" name="Graphic 4" descr="Solar system with solid fill">
              <a:extLst>
                <a:ext uri="{FF2B5EF4-FFF2-40B4-BE49-F238E27FC236}">
                  <a16:creationId xmlns:a16="http://schemas.microsoft.com/office/drawing/2014/main" id="{EDC7F7A7-B9D6-44EB-A8F2-749CF05E89E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68506" y="5161067"/>
              <a:ext cx="1372332" cy="1372332"/>
            </a:xfrm>
            <a:prstGeom prst="rect">
              <a:avLst/>
            </a:prstGeom>
          </p:spPr>
        </p:pic>
        <p:grpSp>
          <p:nvGrpSpPr>
            <p:cNvPr id="30" name="Group 29">
              <a:extLst>
                <a:ext uri="{FF2B5EF4-FFF2-40B4-BE49-F238E27FC236}">
                  <a16:creationId xmlns:a16="http://schemas.microsoft.com/office/drawing/2014/main" id="{71CA8F95-68C4-4DD3-B195-C57F6C6C21FC}"/>
                </a:ext>
              </a:extLst>
            </p:cNvPr>
            <p:cNvGrpSpPr/>
            <p:nvPr/>
          </p:nvGrpSpPr>
          <p:grpSpPr>
            <a:xfrm>
              <a:off x="7389812" y="5486400"/>
              <a:ext cx="1508760" cy="137160"/>
              <a:chOff x="7008812" y="5710073"/>
              <a:chExt cx="1508760" cy="137160"/>
            </a:xfrm>
          </p:grpSpPr>
          <p:sp>
            <p:nvSpPr>
              <p:cNvPr id="15" name="Oval 14">
                <a:extLst>
                  <a:ext uri="{FF2B5EF4-FFF2-40B4-BE49-F238E27FC236}">
                    <a16:creationId xmlns:a16="http://schemas.microsoft.com/office/drawing/2014/main" id="{901E7EB1-4638-4EEF-82B1-C5A203D0CED0}"/>
                  </a:ext>
                </a:extLst>
              </p:cNvPr>
              <p:cNvSpPr/>
              <p:nvPr/>
            </p:nvSpPr>
            <p:spPr>
              <a:xfrm>
                <a:off x="8380412" y="5710073"/>
                <a:ext cx="137160" cy="1371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21D1937C-F041-4099-85DB-86D36DE0BC2A}"/>
                  </a:ext>
                </a:extLst>
              </p:cNvPr>
              <p:cNvCxnSpPr>
                <a:cxnSpLocks/>
                <a:stCxn id="15" idx="5"/>
              </p:cNvCxnSpPr>
              <p:nvPr/>
            </p:nvCxnSpPr>
            <p:spPr>
              <a:xfrm flipH="1">
                <a:off x="7466012" y="5827146"/>
                <a:ext cx="1031473" cy="2008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E1B2986-FBF3-4F63-B0A2-E32D50EAA283}"/>
                  </a:ext>
                </a:extLst>
              </p:cNvPr>
              <p:cNvCxnSpPr>
                <a:cxnSpLocks/>
              </p:cNvCxnSpPr>
              <p:nvPr/>
            </p:nvCxnSpPr>
            <p:spPr>
              <a:xfrm flipH="1">
                <a:off x="7008812" y="5734211"/>
                <a:ext cx="1371600" cy="44442"/>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77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Hyperborea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123957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1440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Beaufort Sea (pole location).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maximum orbit of Jupiter.</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171745" y="1359932"/>
            <a:ext cx="5170968" cy="4805034"/>
          </a:xfrm>
          <a:prstGeom prst="rect">
            <a:avLst/>
          </a:prstGeom>
        </p:spPr>
      </p:pic>
    </p:spTree>
    <p:extLst>
      <p:ext uri="{BB962C8B-B14F-4D97-AF65-F5344CB8AC3E}">
        <p14:creationId xmlns:p14="http://schemas.microsoft.com/office/powerpoint/2010/main" val="81463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 </a:t>
            </a:r>
            <a:br>
              <a:rPr lang="en-US" dirty="0"/>
            </a:br>
            <a:br>
              <a:rPr lang="en-US" dirty="0"/>
            </a:br>
            <a:r>
              <a:rPr lang="en-US" sz="3200" dirty="0"/>
              <a:t>Measurement Systems</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measurement systems. These include the antediluvian systems, the sexagesimal number system, the Mesopotamian deities (numbers), and others. The purpose is to identify patterns and similarities between measurement systems as well as infer the origins of ancient measurement systems (as well as systems currently in use).</a:t>
            </a:r>
          </a:p>
          <a:p>
            <a:pPr>
              <a:lnSpc>
                <a:spcPct val="90000"/>
              </a:lnSpc>
              <a:spcAft>
                <a:spcPts val="600"/>
              </a:spcAft>
            </a:pPr>
            <a:endParaRPr lang="en-US" sz="1600" dirty="0"/>
          </a:p>
        </p:txBody>
      </p:sp>
    </p:spTree>
    <p:extLst>
      <p:ext uri="{BB962C8B-B14F-4D97-AF65-F5344CB8AC3E}">
        <p14:creationId xmlns:p14="http://schemas.microsoft.com/office/powerpoint/2010/main" val="27542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Hudson Bay (pole location) and of Aztlan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2222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Bering Sea (Lantis). </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40942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4008886"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solidFill>
                  <a:srgbClr val="465562"/>
                </a:solidFill>
                <a:latin typeface="Euphemia"/>
                <a:ea typeface="+mn-ea"/>
                <a:cs typeface="+mn-cs"/>
              </a:rPr>
              <a:t>The Global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43962" y="1696933"/>
            <a:ext cx="4008885" cy="4501406"/>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a:t>
            </a:r>
            <a:r>
              <a:rPr lang="en-US" sz="1600" b="1" dirty="0"/>
              <a:t>alignment gap </a:t>
            </a:r>
            <a:r>
              <a:rPr lang="en-US" sz="1600" dirty="0"/>
              <a:t>(missing alignment) of the Yukon (pole location).</a:t>
            </a:r>
          </a:p>
          <a:p>
            <a:pPr indent="-246888">
              <a:lnSpc>
                <a:spcPct val="90000"/>
              </a:lnSpc>
              <a:spcAft>
                <a:spcPts val="600"/>
              </a:spcAft>
            </a:pPr>
            <a:endParaRPr lang="en-US" sz="1600" dirty="0"/>
          </a:p>
          <a:p>
            <a:pPr indent="-246888">
              <a:lnSpc>
                <a:spcPct val="90000"/>
              </a:lnSpc>
              <a:spcAft>
                <a:spcPts val="600"/>
              </a:spcAft>
            </a:pPr>
            <a:r>
              <a:rPr lang="en-US" sz="1600" dirty="0"/>
              <a:t>The closest orbit is the minimum orbit of Jupiter.</a:t>
            </a: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094412" y="1266748"/>
            <a:ext cx="5307163" cy="4931591"/>
          </a:xfrm>
          <a:prstGeom prst="rect">
            <a:avLst/>
          </a:prstGeom>
        </p:spPr>
      </p:pic>
    </p:spTree>
    <p:extLst>
      <p:ext uri="{BB962C8B-B14F-4D97-AF65-F5344CB8AC3E}">
        <p14:creationId xmlns:p14="http://schemas.microsoft.com/office/powerpoint/2010/main" val="14103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621419"/>
            <a:ext cx="4038600" cy="37528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828628"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a:t>
                </a:r>
                <a:r>
                  <a:rPr lang="en-US" sz="1600" b="1" dirty="0"/>
                  <a:t>Global Projection 720</a:t>
                </a:r>
                <a:r>
                  <a:rPr lang="en-US" sz="1600" dirty="0"/>
                  <a:t>. The orbital period (antediluvian) at this location would be exactly </a:t>
                </a:r>
                <a14:m>
                  <m:oMath xmlns:m="http://schemas.openxmlformats.org/officeDocument/2006/math">
                    <m:r>
                      <a:rPr lang="en-US" sz="1600" b="1" i="1" dirty="0" smtClean="0">
                        <a:latin typeface="Cambria Math" panose="02040503050406030204" pitchFamily="18" charset="0"/>
                      </a:rPr>
                      <m:t>𝟒𝟓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days (</a:t>
                </a:r>
                <a14:m>
                  <m:oMath xmlns:m="http://schemas.openxmlformats.org/officeDocument/2006/math">
                    <m:r>
                      <a:rPr lang="en-US" sz="1600" b="1" i="1" dirty="0" smtClean="0">
                        <a:latin typeface="Cambria Math" panose="02040503050406030204" pitchFamily="18" charset="0"/>
                      </a:rPr>
                      <m:t>𝟏𝟐𝟓</m:t>
                    </m:r>
                  </m:oMath>
                </a14:m>
                <a:r>
                  <a:rPr lang="en-US" sz="1600" dirty="0"/>
                  <a:t> years).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828628" cy="4703867"/>
              </a:xfrm>
              <a:prstGeom prst="rect">
                <a:avLst/>
              </a:prstGeom>
              <a:blipFill>
                <a:blip r:embed="rId3"/>
                <a:stretch>
                  <a:fillRect l="-310" t="-907" r="-1178"/>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648000"/>
            <a:ext cx="4038600" cy="3752800"/>
          </a:xfrm>
          <a:prstGeom prst="rect">
            <a:avLst/>
          </a:prstGeom>
        </p:spPr>
      </p:pic>
      <p:sp>
        <p:nvSpPr>
          <p:cNvPr id="8" name="TextBox 7">
            <a:extLst>
              <a:ext uri="{FF2B5EF4-FFF2-40B4-BE49-F238E27FC236}">
                <a16:creationId xmlns:a16="http://schemas.microsoft.com/office/drawing/2014/main" id="{7D066611-E4E5-4D38-AA13-E676AA4C20DF}"/>
              </a:ext>
            </a:extLst>
          </p:cNvPr>
          <p:cNvSpPr txBox="1"/>
          <p:nvPr/>
        </p:nvSpPr>
        <p:spPr>
          <a:xfrm>
            <a:off x="2456362" y="4791735"/>
            <a:ext cx="1003095" cy="369332"/>
          </a:xfrm>
          <a:prstGeom prst="rect">
            <a:avLst/>
          </a:prstGeom>
          <a:noFill/>
        </p:spPr>
        <p:txBody>
          <a:bodyPr wrap="none" rtlCol="0">
            <a:spAutoFit/>
          </a:bodyPr>
          <a:lstStyle/>
          <a:p>
            <a:r>
              <a:rPr lang="en-US" b="1" dirty="0">
                <a:solidFill>
                  <a:schemeClr val="bg1"/>
                </a:solidFill>
              </a:rPr>
              <a:t>Equator</a:t>
            </a:r>
          </a:p>
        </p:txBody>
      </p:sp>
      <p:sp>
        <p:nvSpPr>
          <p:cNvPr id="9" name="Arrow: Left 8">
            <a:extLst>
              <a:ext uri="{FF2B5EF4-FFF2-40B4-BE49-F238E27FC236}">
                <a16:creationId xmlns:a16="http://schemas.microsoft.com/office/drawing/2014/main" id="{9C416F49-C4B9-463F-ADFA-367386F631C5}"/>
              </a:ext>
            </a:extLst>
          </p:cNvPr>
          <p:cNvSpPr/>
          <p:nvPr/>
        </p:nvSpPr>
        <p:spPr>
          <a:xfrm rot="9186953">
            <a:off x="3290173" y="463981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2095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smtClean="0">
                        <a:latin typeface="Cambria Math" panose="02040503050406030204" pitchFamily="18" charset="0"/>
                      </a:rPr>
                      <m:t>𝟏𝟖𝟓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8" name="TextBox 7">
            <a:extLst>
              <a:ext uri="{FF2B5EF4-FFF2-40B4-BE49-F238E27FC236}">
                <a16:creationId xmlns:a16="http://schemas.microsoft.com/office/drawing/2014/main" id="{DE503153-1726-4745-93C9-6D67D8113DE2}"/>
              </a:ext>
            </a:extLst>
          </p:cNvPr>
          <p:cNvSpPr txBox="1"/>
          <p:nvPr/>
        </p:nvSpPr>
        <p:spPr>
          <a:xfrm>
            <a:off x="4341812" y="2819400"/>
            <a:ext cx="1003095" cy="369332"/>
          </a:xfrm>
          <a:prstGeom prst="rect">
            <a:avLst/>
          </a:prstGeom>
          <a:noFill/>
        </p:spPr>
        <p:txBody>
          <a:bodyPr wrap="none" rtlCol="0">
            <a:spAutoFit/>
          </a:bodyPr>
          <a:lstStyle/>
          <a:p>
            <a:r>
              <a:rPr lang="en-US" b="1" dirty="0"/>
              <a:t>Equator</a:t>
            </a:r>
          </a:p>
        </p:txBody>
      </p:sp>
      <p:sp>
        <p:nvSpPr>
          <p:cNvPr id="9" name="Arrow: Left 8">
            <a:extLst>
              <a:ext uri="{FF2B5EF4-FFF2-40B4-BE49-F238E27FC236}">
                <a16:creationId xmlns:a16="http://schemas.microsoft.com/office/drawing/2014/main" id="{0B0C851B-5FA2-4A3D-BDD7-7C4ABF8958CD}"/>
              </a:ext>
            </a:extLst>
          </p:cNvPr>
          <p:cNvSpPr/>
          <p:nvPr/>
        </p:nvSpPr>
        <p:spPr>
          <a:xfrm rot="18633793">
            <a:off x="4234323" y="3266576"/>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F184AB7-225A-4D37-B8B3-6A082C1E3ACC}"/>
              </a:ext>
            </a:extLst>
          </p:cNvPr>
          <p:cNvSpPr txBox="1"/>
          <p:nvPr/>
        </p:nvSpPr>
        <p:spPr>
          <a:xfrm>
            <a:off x="9066212" y="2826295"/>
            <a:ext cx="1003095" cy="369332"/>
          </a:xfrm>
          <a:prstGeom prst="rect">
            <a:avLst/>
          </a:prstGeom>
          <a:noFill/>
        </p:spPr>
        <p:txBody>
          <a:bodyPr wrap="none" rtlCol="0">
            <a:spAutoFit/>
          </a:bodyPr>
          <a:lstStyle/>
          <a:p>
            <a:r>
              <a:rPr lang="en-US" b="1" dirty="0"/>
              <a:t>Equator</a:t>
            </a:r>
          </a:p>
        </p:txBody>
      </p:sp>
      <p:sp>
        <p:nvSpPr>
          <p:cNvPr id="16" name="Arrow: Left 15">
            <a:extLst>
              <a:ext uri="{FF2B5EF4-FFF2-40B4-BE49-F238E27FC236}">
                <a16:creationId xmlns:a16="http://schemas.microsoft.com/office/drawing/2014/main" id="{168F05E8-D266-4735-863B-E6FA24DD207F}"/>
              </a:ext>
            </a:extLst>
          </p:cNvPr>
          <p:cNvSpPr/>
          <p:nvPr/>
        </p:nvSpPr>
        <p:spPr>
          <a:xfrm rot="18633793">
            <a:off x="8958723" y="327347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660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a:latin typeface="Cambria Math" panose="02040503050406030204" pitchFamily="18" charset="0"/>
                      </a:rPr>
                      <m:t>1.85</m:t>
                    </m:r>
                    <m:r>
                      <a:rPr lang="en-US" sz="1600" i="1" dirty="0">
                        <a:latin typeface="Cambria Math" panose="02040503050406030204" pitchFamily="18" charset="0"/>
                        <a:ea typeface="Cambria Math" panose="02040503050406030204" pitchFamily="18" charset="0"/>
                      </a:rPr>
                      <m:t>×4=</m:t>
                    </m:r>
                    <m:r>
                      <a:rPr lang="en-US" sz="1600" b="1" i="1" dirty="0">
                        <a:latin typeface="Cambria Math" panose="02040503050406030204" pitchFamily="18" charset="0"/>
                        <a:ea typeface="Cambria Math" panose="02040503050406030204" pitchFamily="18" charset="0"/>
                      </a:rPr>
                      <m:t>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m:t>
                    </m:r>
                    <m:r>
                      <a:rPr lang="en-US" sz="1600" i="1" dirty="0">
                        <a:latin typeface="Cambria Math" panose="02040503050406030204" pitchFamily="18" charset="0"/>
                        <a:ea typeface="Cambria Math" panose="02040503050406030204" pitchFamily="18" charset="0"/>
                      </a:rPr>
                      <m:t>0</m:t>
                    </m:r>
                  </m:oMath>
                </a14:m>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2"/>
                <a:stretch>
                  <a:fillRect l="-312" t="-2979" r="-118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208212" y="2847975"/>
            <a:ext cx="4038600" cy="3752800"/>
          </a:xfrm>
          <a:prstGeom prst="rect">
            <a:avLst/>
          </a:prstGeom>
        </p:spPr>
      </p:pic>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8F8FEECB-EC83-463C-9B0D-D965AB316277}"/>
              </a:ext>
            </a:extLst>
          </p:cNvPr>
          <p:cNvSpPr txBox="1"/>
          <p:nvPr/>
        </p:nvSpPr>
        <p:spPr>
          <a:xfrm>
            <a:off x="8609012" y="4321780"/>
            <a:ext cx="1003095" cy="369332"/>
          </a:xfrm>
          <a:prstGeom prst="rect">
            <a:avLst/>
          </a:prstGeom>
          <a:noFill/>
        </p:spPr>
        <p:txBody>
          <a:bodyPr wrap="none" rtlCol="0">
            <a:spAutoFit/>
          </a:bodyPr>
          <a:lstStyle/>
          <a:p>
            <a:r>
              <a:rPr lang="en-US" b="1" dirty="0"/>
              <a:t>Equator</a:t>
            </a:r>
          </a:p>
        </p:txBody>
      </p:sp>
      <p:sp>
        <p:nvSpPr>
          <p:cNvPr id="19" name="Arrow: Left 18">
            <a:extLst>
              <a:ext uri="{FF2B5EF4-FFF2-40B4-BE49-F238E27FC236}">
                <a16:creationId xmlns:a16="http://schemas.microsoft.com/office/drawing/2014/main" id="{EDB5D515-EC2D-451D-8113-4ACBFF990F8D}"/>
              </a:ext>
            </a:extLst>
          </p:cNvPr>
          <p:cNvSpPr/>
          <p:nvPr/>
        </p:nvSpPr>
        <p:spPr>
          <a:xfrm rot="3021652">
            <a:off x="8277155" y="4061589"/>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529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847975"/>
            <a:ext cx="4038600" cy="375280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Atlantis Orbital Projection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427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r>
                  <a:rPr lang="en-US" sz="1600" b="1" dirty="0"/>
                  <a:t>alignment gap </a:t>
                </a:r>
                <a:r>
                  <a:rPr lang="en-US" sz="1600" dirty="0"/>
                  <a:t>(missing alignment) of the equator using the </a:t>
                </a:r>
                <a:r>
                  <a:rPr lang="en-US" sz="1600" b="1" dirty="0"/>
                  <a:t>Atlantis orbital projection</a:t>
                </a:r>
                <a:r>
                  <a:rPr lang="en-US" sz="1600" dirty="0"/>
                  <a:t>. An object with an average orbital radius </a:t>
                </a:r>
                <a:r>
                  <a:rPr lang="en-US" sz="1600" b="1" dirty="0"/>
                  <a:t>P-Ratio</a:t>
                </a:r>
                <a:r>
                  <a:rPr lang="en-US" sz="1600" dirty="0"/>
                  <a:t> of </a:t>
                </a:r>
                <a14:m>
                  <m:oMath xmlns:m="http://schemas.openxmlformats.org/officeDocument/2006/math">
                    <m:r>
                      <a:rPr lang="en-US" sz="1600" b="1" i="1" dirty="0">
                        <a:latin typeface="Cambria Math" panose="02040503050406030204" pitchFamily="18" charset="0"/>
                      </a:rPr>
                      <m:t>𝟏𝟖𝟓</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would align precisely with the equator on the Global Projection 720 and with the </a:t>
                </a:r>
                <a:r>
                  <a:rPr lang="en-US" sz="1600" b="1" dirty="0"/>
                  <a:t>circular structure </a:t>
                </a:r>
                <a:r>
                  <a:rPr lang="en-US" sz="1600" dirty="0"/>
                  <a:t>indicated in the images. The orbital period (antediluvian) at this location would be exactly </a:t>
                </a:r>
                <a14:m>
                  <m:oMath xmlns:m="http://schemas.openxmlformats.org/officeDocument/2006/math">
                    <m:r>
                      <a:rPr lang="en-US" sz="1600" b="1" i="1" dirty="0">
                        <a:latin typeface="Cambria Math" panose="02040503050406030204" pitchFamily="18" charset="0"/>
                      </a:rPr>
                      <m:t>𝟒𝟓</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days/</a:t>
                </a:r>
                <a14:m>
                  <m:oMath xmlns:m="http://schemas.openxmlformats.org/officeDocument/2006/math">
                    <m:r>
                      <a:rPr lang="en-US" sz="1600" b="1" i="1" dirty="0">
                        <a:latin typeface="Cambria Math" panose="02040503050406030204" pitchFamily="18" charset="0"/>
                      </a:rPr>
                      <m:t>𝟏𝟐𝟓</m:t>
                    </m:r>
                  </m:oMath>
                </a14:m>
                <a:r>
                  <a:rPr lang="en-US" sz="1600" dirty="0"/>
                  <a:t> years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m:t>
                    </m:r>
                    <m:r>
                      <a:rPr lang="en-US" sz="1600" i="1" dirty="0" smtClean="0">
                        <a:latin typeface="Cambria Math" panose="02040503050406030204" pitchFamily="18" charset="0"/>
                      </a:rPr>
                      <m:t>85</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4=</m:t>
                    </m:r>
                    <m:r>
                      <a:rPr lang="en-US" sz="1600" b="1" i="1" dirty="0" smtClean="0">
                        <a:latin typeface="Cambria Math" panose="02040503050406030204" pitchFamily="18" charset="0"/>
                        <a:ea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0" i="1" dirty="0" smtClean="0">
                        <a:latin typeface="Cambria Math" panose="02040503050406030204" pitchFamily="18" charset="0"/>
                        <a:ea typeface="Cambria Math" panose="02040503050406030204" pitchFamily="18" charset="0"/>
                      </a:rPr>
                      <m:t>0</m:t>
                    </m:r>
                  </m:oMath>
                </a14:m>
                <a:r>
                  <a:rPr lang="en-US" sz="1600" dirty="0"/>
                  <a:t>).</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427267"/>
              </a:xfrm>
              <a:prstGeom prst="rect">
                <a:avLst/>
              </a:prstGeom>
              <a:blipFill>
                <a:blip r:embed="rId3"/>
                <a:stretch>
                  <a:fillRect l="-312" t="-2979" r="-1184"/>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780212" y="2874556"/>
            <a:ext cx="4038600" cy="3752800"/>
          </a:xfrm>
          <a:prstGeom prst="rect">
            <a:avLst/>
          </a:prstGeom>
        </p:spPr>
      </p:pic>
      <p:sp>
        <p:nvSpPr>
          <p:cNvPr id="12" name="TextBox 11">
            <a:extLst>
              <a:ext uri="{FF2B5EF4-FFF2-40B4-BE49-F238E27FC236}">
                <a16:creationId xmlns:a16="http://schemas.microsoft.com/office/drawing/2014/main" id="{4ACBA9E3-3637-4055-B493-3ABB77A34BF0}"/>
              </a:ext>
            </a:extLst>
          </p:cNvPr>
          <p:cNvSpPr txBox="1"/>
          <p:nvPr/>
        </p:nvSpPr>
        <p:spPr>
          <a:xfrm>
            <a:off x="4470840" y="3792468"/>
            <a:ext cx="1003095" cy="369332"/>
          </a:xfrm>
          <a:prstGeom prst="rect">
            <a:avLst/>
          </a:prstGeom>
          <a:noFill/>
        </p:spPr>
        <p:txBody>
          <a:bodyPr wrap="none" rtlCol="0">
            <a:spAutoFit/>
          </a:bodyPr>
          <a:lstStyle/>
          <a:p>
            <a:r>
              <a:rPr lang="en-US" b="1" dirty="0">
                <a:solidFill>
                  <a:schemeClr val="bg1"/>
                </a:solidFill>
              </a:rPr>
              <a:t>Equator</a:t>
            </a:r>
          </a:p>
        </p:txBody>
      </p:sp>
      <p:sp>
        <p:nvSpPr>
          <p:cNvPr id="17" name="Arrow: Left 16">
            <a:extLst>
              <a:ext uri="{FF2B5EF4-FFF2-40B4-BE49-F238E27FC236}">
                <a16:creationId xmlns:a16="http://schemas.microsoft.com/office/drawing/2014/main" id="{1FC37DDC-46D3-4D11-9E99-C6AD35DDAA6A}"/>
              </a:ext>
            </a:extLst>
          </p:cNvPr>
          <p:cNvSpPr/>
          <p:nvPr/>
        </p:nvSpPr>
        <p:spPr>
          <a:xfrm rot="18633793">
            <a:off x="4305595" y="4259491"/>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3770D03-6AEF-4DE6-B7A1-BDD70EBB277C}"/>
              </a:ext>
            </a:extLst>
          </p:cNvPr>
          <p:cNvSpPr txBox="1"/>
          <p:nvPr/>
        </p:nvSpPr>
        <p:spPr>
          <a:xfrm>
            <a:off x="8975686" y="3733801"/>
            <a:ext cx="1003095" cy="369332"/>
          </a:xfrm>
          <a:prstGeom prst="rect">
            <a:avLst/>
          </a:prstGeom>
          <a:noFill/>
        </p:spPr>
        <p:txBody>
          <a:bodyPr wrap="none" rtlCol="0">
            <a:spAutoFit/>
          </a:bodyPr>
          <a:lstStyle/>
          <a:p>
            <a:r>
              <a:rPr lang="en-US" b="1" dirty="0">
                <a:solidFill>
                  <a:schemeClr val="bg1"/>
                </a:solidFill>
              </a:rPr>
              <a:t>Equator</a:t>
            </a:r>
          </a:p>
        </p:txBody>
      </p:sp>
      <p:sp>
        <p:nvSpPr>
          <p:cNvPr id="16" name="Arrow: Left 15">
            <a:extLst>
              <a:ext uri="{FF2B5EF4-FFF2-40B4-BE49-F238E27FC236}">
                <a16:creationId xmlns:a16="http://schemas.microsoft.com/office/drawing/2014/main" id="{C81CE6AF-8A65-4FA4-B7D9-76988922060F}"/>
              </a:ext>
            </a:extLst>
          </p:cNvPr>
          <p:cNvSpPr/>
          <p:nvPr/>
        </p:nvSpPr>
        <p:spPr>
          <a:xfrm rot="18633793">
            <a:off x="8810441" y="420082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90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b="1" dirty="0">
                    <a:latin typeface="+mj-lt"/>
                  </a:rPr>
                  <a:t> </a:t>
                </a:r>
                <a:r>
                  <a:rPr lang="en-US" sz="1600" dirty="0">
                    <a:latin typeface="+mj-lt"/>
                  </a:rPr>
                  <a:t>that the P-Ratio for the maximum orbital radius of Mars is </a:t>
                </a:r>
                <a14:m>
                  <m:oMath xmlns:m="http://schemas.openxmlformats.org/officeDocument/2006/math">
                    <m:r>
                      <a:rPr lang="en-US" sz="1600" b="1" i="1" dirty="0" smtClean="0">
                        <a:latin typeface="Cambria Math" panose="02040503050406030204" pitchFamily="18" charset="0"/>
                      </a:rPr>
                      <m:t>𝟏𝟐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 However, The boundary of the last zone (zone 5) has a radius of </a:t>
                </a:r>
                <a14:m>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oMath>
                </a14:m>
                <a:r>
                  <a:rPr lang="en-US" sz="1600" dirty="0">
                    <a:latin typeface="+mj-lt"/>
                  </a:rPr>
                  <a:t>.</a:t>
                </a: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1655867"/>
              </a:xfrm>
              <a:prstGeom prst="rect">
                <a:avLst/>
              </a:prstGeom>
              <a:blipFill>
                <a:blip r:embed="rId2"/>
                <a:stretch>
                  <a:fillRect l="-312" t="-25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3.5 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7.5 </m:t>
                                </m:r>
                                <m:r>
                                  <a:rPr lang="en-US" sz="1500" i="1" dirty="0"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10.5 </m:t>
                                </m:r>
                                <m:r>
                                  <a:rPr lang="en-US" sz="1500" i="1" smtClean="0">
                                    <a:solidFill>
                                      <a:schemeClr val="accent2">
                                        <a:lumMod val="50000"/>
                                      </a:schemeClr>
                                    </a:solidFill>
                                    <a:latin typeface="Cambria Math" panose="02040503050406030204" pitchFamily="18" charset="0"/>
                                  </a:rPr>
                                  <m:t>𝑆𝑡𝑎𝑑𝑖𝑎</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4">
                                        <a:lumMod val="50000"/>
                                      </a:schemeClr>
                                    </a:solidFill>
                                    <a:latin typeface="Cambria Math" panose="02040503050406030204" pitchFamily="18" charset="0"/>
                                  </a:rPr>
                                  <m:t>13.5 </m:t>
                                </m:r>
                                <m:r>
                                  <a:rPr lang="en-US" sz="1500" i="1" dirty="0" smtClean="0">
                                    <a:solidFill>
                                      <a:schemeClr val="accent4">
                                        <a:lumMod val="50000"/>
                                      </a:schemeClr>
                                    </a:solidFill>
                                    <a:latin typeface="Cambria Math" panose="02040503050406030204" pitchFamily="18" charset="0"/>
                                  </a:rPr>
                                  <m:t>𝑆𝑡𝑎𝑑𝑖𝑎</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𝟏𝟐</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𝟓</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5" name="Table 14">
                <a:extLst>
                  <a:ext uri="{FF2B5EF4-FFF2-40B4-BE49-F238E27FC236}">
                    <a16:creationId xmlns:a16="http://schemas.microsoft.com/office/drawing/2014/main" id="{D384B966-F8E8-4C92-904A-289384662F7D}"/>
                  </a:ext>
                </a:extLst>
              </p:cNvPr>
              <p:cNvGraphicFramePr>
                <a:graphicFrameLocks noGrp="1"/>
              </p:cNvGraphicFramePr>
              <p:nvPr>
                <p:extLst>
                  <p:ext uri="{D42A27DB-BD31-4B8C-83A1-F6EECF244321}">
                    <p14:modId xmlns:p14="http://schemas.microsoft.com/office/powerpoint/2010/main" val="177447686"/>
                  </p:ext>
                </p:extLst>
              </p:nvPr>
            </p:nvGraphicFramePr>
            <p:xfrm>
              <a:off x="3562141" y="2696478"/>
              <a:ext cx="5785061" cy="3790047"/>
            </p:xfrm>
            <a:graphic>
              <a:graphicData uri="http://schemas.openxmlformats.org/drawingml/2006/table">
                <a:tbl>
                  <a:tblPr firstRow="1" bandRow="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43173">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574479">
                    <a:tc>
                      <a:txBody>
                        <a:bodyPr/>
                        <a:lstStyle/>
                        <a:p>
                          <a:r>
                            <a:rPr lang="en-US" sz="150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62105" r="-102817" b="-497895"/>
                          </a:stretch>
                        </a:blipFill>
                      </a:tcPr>
                    </a:tc>
                    <a:tc>
                      <a:txBody>
                        <a:bodyPr/>
                        <a:lstStyle/>
                        <a:p>
                          <a:endParaRPr lang="en-US"/>
                        </a:p>
                      </a:txBody>
                      <a:tcPr marL="77170" marR="77170" marT="38585" marB="38585">
                        <a:blipFill>
                          <a:blip r:embed="rId3"/>
                          <a:stretch>
                            <a:fillRect l="-336239" t="-62105" r="-459" b="-497895"/>
                          </a:stretch>
                        </a:blipFill>
                      </a:tcPr>
                    </a:tc>
                    <a:extLst>
                      <a:ext uri="{0D108BD9-81ED-4DB2-BD59-A6C34878D82A}">
                        <a16:rowId xmlns:a16="http://schemas.microsoft.com/office/drawing/2014/main" val="1036367485"/>
                      </a:ext>
                    </a:extLst>
                  </a:tr>
                  <a:tr h="574479">
                    <a:tc>
                      <a:txBody>
                        <a:bodyPr/>
                        <a:lstStyle/>
                        <a:p>
                          <a:r>
                            <a:rPr lang="en-US" sz="1500" dirty="0"/>
                            <a:t>Zone 1 (</a:t>
                          </a:r>
                          <a:r>
                            <a:rPr lang="en-US" sz="1200" dirty="0"/>
                            <a:t>Water</a:t>
                          </a:r>
                          <a:r>
                            <a:rPr lang="en-US" sz="150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163830" r="-102817" b="-403191"/>
                          </a:stretch>
                        </a:blipFill>
                      </a:tcPr>
                    </a:tc>
                    <a:tc>
                      <a:txBody>
                        <a:bodyPr/>
                        <a:lstStyle/>
                        <a:p>
                          <a:endParaRPr lang="en-US"/>
                        </a:p>
                      </a:txBody>
                      <a:tcPr marL="77170" marR="77170" marT="38585" marB="38585">
                        <a:blipFill>
                          <a:blip r:embed="rId3"/>
                          <a:stretch>
                            <a:fillRect l="-336239" t="-163830" r="-459" b="-403191"/>
                          </a:stretch>
                        </a:blipFill>
                      </a:tcPr>
                    </a:tc>
                    <a:extLst>
                      <a:ext uri="{0D108BD9-81ED-4DB2-BD59-A6C34878D82A}">
                        <a16:rowId xmlns:a16="http://schemas.microsoft.com/office/drawing/2014/main" val="410117545"/>
                      </a:ext>
                    </a:extLst>
                  </a:tr>
                  <a:tr h="574479">
                    <a:tc>
                      <a:txBody>
                        <a:bodyPr/>
                        <a:lstStyle/>
                        <a:p>
                          <a:r>
                            <a:rPr lang="en-US" sz="1500" dirty="0"/>
                            <a:t>Zone 2 (</a:t>
                          </a:r>
                          <a:r>
                            <a:rPr lang="en-US" sz="1200" dirty="0"/>
                            <a:t>Land</a:t>
                          </a:r>
                          <a:r>
                            <a:rPr lang="en-US" sz="1500" dirty="0"/>
                            <a:t>)</a:t>
                          </a:r>
                        </a:p>
                      </a:txBody>
                      <a:tcPr marL="77170" marR="77170" marT="38585" marB="38585"/>
                    </a:tc>
                    <a:tc>
                      <a:txBody>
                        <a:bodyPr/>
                        <a:lstStyle/>
                        <a:p>
                          <a:r>
                            <a:rPr lang="en-US" sz="1500" dirty="0"/>
                            <a:t>Venus (</a:t>
                          </a:r>
                          <a:r>
                            <a:rPr lang="en-US" sz="1200" dirty="0"/>
                            <a:t>Min/Max</a:t>
                          </a:r>
                          <a:r>
                            <a:rPr lang="en-US" sz="1500" dirty="0"/>
                            <a:t>)</a:t>
                          </a:r>
                        </a:p>
                      </a:txBody>
                      <a:tcPr marL="77170" marR="77170" marT="38585" marB="38585"/>
                    </a:tc>
                    <a:tc>
                      <a:txBody>
                        <a:bodyPr/>
                        <a:lstStyle/>
                        <a:p>
                          <a:endParaRPr lang="en-US"/>
                        </a:p>
                      </a:txBody>
                      <a:tcPr marL="77170" marR="77170" marT="38585" marB="38585">
                        <a:blipFill>
                          <a:blip r:embed="rId3"/>
                          <a:stretch>
                            <a:fillRect l="-244131" t="-261053" r="-102817" b="-298947"/>
                          </a:stretch>
                        </a:blipFill>
                      </a:tcPr>
                    </a:tc>
                    <a:tc>
                      <a:txBody>
                        <a:bodyPr/>
                        <a:lstStyle/>
                        <a:p>
                          <a:endParaRPr lang="en-US"/>
                        </a:p>
                      </a:txBody>
                      <a:tcPr marL="77170" marR="77170" marT="38585" marB="38585">
                        <a:blipFill>
                          <a:blip r:embed="rId3"/>
                          <a:stretch>
                            <a:fillRect l="-336239" t="-261053" r="-459" b="-298947"/>
                          </a:stretch>
                        </a:blipFill>
                      </a:tcPr>
                    </a:tc>
                    <a:extLst>
                      <a:ext uri="{0D108BD9-81ED-4DB2-BD59-A6C34878D82A}">
                        <a16:rowId xmlns:a16="http://schemas.microsoft.com/office/drawing/2014/main" val="884388555"/>
                      </a:ext>
                    </a:extLst>
                  </a:tr>
                  <a:tr h="574479">
                    <a:tc>
                      <a:txBody>
                        <a:bodyPr/>
                        <a:lstStyle/>
                        <a:p>
                          <a:r>
                            <a:rPr lang="en-US" sz="1500" dirty="0"/>
                            <a:t>Zone 3 (</a:t>
                          </a:r>
                          <a:r>
                            <a:rPr lang="en-US" sz="1200" dirty="0"/>
                            <a:t>Water</a:t>
                          </a:r>
                          <a:r>
                            <a:rPr lang="en-US" sz="150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3"/>
                          <a:stretch>
                            <a:fillRect l="-244131" t="-364894" r="-102817" b="-202128"/>
                          </a:stretch>
                        </a:blipFill>
                      </a:tcPr>
                    </a:tc>
                    <a:tc>
                      <a:txBody>
                        <a:bodyPr/>
                        <a:lstStyle/>
                        <a:p>
                          <a:endParaRPr lang="en-US"/>
                        </a:p>
                      </a:txBody>
                      <a:tcPr marL="77170" marR="77170" marT="38585" marB="38585">
                        <a:blipFill>
                          <a:blip r:embed="rId3"/>
                          <a:stretch>
                            <a:fillRect l="-336239" t="-364894" r="-459" b="-202128"/>
                          </a:stretch>
                        </a:blipFill>
                      </a:tcPr>
                    </a:tc>
                    <a:extLst>
                      <a:ext uri="{0D108BD9-81ED-4DB2-BD59-A6C34878D82A}">
                        <a16:rowId xmlns:a16="http://schemas.microsoft.com/office/drawing/2014/main" val="1120386120"/>
                      </a:ext>
                    </a:extLst>
                  </a:tr>
                  <a:tr h="574479">
                    <a:tc>
                      <a:txBody>
                        <a:bodyPr/>
                        <a:lstStyle/>
                        <a:p>
                          <a:r>
                            <a:rPr lang="en-US" sz="1500" dirty="0"/>
                            <a:t>Zone 4 (</a:t>
                          </a:r>
                          <a:r>
                            <a:rPr lang="en-US" sz="1200" dirty="0"/>
                            <a:t>Land</a:t>
                          </a:r>
                          <a:r>
                            <a:rPr lang="en-US" sz="150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460000" r="-102817" b="-100000"/>
                          </a:stretch>
                        </a:blipFill>
                      </a:tcPr>
                    </a:tc>
                    <a:tc>
                      <a:txBody>
                        <a:bodyPr/>
                        <a:lstStyle/>
                        <a:p>
                          <a:endParaRPr lang="en-US"/>
                        </a:p>
                      </a:txBody>
                      <a:tcPr marL="77170" marR="77170" marT="38585" marB="38585">
                        <a:blipFill>
                          <a:blip r:embed="rId3"/>
                          <a:stretch>
                            <a:fillRect l="-336239" t="-460000" r="-459" b="-100000"/>
                          </a:stretch>
                        </a:blipFill>
                      </a:tcPr>
                    </a:tc>
                    <a:extLst>
                      <a:ext uri="{0D108BD9-81ED-4DB2-BD59-A6C34878D82A}">
                        <a16:rowId xmlns:a16="http://schemas.microsoft.com/office/drawing/2014/main" val="3843130582"/>
                      </a:ext>
                    </a:extLst>
                  </a:tr>
                  <a:tr h="574479">
                    <a:tc>
                      <a:txBody>
                        <a:bodyPr/>
                        <a:lstStyle/>
                        <a:p>
                          <a:r>
                            <a:rPr lang="en-US" sz="1500" dirty="0"/>
                            <a:t>Zone 5 (</a:t>
                          </a:r>
                          <a:r>
                            <a:rPr lang="en-US" sz="1200" dirty="0"/>
                            <a:t>Water</a:t>
                          </a:r>
                          <a:r>
                            <a:rPr lang="en-US" sz="1500" dirty="0"/>
                            <a:t>)</a:t>
                          </a:r>
                        </a:p>
                      </a:txBody>
                      <a:tcPr marL="77170" marR="77170" marT="38585" marB="38585"/>
                    </a:tc>
                    <a:tc>
                      <a:txBody>
                        <a:bodyPr/>
                        <a:lstStyle/>
                        <a:p>
                          <a:r>
                            <a:rPr lang="en-US" sz="1500" dirty="0"/>
                            <a:t>Mars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3"/>
                          <a:stretch>
                            <a:fillRect l="-244131" t="-565957" r="-102817" b="-1064"/>
                          </a:stretch>
                        </a:blipFill>
                      </a:tcPr>
                    </a:tc>
                    <a:tc>
                      <a:txBody>
                        <a:bodyPr/>
                        <a:lstStyle/>
                        <a:p>
                          <a:endParaRPr lang="en-US"/>
                        </a:p>
                      </a:txBody>
                      <a:tcPr marL="77170" marR="77170" marT="38585" marB="38585">
                        <a:blipFill>
                          <a:blip r:embed="rId3"/>
                          <a:stretch>
                            <a:fillRect l="-336239" t="-565957" r="-459" b="-1064"/>
                          </a:stretch>
                        </a:blipFill>
                      </a:tcPr>
                    </a:tc>
                    <a:extLst>
                      <a:ext uri="{0D108BD9-81ED-4DB2-BD59-A6C34878D82A}">
                        <a16:rowId xmlns:a16="http://schemas.microsoft.com/office/drawing/2014/main" val="1441339797"/>
                      </a:ext>
                    </a:extLst>
                  </a:tr>
                </a:tbl>
              </a:graphicData>
            </a:graphic>
          </p:graphicFrame>
        </mc:Fallback>
      </mc:AlternateContent>
      <p:sp>
        <p:nvSpPr>
          <p:cNvPr id="6" name="TextBox 5">
            <a:extLst>
              <a:ext uri="{FF2B5EF4-FFF2-40B4-BE49-F238E27FC236}">
                <a16:creationId xmlns:a16="http://schemas.microsoft.com/office/drawing/2014/main" id="{FA6725D9-FC13-402E-85EA-2F7437AB0C45}"/>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41574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For the current orbital configuration of Mars to be compatible with the layout of the zones, only its minimum orbit can be used (without altering its orbit). </a:t>
            </a:r>
            <a:endParaRPr lang="en-US" sz="1600" b="1" dirty="0">
              <a:latin typeface="+mj-lt"/>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trike="sngStrike" dirty="0" smtClean="0">
                                    <a:solidFill>
                                      <a:schemeClr val="accent4">
                                        <a:lumMod val="50000"/>
                                      </a:schemeClr>
                                    </a:solidFill>
                                    <a:latin typeface="Cambria Math" panose="02040503050406030204" pitchFamily="18" charset="0"/>
                                  </a:rPr>
                                  <m:t>13.5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𝟏𝟐</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524767189"/>
                  </p:ext>
                </p:extLst>
              </p:nvPr>
            </p:nvGraphicFramePr>
            <p:xfrm>
              <a:off x="3562139" y="2700375"/>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5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Mars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3200142848"/>
                  </p:ext>
                </p:extLst>
              </p:nvPr>
            </p:nvGraphicFramePr>
            <p:xfrm>
              <a:off x="3562139" y="5114925"/>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3279"/>
                          </a:stretch>
                        </a:blipFill>
                      </a:tcPr>
                    </a:tc>
                    <a:tc>
                      <a:txBody>
                        <a:bodyPr/>
                        <a:lstStyle/>
                        <a:p>
                          <a:endParaRPr lang="en-US"/>
                        </a:p>
                      </a:txBody>
                      <a:tcPr marL="77170" marR="77170" marT="38585" marB="38585">
                        <a:blipFill>
                          <a:blip r:embed="rId3"/>
                          <a:stretch>
                            <a:fillRect l="-336239" t="-106557" r="-459" b="-103279"/>
                          </a:stretch>
                        </a:blipFill>
                      </a:tcPr>
                    </a:tc>
                    <a:extLst>
                      <a:ext uri="{0D108BD9-81ED-4DB2-BD59-A6C34878D82A}">
                        <a16:rowId xmlns:a16="http://schemas.microsoft.com/office/drawing/2014/main" val="3843130582"/>
                      </a:ext>
                    </a:extLst>
                  </a:tr>
                  <a:tr h="375689">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1613"/>
                          </a:stretch>
                        </a:blipFill>
                      </a:tcPr>
                    </a:tc>
                    <a:tc>
                      <a:txBody>
                        <a:bodyPr/>
                        <a:lstStyle/>
                        <a:p>
                          <a:endParaRPr lang="en-US"/>
                        </a:p>
                      </a:txBody>
                      <a:tcPr marL="77170" marR="77170" marT="38585" marB="38585">
                        <a:blipFill>
                          <a:blip r:embed="rId3"/>
                          <a:stretch>
                            <a:fillRect l="-336239" t="-203226" r="-459" b="-1613"/>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To take the place of the zone 5 boundary, the minimum orbit of a placeholder planet (called “Planet Z-5”) will be used.</a:t>
            </a:r>
          </a:p>
        </p:txBody>
      </p:sp>
      <p:sp>
        <p:nvSpPr>
          <p:cNvPr id="8" name="TextBox 7">
            <a:extLst>
              <a:ext uri="{FF2B5EF4-FFF2-40B4-BE49-F238E27FC236}">
                <a16:creationId xmlns:a16="http://schemas.microsoft.com/office/drawing/2014/main" id="{94E801A6-F851-4BEE-83DC-3AEA9FF23A62}"/>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1118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407940" cy="1655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zones layout structure would be inconsistent and asymmetric if it used a combination of minimum/maximum orbits. It would also be inconsistent for Mercury to be the only planet that has more than one orbital boundary. </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trike="sngStrike" dirty="0" smtClean="0">
                                    <a:solidFill>
                                      <a:schemeClr val="accent4">
                                        <a:lumMod val="50000"/>
                                      </a:schemeClr>
                                    </a:solidFill>
                                    <a:latin typeface="Cambria Math" panose="02040503050406030204" pitchFamily="18" charset="0"/>
                                  </a:rPr>
                                  <m:t>3</m:t>
                                </m:r>
                                <m:r>
                                  <a:rPr lang="en-US" sz="1500" i="1" strike="sngStrike" dirty="0" smtClean="0">
                                    <a:solidFill>
                                      <a:schemeClr val="accent4">
                                        <a:lumMod val="50000"/>
                                      </a:schemeClr>
                                    </a:solidFill>
                                    <a:latin typeface="Cambria Math" panose="02040503050406030204" pitchFamily="18" charset="0"/>
                                  </a:rPr>
                                  <m:t>.5</m:t>
                                </m:r>
                              </m:oMath>
                            </m:oMathPara>
                          </a14:m>
                          <a:endParaRPr lang="en-US" sz="1500" strike="sngStrike"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strike="sngStrike" dirty="0" smtClean="0">
                                    <a:solidFill>
                                      <a:schemeClr val="accent4">
                                        <a:lumMod val="50000"/>
                                      </a:schemeClr>
                                    </a:solidFill>
                                    <a:latin typeface="Cambria Math" panose="02040503050406030204" pitchFamily="18" charset="0"/>
                                  </a:rPr>
                                  <m:t>𝟑</m:t>
                                </m:r>
                                <m:r>
                                  <a:rPr lang="en-US" sz="1500" b="1" i="1" strike="sngStrike" dirty="0" smtClean="0">
                                    <a:solidFill>
                                      <a:schemeClr val="accent4">
                                        <a:lumMod val="50000"/>
                                      </a:schemeClr>
                                    </a:solidFill>
                                    <a:latin typeface="Cambria Math" panose="02040503050406030204" pitchFamily="18" charset="0"/>
                                  </a:rPr>
                                  <m:t>.</m:t>
                                </m:r>
                                <m:r>
                                  <a:rPr lang="en-US" sz="1500" b="1" i="1" strike="sngStrike" dirty="0" smtClean="0">
                                    <a:solidFill>
                                      <a:schemeClr val="accent4">
                                        <a:lumMod val="50000"/>
                                      </a:schemeClr>
                                    </a:solidFill>
                                    <a:latin typeface="Cambria Math" panose="02040503050406030204" pitchFamily="18" charset="0"/>
                                  </a:rPr>
                                  <m:t>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𝒑𝒓</m:t>
                                </m:r>
                                <m:r>
                                  <a:rPr lang="en-US" sz="1500" b="1" i="1" strike="sngStrike" dirty="0" smtClean="0">
                                    <a:solidFill>
                                      <a:schemeClr val="accent4">
                                        <a:lumMod val="50000"/>
                                      </a:schemeClr>
                                    </a:solidFill>
                                    <a:latin typeface="Cambria Math" panose="02040503050406030204" pitchFamily="18" charset="0"/>
                                  </a:rPr>
                                  <m:t> </m:t>
                                </m:r>
                                <m:r>
                                  <a:rPr lang="en-US" sz="1500" b="1" i="1" strike="sngStrike" dirty="0" smtClean="0">
                                    <a:solidFill>
                                      <a:schemeClr val="accent4">
                                        <a:lumMod val="50000"/>
                                      </a:schemeClr>
                                    </a:solidFill>
                                    <a:latin typeface="Cambria Math" panose="02040503050406030204" pitchFamily="18" charset="0"/>
                                  </a:rPr>
                                  <m:t>✓</m:t>
                                </m:r>
                              </m:oMath>
                            </m:oMathPara>
                          </a14:m>
                          <a:endParaRPr lang="en-US" sz="1500" b="1" strike="sngStrike" dirty="0">
                            <a:solidFill>
                              <a:schemeClr val="accent4">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419826842"/>
                  </p:ext>
                </p:extLst>
              </p:nvPr>
            </p:nvGraphicFramePr>
            <p:xfrm>
              <a:off x="3560551" y="2706586"/>
              <a:ext cx="5785061" cy="1119150"/>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3050">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3050">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4918" r="-102817" b="-103279"/>
                          </a:stretch>
                        </a:blipFill>
                      </a:tcPr>
                    </a:tc>
                    <a:tc>
                      <a:txBody>
                        <a:bodyPr/>
                        <a:lstStyle/>
                        <a:p>
                          <a:endParaRPr lang="en-US"/>
                        </a:p>
                      </a:txBody>
                      <a:tcPr marL="77170" marR="77170" marT="38585" marB="38585">
                        <a:blipFill>
                          <a:blip r:embed="rId2"/>
                          <a:stretch>
                            <a:fillRect l="-336239" t="-104918" r="-459" b="-103279"/>
                          </a:stretch>
                        </a:blipFill>
                      </a:tcPr>
                    </a:tc>
                    <a:extLst>
                      <a:ext uri="{0D108BD9-81ED-4DB2-BD59-A6C34878D82A}">
                        <a16:rowId xmlns:a16="http://schemas.microsoft.com/office/drawing/2014/main" val="3843130582"/>
                      </a:ext>
                    </a:extLst>
                  </a:tr>
                  <a:tr h="373050">
                    <a:tc>
                      <a:txBody>
                        <a:bodyPr/>
                        <a:lstStyle/>
                        <a:p>
                          <a:r>
                            <a:rPr lang="en-US" sz="1500" b="0" strike="sngStrike" dirty="0">
                              <a:solidFill>
                                <a:schemeClr val="accent4">
                                  <a:lumMod val="50000"/>
                                </a:schemeClr>
                              </a:solidFill>
                            </a:rPr>
                            <a:t>Zone 1 (</a:t>
                          </a:r>
                          <a:r>
                            <a:rPr lang="en-US" sz="1200" b="0" strike="sngStrike" dirty="0">
                              <a:solidFill>
                                <a:schemeClr val="accent4">
                                  <a:lumMod val="50000"/>
                                </a:schemeClr>
                              </a:solidFill>
                            </a:rPr>
                            <a:t>Water</a:t>
                          </a:r>
                          <a:r>
                            <a:rPr lang="en-US" sz="1500" b="0" strike="sngStrike" dirty="0">
                              <a:solidFill>
                                <a:schemeClr val="accent4">
                                  <a:lumMod val="50000"/>
                                </a:schemeClr>
                              </a:solidFill>
                            </a:rPr>
                            <a:t>)</a:t>
                          </a:r>
                        </a:p>
                      </a:txBody>
                      <a:tcPr marL="77170" marR="77170" marT="38585" marB="38585"/>
                    </a:tc>
                    <a:tc>
                      <a:txBody>
                        <a:bodyPr/>
                        <a:lstStyle/>
                        <a:p>
                          <a:r>
                            <a:rPr lang="en-US" sz="1500" strike="sngStrike" dirty="0">
                              <a:solidFill>
                                <a:schemeClr val="accent4">
                                  <a:lumMod val="50000"/>
                                </a:schemeClr>
                              </a:solidFill>
                            </a:rPr>
                            <a:t>Mercury (</a:t>
                          </a:r>
                          <a:r>
                            <a:rPr lang="en-US" sz="1200" strike="sngStrike" dirty="0">
                              <a:solidFill>
                                <a:schemeClr val="accent4">
                                  <a:lumMod val="50000"/>
                                </a:schemeClr>
                              </a:solidFill>
                            </a:rPr>
                            <a:t>Max</a:t>
                          </a:r>
                          <a:r>
                            <a:rPr lang="en-US" sz="1500" strike="sngStrike" dirty="0">
                              <a:solidFill>
                                <a:schemeClr val="accent4">
                                  <a:lumMod val="50000"/>
                                </a:schemeClr>
                              </a:solidFill>
                            </a:rPr>
                            <a:t>)</a:t>
                          </a:r>
                        </a:p>
                      </a:txBody>
                      <a:tcPr marL="77170" marR="77170" marT="38585" marB="38585"/>
                    </a:tc>
                    <a:tc>
                      <a:txBody>
                        <a:bodyPr/>
                        <a:lstStyle/>
                        <a:p>
                          <a:endParaRPr lang="en-US"/>
                        </a:p>
                      </a:txBody>
                      <a:tcPr marL="77170" marR="77170" marT="38585" marB="38585">
                        <a:blipFill>
                          <a:blip r:embed="rId2"/>
                          <a:stretch>
                            <a:fillRect l="-244131" t="-201613" r="-102817" b="-1613"/>
                          </a:stretch>
                        </a:blipFill>
                      </a:tcPr>
                    </a:tc>
                    <a:tc>
                      <a:txBody>
                        <a:bodyPr/>
                        <a:lstStyle/>
                        <a:p>
                          <a:endParaRPr lang="en-US"/>
                        </a:p>
                      </a:txBody>
                      <a:tcPr marL="77170" marR="77170" marT="38585" marB="38585">
                        <a:blipFill>
                          <a:blip r:embed="rId2"/>
                          <a:stretch>
                            <a:fillRect l="-336239" t="-201613" r="-459" b="-1613"/>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11" name="Table 10">
                <a:extLst>
                  <a:ext uri="{FF2B5EF4-FFF2-40B4-BE49-F238E27FC236}">
                    <a16:creationId xmlns:a16="http://schemas.microsoft.com/office/drawing/2014/main" id="{A7A8DB38-E261-448F-9218-275C07876714}"/>
                  </a:ext>
                </a:extLst>
              </p:cNvPr>
              <p:cNvGraphicFramePr>
                <a:graphicFrameLocks noGrp="1"/>
              </p:cNvGraphicFramePr>
              <p:nvPr>
                <p:extLst>
                  <p:ext uri="{D42A27DB-BD31-4B8C-83A1-F6EECF244321}">
                    <p14:modId xmlns:p14="http://schemas.microsoft.com/office/powerpoint/2010/main" val="1165112255"/>
                  </p:ext>
                </p:extLst>
              </p:nvPr>
            </p:nvGraphicFramePr>
            <p:xfrm>
              <a:off x="3562139" y="5121333"/>
              <a:ext cx="5785061" cy="1127067"/>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5689">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5689">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3"/>
                          <a:stretch>
                            <a:fillRect l="-244131" t="-106557" r="-102817" b="-104918"/>
                          </a:stretch>
                        </a:blipFill>
                      </a:tcPr>
                    </a:tc>
                    <a:tc>
                      <a:txBody>
                        <a:bodyPr/>
                        <a:lstStyle/>
                        <a:p>
                          <a:endParaRPr lang="en-US"/>
                        </a:p>
                      </a:txBody>
                      <a:tcPr marL="77170" marR="77170" marT="38585" marB="38585">
                        <a:blipFill>
                          <a:blip r:embed="rId3"/>
                          <a:stretch>
                            <a:fillRect l="-336239" t="-106557" r="-459" b="-104918"/>
                          </a:stretch>
                        </a:blipFill>
                      </a:tcPr>
                    </a:tc>
                    <a:extLst>
                      <a:ext uri="{0D108BD9-81ED-4DB2-BD59-A6C34878D82A}">
                        <a16:rowId xmlns:a16="http://schemas.microsoft.com/office/drawing/2014/main" val="3843130582"/>
                      </a:ext>
                    </a:extLst>
                  </a:tr>
                  <a:tr h="375689">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3"/>
                          <a:stretch>
                            <a:fillRect l="-244131" t="-203226" r="-102817" b="-3226"/>
                          </a:stretch>
                        </a:blipFill>
                      </a:tcPr>
                    </a:tc>
                    <a:tc>
                      <a:txBody>
                        <a:bodyPr/>
                        <a:lstStyle/>
                        <a:p>
                          <a:endParaRPr lang="en-US"/>
                        </a:p>
                      </a:txBody>
                      <a:tcPr marL="77170" marR="77170" marT="38585" marB="38585">
                        <a:blipFill>
                          <a:blip r:embed="rId3"/>
                          <a:stretch>
                            <a:fillRect l="-336239" t="-203226" r="-459" b="-3226"/>
                          </a:stretch>
                        </a:blipFill>
                      </a:tcPr>
                    </a:tc>
                    <a:extLst>
                      <a:ext uri="{0D108BD9-81ED-4DB2-BD59-A6C34878D82A}">
                        <a16:rowId xmlns:a16="http://schemas.microsoft.com/office/drawing/2014/main" val="1441339797"/>
                      </a:ext>
                    </a:extLst>
                  </a:tr>
                </a:tbl>
              </a:graphicData>
            </a:graphic>
          </p:graphicFrame>
        </mc:Fallback>
      </mc:AlternateContent>
      <p:sp>
        <p:nvSpPr>
          <p:cNvPr id="12" name="TextBox 11">
            <a:extLst>
              <a:ext uri="{FF2B5EF4-FFF2-40B4-BE49-F238E27FC236}">
                <a16:creationId xmlns:a16="http://schemas.microsoft.com/office/drawing/2014/main" id="{7194C192-4FB7-4B11-95DB-CA3C00191ECA}"/>
              </a:ext>
            </a:extLst>
          </p:cNvPr>
          <p:cNvSpPr txBox="1"/>
          <p:nvPr/>
        </p:nvSpPr>
        <p:spPr>
          <a:xfrm>
            <a:off x="1563272" y="4151414"/>
            <a:ext cx="9407940" cy="1334986"/>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only the minimum orbit of Mercury can be used (without altering its orbit). To take the place of the zone 1 boundary, the minimum orbit of a placeholder planet (called “Planet Z-1”) will be used.</a:t>
            </a: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2AA9836A-171D-44C3-BECE-CDFFBB78980B}"/>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57000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standard/common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26.27782564404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2.18981880367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0.72994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.667456755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4.0186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4.6246</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−5</m:t>
                                    </m:r>
                                  </m:sup>
                                </m:sSup>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19753985"/>
                  </p:ext>
                </p:extLst>
              </p:nvPr>
            </p:nvGraphicFramePr>
            <p:xfrm>
              <a:off x="1898770" y="2438400"/>
              <a:ext cx="8797100" cy="3169920"/>
            </p:xfrm>
            <a:graphic>
              <a:graphicData uri="http://schemas.openxmlformats.org/drawingml/2006/table">
                <a:tbl>
                  <a:tblPr firstRow="1" bandRow="1">
                    <a:tableStyleId>{073A0DAA-6AF3-43AB-8588-CEC1D06C72B9}</a:tableStyleId>
                  </a:tblPr>
                  <a:tblGrid>
                    <a:gridCol w="2005711">
                      <a:extLst>
                        <a:ext uri="{9D8B030D-6E8A-4147-A177-3AD203B41FA5}">
                          <a16:colId xmlns:a16="http://schemas.microsoft.com/office/drawing/2014/main" val="647043331"/>
                        </a:ext>
                      </a:extLst>
                    </a:gridCol>
                    <a:gridCol w="1838389">
                      <a:extLst>
                        <a:ext uri="{9D8B030D-6E8A-4147-A177-3AD203B41FA5}">
                          <a16:colId xmlns:a16="http://schemas.microsoft.com/office/drawing/2014/main" val="2089465188"/>
                        </a:ext>
                      </a:extLst>
                    </a:gridCol>
                    <a:gridCol w="2590800">
                      <a:extLst>
                        <a:ext uri="{9D8B030D-6E8A-4147-A177-3AD203B41FA5}">
                          <a16:colId xmlns:a16="http://schemas.microsoft.com/office/drawing/2014/main" val="2886636609"/>
                        </a:ext>
                      </a:extLst>
                    </a:gridCol>
                    <a:gridCol w="2362200">
                      <a:extLst>
                        <a:ext uri="{9D8B030D-6E8A-4147-A177-3AD203B41FA5}">
                          <a16:colId xmlns:a16="http://schemas.microsoft.com/office/drawing/2014/main" val="3090527911"/>
                        </a:ext>
                      </a:extLst>
                    </a:gridCol>
                  </a:tblGrid>
                  <a:tr h="944880">
                    <a:tc>
                      <a:txBody>
                        <a:bodyPr/>
                        <a:lstStyle/>
                        <a:p>
                          <a:pPr algn="ctr"/>
                          <a:r>
                            <a:rPr lang="en-US" sz="1400" dirty="0"/>
                            <a:t>Measurement System</a:t>
                          </a:r>
                        </a:p>
                      </a:txBody>
                      <a:tcPr/>
                    </a:tc>
                    <a:tc>
                      <a:txBody>
                        <a:bodyPr/>
                        <a:lstStyle/>
                        <a:p>
                          <a:pPr algn="ctr"/>
                          <a:r>
                            <a:rPr lang="en-US" sz="1400" dirty="0"/>
                            <a:t>Ratio to Gravity Ant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Circumference)</a:t>
                          </a:r>
                        </a:p>
                        <a:p>
                          <a:pPr algn="ctr"/>
                          <a:endParaRPr lang="en-US" sz="1400" dirty="0"/>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109272" t="-257377" r="-270530" b="-503279"/>
                          </a:stretch>
                        </a:blipFill>
                      </a:tcPr>
                    </a:tc>
                    <a:tc>
                      <a:txBody>
                        <a:bodyPr/>
                        <a:lstStyle/>
                        <a:p>
                          <a:endParaRPr lang="en-US"/>
                        </a:p>
                      </a:txBody>
                      <a:tcPr>
                        <a:blipFill>
                          <a:blip r:embed="rId2"/>
                          <a:stretch>
                            <a:fillRect l="-148706" t="-257377" r="-92235" b="-503279"/>
                          </a:stretch>
                        </a:blipFill>
                      </a:tcPr>
                    </a:tc>
                    <a:tc>
                      <a:txBody>
                        <a:bodyPr/>
                        <a:lstStyle/>
                        <a:p>
                          <a:endParaRPr lang="en-US"/>
                        </a:p>
                      </a:txBody>
                      <a:tcPr>
                        <a:blipFill>
                          <a:blip r:embed="rId2"/>
                          <a:stretch>
                            <a:fillRect l="-272423" t="-257377" r="-1031"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109272" t="-357377" r="-270530" b="-403279"/>
                          </a:stretch>
                        </a:blipFill>
                      </a:tcPr>
                    </a:tc>
                    <a:tc>
                      <a:txBody>
                        <a:bodyPr/>
                        <a:lstStyle/>
                        <a:p>
                          <a:endParaRPr lang="en-US"/>
                        </a:p>
                      </a:txBody>
                      <a:tcPr>
                        <a:blipFill>
                          <a:blip r:embed="rId2"/>
                          <a:stretch>
                            <a:fillRect l="-148706" t="-357377" r="-92235" b="-403279"/>
                          </a:stretch>
                        </a:blipFill>
                      </a:tcPr>
                    </a:tc>
                    <a:tc>
                      <a:txBody>
                        <a:bodyPr/>
                        <a:lstStyle/>
                        <a:p>
                          <a:endParaRPr lang="en-US"/>
                        </a:p>
                      </a:txBody>
                      <a:tcPr>
                        <a:blipFill>
                          <a:blip r:embed="rId2"/>
                          <a:stretch>
                            <a:fillRect l="-272423" t="-357377" r="-1031"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109272" t="-457377" r="-270530" b="-303279"/>
                          </a:stretch>
                        </a:blipFill>
                      </a:tcPr>
                    </a:tc>
                    <a:tc>
                      <a:txBody>
                        <a:bodyPr/>
                        <a:lstStyle/>
                        <a:p>
                          <a:endParaRPr lang="en-US"/>
                        </a:p>
                      </a:txBody>
                      <a:tcPr>
                        <a:blipFill>
                          <a:blip r:embed="rId2"/>
                          <a:stretch>
                            <a:fillRect l="-148706" t="-457377" r="-92235" b="-303279"/>
                          </a:stretch>
                        </a:blipFill>
                      </a:tcPr>
                    </a:tc>
                    <a:tc>
                      <a:txBody>
                        <a:bodyPr/>
                        <a:lstStyle/>
                        <a:p>
                          <a:endParaRPr lang="en-US"/>
                        </a:p>
                      </a:txBody>
                      <a:tcPr>
                        <a:blipFill>
                          <a:blip r:embed="rId2"/>
                          <a:stretch>
                            <a:fillRect l="-272423" t="-457377" r="-1031"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109272" t="-566667" r="-270530" b="-208333"/>
                          </a:stretch>
                        </a:blipFill>
                      </a:tcPr>
                    </a:tc>
                    <a:tc>
                      <a:txBody>
                        <a:bodyPr/>
                        <a:lstStyle/>
                        <a:p>
                          <a:endParaRPr lang="en-US"/>
                        </a:p>
                      </a:txBody>
                      <a:tcPr>
                        <a:blipFill>
                          <a:blip r:embed="rId2"/>
                          <a:stretch>
                            <a:fillRect l="-148706" t="-566667" r="-92235" b="-208333"/>
                          </a:stretch>
                        </a:blipFill>
                      </a:tcPr>
                    </a:tc>
                    <a:tc>
                      <a:txBody>
                        <a:bodyPr/>
                        <a:lstStyle/>
                        <a:p>
                          <a:endParaRPr lang="en-US"/>
                        </a:p>
                      </a:txBody>
                      <a:tcPr>
                        <a:blipFill>
                          <a:blip r:embed="rId2"/>
                          <a:stretch>
                            <a:fillRect l="-272423" t="-566667" r="-1031" b="-208333"/>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109272" t="-655738" r="-270530" b="-104918"/>
                          </a:stretch>
                        </a:blipFill>
                      </a:tcPr>
                    </a:tc>
                    <a:tc>
                      <a:txBody>
                        <a:bodyPr/>
                        <a:lstStyle/>
                        <a:p>
                          <a:endParaRPr lang="en-US"/>
                        </a:p>
                      </a:txBody>
                      <a:tcPr>
                        <a:blipFill>
                          <a:blip r:embed="rId2"/>
                          <a:stretch>
                            <a:fillRect l="-148706" t="-655738" r="-92235" b="-104918"/>
                          </a:stretch>
                        </a:blipFill>
                      </a:tcPr>
                    </a:tc>
                    <a:tc>
                      <a:txBody>
                        <a:bodyPr/>
                        <a:lstStyle/>
                        <a:p>
                          <a:endParaRPr lang="en-US"/>
                        </a:p>
                      </a:txBody>
                      <a:tcPr>
                        <a:blipFill>
                          <a:blip r:embed="rId2"/>
                          <a:stretch>
                            <a:fillRect l="-272423" t="-655738" r="-1031" b="-104918"/>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109272" t="-755738" r="-270530" b="-4918"/>
                          </a:stretch>
                        </a:blipFill>
                      </a:tcPr>
                    </a:tc>
                    <a:tc>
                      <a:txBody>
                        <a:bodyPr/>
                        <a:lstStyle/>
                        <a:p>
                          <a:endParaRPr lang="en-US"/>
                        </a:p>
                      </a:txBody>
                      <a:tcPr>
                        <a:blipFill>
                          <a:blip r:embed="rId2"/>
                          <a:stretch>
                            <a:fillRect l="-148706" t="-755738" r="-92235" b="-4918"/>
                          </a:stretch>
                        </a:blipFill>
                      </a:tcPr>
                    </a:tc>
                    <a:tc>
                      <a:txBody>
                        <a:bodyPr/>
                        <a:lstStyle/>
                        <a:p>
                          <a:endParaRPr lang="en-US"/>
                        </a:p>
                      </a:txBody>
                      <a:tcPr>
                        <a:blipFill>
                          <a:blip r:embed="rId2"/>
                          <a:stretch>
                            <a:fillRect l="-272423" t="-755738" r="-1031" b="-4918"/>
                          </a:stretch>
                        </a:blipFill>
                      </a:tcPr>
                    </a:tc>
                    <a:extLst>
                      <a:ext uri="{0D108BD9-81ED-4DB2-BD59-A6C34878D82A}">
                        <a16:rowId xmlns:a16="http://schemas.microsoft.com/office/drawing/2014/main" val="2151325548"/>
                      </a:ext>
                    </a:extLst>
                  </a:tr>
                </a:tbl>
              </a:graphicData>
            </a:graphic>
          </p:graphicFrame>
        </mc:Fallback>
      </mc:AlternateContent>
    </p:spTree>
    <p:extLst>
      <p:ext uri="{BB962C8B-B14F-4D97-AF65-F5344CB8AC3E}">
        <p14:creationId xmlns:p14="http://schemas.microsoft.com/office/powerpoint/2010/main" val="31940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(Current)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8546789"/>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resulting configuration using minimum orbits for the zones of Atlantis. This configuration requires two (</a:t>
                </a:r>
                <a14:m>
                  <m:oMath xmlns:m="http://schemas.openxmlformats.org/officeDocument/2006/math">
                    <m:r>
                      <a:rPr lang="en-US" sz="1600" b="1" i="1" dirty="0" smtClean="0">
                        <a:latin typeface="Cambria Math" panose="02040503050406030204" pitchFamily="18" charset="0"/>
                      </a:rPr>
                      <m:t>𝟐</m:t>
                    </m:r>
                  </m:oMath>
                </a14:m>
                <a:r>
                  <a:rPr lang="en-US" sz="1600" dirty="0"/>
                  <a:t>) additional planets in the solar system. </a:t>
                </a:r>
                <a:endParaRPr lang="en-US" sz="1600" dirty="0">
                  <a:latin typeface="+mj-lt"/>
                </a:endParaRPr>
              </a:p>
              <a:p>
                <a:pPr indent="-246888">
                  <a:lnSpc>
                    <a:spcPct val="90000"/>
                  </a:lnSpc>
                  <a:spcAft>
                    <a:spcPts val="600"/>
                  </a:spcAft>
                </a:pPr>
                <a:endParaRPr lang="en-US" sz="1600" b="1" dirty="0">
                  <a:latin typeface="+mj-lt"/>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139281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Minimum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4">
                                        <a:lumMod val="50000"/>
                                      </a:schemeClr>
                                    </a:solidFill>
                                    <a:latin typeface="Cambria Math" panose="02040503050406030204" pitchFamily="18" charset="0"/>
                                  </a:rPr>
                                  <m:t>7.0</m:t>
                                </m:r>
                              </m:oMath>
                            </m:oMathPara>
                          </a14:m>
                          <a:endParaRPr lang="en-US" sz="1500" dirty="0">
                            <a:solidFill>
                              <a:schemeClr val="accent4">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4">
                                        <a:lumMod val="50000"/>
                                      </a:schemeClr>
                                    </a:solidFill>
                                    <a:latin typeface="Cambria Math" panose="02040503050406030204" pitchFamily="18" charset="0"/>
                                  </a:rPr>
                                  <m:t>𝟕</m:t>
                                </m:r>
                                <m:r>
                                  <a:rPr lang="en-US" sz="1500" b="1" i="1" dirty="0" smtClean="0">
                                    <a:solidFill>
                                      <a:schemeClr val="accent4">
                                        <a:lumMod val="50000"/>
                                      </a:schemeClr>
                                    </a:solidFill>
                                    <a:latin typeface="Cambria Math" panose="02040503050406030204" pitchFamily="18" charset="0"/>
                                  </a:rPr>
                                  <m:t>.</m:t>
                                </m:r>
                                <m:r>
                                  <a:rPr lang="en-US" sz="1500" b="1" i="1" dirty="0" smtClean="0">
                                    <a:solidFill>
                                      <a:schemeClr val="accent4">
                                        <a:lumMod val="50000"/>
                                      </a:schemeClr>
                                    </a:solidFill>
                                    <a:latin typeface="Cambria Math" panose="02040503050406030204" pitchFamily="18" charset="0"/>
                                  </a:rPr>
                                  <m:t>𝟎</m:t>
                                </m:r>
                                <m:r>
                                  <a:rPr lang="en-US" sz="1500" b="1" i="1" dirty="0" smtClean="0">
                                    <a:solidFill>
                                      <a:schemeClr val="accent4">
                                        <a:lumMod val="50000"/>
                                      </a:schemeClr>
                                    </a:solidFill>
                                    <a:latin typeface="Cambria Math" panose="02040503050406030204" pitchFamily="18" charset="0"/>
                                  </a:rPr>
                                  <m:t> </m:t>
                                </m:r>
                                <m:r>
                                  <a:rPr lang="en-US" sz="1500" b="1" i="1" dirty="0" smtClean="0">
                                    <a:solidFill>
                                      <a:schemeClr val="accent4">
                                        <a:lumMod val="50000"/>
                                      </a:schemeClr>
                                    </a:solidFill>
                                    <a:latin typeface="Cambria Math" panose="02040503050406030204" pitchFamily="18" charset="0"/>
                                  </a:rPr>
                                  <m:t>𝒑𝒓</m:t>
                                </m:r>
                                <m:r>
                                  <a:rPr lang="en-US" sz="1500" b="1" i="1" dirty="0" smtClean="0">
                                    <a:solidFill>
                                      <a:schemeClr val="accent4">
                                        <a:lumMod val="50000"/>
                                      </a:schemeClr>
                                    </a:solidFill>
                                    <a:latin typeface="Cambria Math" panose="02040503050406030204" pitchFamily="18" charset="0"/>
                                  </a:rPr>
                                  <m:t> !</m:t>
                                </m:r>
                              </m:oMath>
                            </m:oMathPara>
                          </a14:m>
                          <a:endParaRPr lang="en-US" sz="1500" b="1" dirty="0">
                            <a:solidFill>
                              <a:schemeClr val="accent4">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3225809918"/>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dirty="0"/>
                            <a:t>Mercury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kumimoji="0" lang="en-US" sz="1200" b="0" i="0" u="none" strike="noStrike" kern="1200" cap="none" spc="0" normalizeH="0" baseline="0" noProof="0" dirty="0">
                              <a:ln>
                                <a:noFill/>
                              </a:ln>
                              <a:solidFill>
                                <a:srgbClr val="465562"/>
                              </a:solidFill>
                              <a:effectLst/>
                              <a:uLnTx/>
                              <a:uFillTx/>
                              <a:latin typeface="+mn-lt"/>
                              <a:ea typeface="+mn-ea"/>
                              <a:cs typeface="+mn-cs"/>
                            </a:rPr>
                            <a:t>Min</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dirty="0"/>
                            <a:t>Mars (</a:t>
                          </a:r>
                          <a:r>
                            <a:rPr lang="en-US" sz="1200" dirty="0"/>
                            <a:t>Min</a:t>
                          </a:r>
                          <a:r>
                            <a:rPr lang="en-US" sz="1500"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Min</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minimum orbit of Earth has a P-Ratio value of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oMath>
                </a14:m>
                <a:r>
                  <a:rPr lang="en-US" sz="1600" dirty="0"/>
                  <a:t>, which rounds to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m:t>
                    </m:r>
                  </m:oMath>
                </a14:m>
                <a:r>
                  <a:rPr lang="en-US" sz="1600" dirty="0"/>
                  <a:t>.</a:t>
                </a:r>
                <a:r>
                  <a:rPr lang="en-US" sz="1600" b="1" dirty="0">
                    <a:latin typeface="+mj-lt"/>
                  </a:rPr>
                  <a:t> </a:t>
                </a:r>
                <a:r>
                  <a:rPr lang="en-US" sz="1600" dirty="0">
                    <a:latin typeface="+mj-lt"/>
                  </a:rPr>
                  <a:t>This invalidates the usage of minimum orbits for the zones of Atlantis. This leaves either the maximum or the average orbits as options for the configuration.</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873334"/>
              </a:xfrm>
              <a:prstGeom prst="rect">
                <a:avLst/>
              </a:prstGeom>
              <a:blipFill>
                <a:blip r:embed="rId3"/>
                <a:stretch>
                  <a:fillRect l="-312" t="-486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880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Maximum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2809779383"/>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dirty="0"/>
                            <a:t>Mercury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Max</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Max</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Max</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9782800" cy="112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maximum orbits eliminates Mars from the configuration</a:t>
            </a:r>
            <a:r>
              <a:rPr lang="en-US" sz="1600" dirty="0">
                <a:latin typeface="+mj-lt"/>
              </a:rPr>
              <a:t>. The placeholder planet (called “Planet-Z4”) will take the place of its orbital boundary. This also moves Mercury to zone 1 and a placeholder planet (called “Planet CI”) will take the place of Mercury’s previous orbital boundary (the center island). </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8" name="TextBox 7">
            <a:extLst>
              <a:ext uri="{FF2B5EF4-FFF2-40B4-BE49-F238E27FC236}">
                <a16:creationId xmlns:a16="http://schemas.microsoft.com/office/drawing/2014/main" id="{FF4E7180-2866-4CD8-9B67-C78E22D07115}"/>
              </a:ext>
            </a:extLst>
          </p:cNvPr>
          <p:cNvSpPr txBox="1"/>
          <p:nvPr/>
        </p:nvSpPr>
        <p:spPr>
          <a:xfrm>
            <a:off x="1563271" y="5537115"/>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Note that the minimum orbit of Mercury and the maximum orbit of Planet CI would overlap (or nearly overlap) in this configuration. This configuration would be very unstable and would degrade quickly.</a:t>
            </a:r>
          </a:p>
        </p:txBody>
      </p:sp>
    </p:spTree>
    <p:extLst>
      <p:ext uri="{BB962C8B-B14F-4D97-AF65-F5344CB8AC3E}">
        <p14:creationId xmlns:p14="http://schemas.microsoft.com/office/powerpoint/2010/main" val="78198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413510075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average orbits eliminates both Mercury and Mars from the configuration</a:t>
            </a:r>
            <a:r>
              <a:rPr lang="en-US" sz="1600" dirty="0">
                <a:latin typeface="+mj-lt"/>
              </a:rPr>
              <a:t>. The placeholder planets (called “Planet CI” and “Planet Z-1”) will take the place of the orbital boundaries of Mercury.</a:t>
            </a: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
        <p:nvSpPr>
          <p:cNvPr id="10" name="TextBox 9">
            <a:extLst>
              <a:ext uri="{FF2B5EF4-FFF2-40B4-BE49-F238E27FC236}">
                <a16:creationId xmlns:a16="http://schemas.microsoft.com/office/drawing/2014/main" id="{0B3C8603-859B-4E70-867D-F0AD40A23929}"/>
              </a:ext>
            </a:extLst>
          </p:cNvPr>
          <p:cNvSpPr txBox="1"/>
          <p:nvPr/>
        </p:nvSpPr>
        <p:spPr>
          <a:xfrm>
            <a:off x="1563271" y="5683082"/>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latin typeface="+mj-lt"/>
              </a:rPr>
              <a:t>The placeholder planets (called “Planet Z-4” and “Planet Z-5”) will take the place of the orbital boundaries of Mars.</a:t>
            </a:r>
          </a:p>
        </p:txBody>
      </p:sp>
    </p:spTree>
    <p:extLst>
      <p:ext uri="{BB962C8B-B14F-4D97-AF65-F5344CB8AC3E}">
        <p14:creationId xmlns:p14="http://schemas.microsoft.com/office/powerpoint/2010/main" val="8959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Zones’ Layout Misalignment: Average Orbits Configuration (Antediluvian)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2.5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𝟐</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dirty="0" smtClean="0">
                                    <a:solidFill>
                                      <a:schemeClr val="accent2">
                                        <a:lumMod val="50000"/>
                                      </a:schemeClr>
                                    </a:solidFill>
                                    <a:latin typeface="Cambria Math" panose="02040503050406030204" pitchFamily="18" charset="0"/>
                                  </a:rPr>
                                  <m:t>5.5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0" i="1" dirty="0" smtClean="0">
                                    <a:solidFill>
                                      <a:schemeClr val="accent2">
                                        <a:lumMod val="50000"/>
                                      </a:schemeClr>
                                    </a:solidFill>
                                    <a:latin typeface="Cambria Math" panose="02040503050406030204" pitchFamily="18" charset="0"/>
                                  </a:rPr>
                                  <m:t>7.5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𝟕</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10.5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𝟏𝟎</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i="1" smtClean="0">
                                    <a:solidFill>
                                      <a:schemeClr val="accent2">
                                        <a:lumMod val="50000"/>
                                      </a:schemeClr>
                                    </a:solidFill>
                                    <a:latin typeface="Cambria Math" panose="02040503050406030204" pitchFamily="18" charset="0"/>
                                  </a:rPr>
                                  <m:t>1</m:t>
                                </m:r>
                                <m:r>
                                  <a:rPr lang="en-US" sz="1500" b="0" i="1" smtClean="0">
                                    <a:solidFill>
                                      <a:schemeClr val="accent2">
                                        <a:lumMod val="50000"/>
                                      </a:schemeClr>
                                    </a:solidFill>
                                    <a:latin typeface="Cambria Math" panose="02040503050406030204" pitchFamily="18" charset="0"/>
                                  </a:rPr>
                                  <m:t>3</m:t>
                                </m:r>
                                <m:r>
                                  <a:rPr lang="en-US" sz="1500" i="1" smtClean="0">
                                    <a:solidFill>
                                      <a:schemeClr val="accent2">
                                        <a:lumMod val="50000"/>
                                      </a:schemeClr>
                                    </a:solidFill>
                                    <a:latin typeface="Cambria Math" panose="02040503050406030204" pitchFamily="18" charset="0"/>
                                  </a:rPr>
                                  <m:t>.5</m:t>
                                </m:r>
                              </m:oMath>
                            </m:oMathPara>
                          </a14:m>
                          <a:endParaRPr lang="en-US" sz="1500" dirty="0">
                            <a:solidFill>
                              <a:schemeClr val="accent2">
                                <a:lumMod val="50000"/>
                              </a:schemeClr>
                            </a:solidFill>
                          </a:endParaRPr>
                        </a:p>
                      </a:txBody>
                      <a:tcPr marL="77170" marR="77170" marT="38585" marB="38585"/>
                    </a:tc>
                    <a:tc>
                      <a:txBody>
                        <a:bodyPr/>
                        <a:lstStyle/>
                        <a:p>
                          <a:pPr/>
                          <a14:m>
                            <m:oMathPara xmlns:m="http://schemas.openxmlformats.org/officeDocument/2006/math">
                              <m:oMathParaPr>
                                <m:jc m:val="centerGroup"/>
                              </m:oMathParaPr>
                              <m:oMath xmlns:m="http://schemas.openxmlformats.org/officeDocument/2006/math">
                                <m:r>
                                  <a:rPr lang="en-US" sz="1500" b="1" i="1" dirty="0" smtClean="0">
                                    <a:solidFill>
                                      <a:schemeClr val="accent2">
                                        <a:lumMod val="50000"/>
                                      </a:schemeClr>
                                    </a:solidFill>
                                    <a:latin typeface="Cambria Math" panose="02040503050406030204" pitchFamily="18" charset="0"/>
                                  </a:rPr>
                                  <m:t>𝟏𝟑</m:t>
                                </m:r>
                                <m:r>
                                  <a:rPr lang="en-US" sz="1500" b="1" i="1" dirty="0" smtClean="0">
                                    <a:solidFill>
                                      <a:schemeClr val="accent2">
                                        <a:lumMod val="50000"/>
                                      </a:schemeClr>
                                    </a:solidFill>
                                    <a:latin typeface="Cambria Math" panose="02040503050406030204" pitchFamily="18" charset="0"/>
                                  </a:rPr>
                                  <m:t>.</m:t>
                                </m:r>
                                <m:r>
                                  <a:rPr lang="en-US" sz="1500" b="1" i="1" dirty="0" smtClean="0">
                                    <a:solidFill>
                                      <a:schemeClr val="accent2">
                                        <a:lumMod val="50000"/>
                                      </a:schemeClr>
                                    </a:solidFill>
                                    <a:latin typeface="Cambria Math" panose="02040503050406030204" pitchFamily="18" charset="0"/>
                                  </a:rPr>
                                  <m:t>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𝒑𝒓</m:t>
                                </m:r>
                                <m:r>
                                  <a:rPr lang="en-US" sz="1500" b="1" i="1" dirty="0" smtClean="0">
                                    <a:solidFill>
                                      <a:schemeClr val="accent2">
                                        <a:lumMod val="50000"/>
                                      </a:schemeClr>
                                    </a:solidFill>
                                    <a:latin typeface="Cambria Math" panose="02040503050406030204" pitchFamily="18" charset="0"/>
                                  </a:rPr>
                                  <m:t> </m:t>
                                </m:r>
                                <m:r>
                                  <a:rPr lang="en-US" sz="1500" b="1" i="1" dirty="0" smtClean="0">
                                    <a:solidFill>
                                      <a:schemeClr val="accent2">
                                        <a:lumMod val="50000"/>
                                      </a:schemeClr>
                                    </a:solidFill>
                                    <a:latin typeface="Cambria Math" panose="02040503050406030204" pitchFamily="18" charset="0"/>
                                  </a:rPr>
                                  <m:t>✓</m:t>
                                </m:r>
                              </m:oMath>
                            </m:oMathPara>
                          </a14:m>
                          <a:endParaRPr lang="en-US" sz="1500" b="1" dirty="0">
                            <a:solidFill>
                              <a:schemeClr val="accent2">
                                <a:lumMod val="50000"/>
                              </a:schemeClr>
                            </a:solidFill>
                          </a:endParaRPr>
                        </a:p>
                      </a:txBody>
                      <a:tcPr marL="77170" marR="77170" marT="38585" marB="38585"/>
                    </a:tc>
                    <a:extLst>
                      <a:ext uri="{0D108BD9-81ED-4DB2-BD59-A6C34878D82A}">
                        <a16:rowId xmlns:a16="http://schemas.microsoft.com/office/drawing/2014/main" val="1441339797"/>
                      </a:ext>
                    </a:extLst>
                  </a:tr>
                </a:tbl>
              </a:graphicData>
            </a:graphic>
          </p:graphicFrame>
        </mc:Choice>
        <mc:Fallback xmlns="">
          <p:graphicFrame>
            <p:nvGraphicFramePr>
              <p:cNvPr id="9" name="Table 8">
                <a:extLst>
                  <a:ext uri="{FF2B5EF4-FFF2-40B4-BE49-F238E27FC236}">
                    <a16:creationId xmlns:a16="http://schemas.microsoft.com/office/drawing/2014/main" id="{13319B11-859E-47C2-809F-3FD40987495A}"/>
                  </a:ext>
                </a:extLst>
              </p:cNvPr>
              <p:cNvGraphicFramePr>
                <a:graphicFrameLocks noGrp="1"/>
              </p:cNvGraphicFramePr>
              <p:nvPr>
                <p:extLst>
                  <p:ext uri="{D42A27DB-BD31-4B8C-83A1-F6EECF244321}">
                    <p14:modId xmlns:p14="http://schemas.microsoft.com/office/powerpoint/2010/main" val="1023191106"/>
                  </p:ext>
                </p:extLst>
              </p:nvPr>
            </p:nvGraphicFramePr>
            <p:xfrm>
              <a:off x="3562141" y="2713143"/>
              <a:ext cx="5785061" cy="2620856"/>
            </p:xfrm>
            <a:graphic>
              <a:graphicData uri="http://schemas.openxmlformats.org/drawingml/2006/table">
                <a:tbl>
                  <a:tblPr firstRow="1" bandRow="1" bandCol="1">
                    <a:tableStyleId>{7E9639D4-E3E2-4D34-9284-5A2195B3D0D7}</a:tableStyleId>
                  </a:tblPr>
                  <a:tblGrid>
                    <a:gridCol w="1559340">
                      <a:extLst>
                        <a:ext uri="{9D8B030D-6E8A-4147-A177-3AD203B41FA5}">
                          <a16:colId xmlns:a16="http://schemas.microsoft.com/office/drawing/2014/main" val="4120881833"/>
                        </a:ext>
                      </a:extLst>
                    </a:gridCol>
                    <a:gridCol w="1600200">
                      <a:extLst>
                        <a:ext uri="{9D8B030D-6E8A-4147-A177-3AD203B41FA5}">
                          <a16:colId xmlns:a16="http://schemas.microsoft.com/office/drawing/2014/main" val="1886502136"/>
                        </a:ext>
                      </a:extLst>
                    </a:gridCol>
                    <a:gridCol w="1295400">
                      <a:extLst>
                        <a:ext uri="{9D8B030D-6E8A-4147-A177-3AD203B41FA5}">
                          <a16:colId xmlns:a16="http://schemas.microsoft.com/office/drawing/2014/main" val="558455835"/>
                        </a:ext>
                      </a:extLst>
                    </a:gridCol>
                    <a:gridCol w="1330121">
                      <a:extLst>
                        <a:ext uri="{9D8B030D-6E8A-4147-A177-3AD203B41FA5}">
                          <a16:colId xmlns:a16="http://schemas.microsoft.com/office/drawing/2014/main" val="3072222605"/>
                        </a:ext>
                      </a:extLst>
                    </a:gridCol>
                  </a:tblGrid>
                  <a:tr h="374408">
                    <a:tc>
                      <a:txBody>
                        <a:bodyPr/>
                        <a:lstStyle/>
                        <a:p>
                          <a:r>
                            <a:rPr lang="en-US" sz="1500" dirty="0"/>
                            <a:t>Zone</a:t>
                          </a:r>
                        </a:p>
                      </a:txBody>
                      <a:tcPr marL="77170" marR="77170" marT="38585" marB="38585"/>
                    </a:tc>
                    <a:tc>
                      <a:txBody>
                        <a:bodyPr/>
                        <a:lstStyle/>
                        <a:p>
                          <a:r>
                            <a:rPr lang="en-US" sz="1500" dirty="0"/>
                            <a:t>Planet Orbit </a:t>
                          </a:r>
                        </a:p>
                      </a:txBody>
                      <a:tcPr marL="77170" marR="77170" marT="38585" marB="38585"/>
                    </a:tc>
                    <a:tc>
                      <a:txBody>
                        <a:bodyPr/>
                        <a:lstStyle/>
                        <a:p>
                          <a:r>
                            <a:rPr lang="en-US" sz="1500" dirty="0"/>
                            <a:t>Zone Radius</a:t>
                          </a:r>
                        </a:p>
                      </a:txBody>
                      <a:tcPr marL="77170" marR="77170" marT="38585" marB="38585"/>
                    </a:tc>
                    <a:tc>
                      <a:txBody>
                        <a:bodyPr/>
                        <a:lstStyle/>
                        <a:p>
                          <a:r>
                            <a:rPr lang="en-US" sz="1500" dirty="0"/>
                            <a:t>Orbit P-Ratio</a:t>
                          </a:r>
                        </a:p>
                      </a:txBody>
                      <a:tcPr marL="77170" marR="77170" marT="38585" marB="38585"/>
                    </a:tc>
                    <a:extLst>
                      <a:ext uri="{0D108BD9-81ED-4DB2-BD59-A6C34878D82A}">
                        <a16:rowId xmlns:a16="http://schemas.microsoft.com/office/drawing/2014/main" val="4230979686"/>
                      </a:ext>
                    </a:extLst>
                  </a:tr>
                  <a:tr h="374408">
                    <a:tc>
                      <a:txBody>
                        <a:bodyPr/>
                        <a:lstStyle/>
                        <a:p>
                          <a:r>
                            <a:rPr lang="en-US" sz="1500" b="0" dirty="0"/>
                            <a:t>Center Island</a:t>
                          </a:r>
                        </a:p>
                      </a:txBody>
                      <a:tcPr marL="77170" marR="77170" marT="38585" marB="38585"/>
                    </a:tc>
                    <a:tc>
                      <a:txBody>
                        <a:bodyPr/>
                        <a:lstStyle/>
                        <a:p>
                          <a:r>
                            <a:rPr lang="en-US" sz="1500" b="1" dirty="0"/>
                            <a:t>Planet CI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103226" r="-102817" b="-498387"/>
                          </a:stretch>
                        </a:blipFill>
                      </a:tcPr>
                    </a:tc>
                    <a:tc>
                      <a:txBody>
                        <a:bodyPr/>
                        <a:lstStyle/>
                        <a:p>
                          <a:endParaRPr lang="en-US"/>
                        </a:p>
                      </a:txBody>
                      <a:tcPr marL="77170" marR="77170" marT="38585" marB="38585">
                        <a:blipFill>
                          <a:blip r:embed="rId2"/>
                          <a:stretch>
                            <a:fillRect l="-336239" t="-103226" r="-459" b="-498387"/>
                          </a:stretch>
                        </a:blipFill>
                      </a:tcPr>
                    </a:tc>
                    <a:extLst>
                      <a:ext uri="{0D108BD9-81ED-4DB2-BD59-A6C34878D82A}">
                        <a16:rowId xmlns:a16="http://schemas.microsoft.com/office/drawing/2014/main" val="1036367485"/>
                      </a:ext>
                    </a:extLst>
                  </a:tr>
                  <a:tr h="374408">
                    <a:tc>
                      <a:txBody>
                        <a:bodyPr/>
                        <a:lstStyle/>
                        <a:p>
                          <a:r>
                            <a:rPr lang="en-US" sz="1500" b="0" dirty="0"/>
                            <a:t>Zone 1 (</a:t>
                          </a:r>
                          <a:r>
                            <a:rPr lang="en-US" sz="1200" b="0" dirty="0"/>
                            <a:t>Water</a:t>
                          </a:r>
                          <a:r>
                            <a:rPr lang="en-US" sz="1500" b="0" dirty="0"/>
                            <a:t>)</a:t>
                          </a:r>
                        </a:p>
                      </a:txBody>
                      <a:tcPr marL="77170" marR="77170" marT="38585" marB="38585"/>
                    </a:tc>
                    <a:tc>
                      <a:txBody>
                        <a:bodyPr/>
                        <a:lstStyle/>
                        <a:p>
                          <a:r>
                            <a:rPr lang="en-US" sz="1500" b="1" dirty="0"/>
                            <a:t>Planet Z-1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206557" r="-102817" b="-406557"/>
                          </a:stretch>
                        </a:blipFill>
                      </a:tcPr>
                    </a:tc>
                    <a:tc>
                      <a:txBody>
                        <a:bodyPr/>
                        <a:lstStyle/>
                        <a:p>
                          <a:endParaRPr lang="en-US"/>
                        </a:p>
                      </a:txBody>
                      <a:tcPr marL="77170" marR="77170" marT="38585" marB="38585">
                        <a:blipFill>
                          <a:blip r:embed="rId2"/>
                          <a:stretch>
                            <a:fillRect l="-336239" t="-206557" r="-459" b="-406557"/>
                          </a:stretch>
                        </a:blipFill>
                      </a:tcPr>
                    </a:tc>
                    <a:extLst>
                      <a:ext uri="{0D108BD9-81ED-4DB2-BD59-A6C34878D82A}">
                        <a16:rowId xmlns:a16="http://schemas.microsoft.com/office/drawing/2014/main" val="410117545"/>
                      </a:ext>
                    </a:extLst>
                  </a:tr>
                  <a:tr h="374408">
                    <a:tc>
                      <a:txBody>
                        <a:bodyPr/>
                        <a:lstStyle/>
                        <a:p>
                          <a:r>
                            <a:rPr lang="en-US" sz="1500" b="0" dirty="0"/>
                            <a:t>Zone 2 (</a:t>
                          </a:r>
                          <a:r>
                            <a:rPr lang="en-US" sz="1200" b="0" dirty="0"/>
                            <a:t>Land</a:t>
                          </a:r>
                          <a:r>
                            <a:rPr lang="en-US" sz="1500" b="0" dirty="0"/>
                            <a:t>)</a:t>
                          </a:r>
                        </a:p>
                      </a:txBody>
                      <a:tcPr marL="77170" marR="77170" marT="38585" marB="38585"/>
                    </a:tc>
                    <a:tc>
                      <a:txBody>
                        <a:bodyPr/>
                        <a:lstStyle/>
                        <a:p>
                          <a:r>
                            <a:rPr lang="en-US" sz="1500" dirty="0"/>
                            <a:t>Venus (</a:t>
                          </a:r>
                          <a:r>
                            <a:rPr lang="en-US" sz="1200" dirty="0"/>
                            <a:t>Avg</a:t>
                          </a:r>
                          <a:r>
                            <a:rPr lang="en-US" sz="1500" dirty="0"/>
                            <a:t>)</a:t>
                          </a:r>
                        </a:p>
                      </a:txBody>
                      <a:tcPr marL="77170" marR="77170" marT="38585" marB="38585"/>
                    </a:tc>
                    <a:tc>
                      <a:txBody>
                        <a:bodyPr/>
                        <a:lstStyle/>
                        <a:p>
                          <a:endParaRPr lang="en-US"/>
                        </a:p>
                      </a:txBody>
                      <a:tcPr marL="77170" marR="77170" marT="38585" marB="38585">
                        <a:blipFill>
                          <a:blip r:embed="rId2"/>
                          <a:stretch>
                            <a:fillRect l="-244131" t="-301613" r="-102817" b="-300000"/>
                          </a:stretch>
                        </a:blipFill>
                      </a:tcPr>
                    </a:tc>
                    <a:tc>
                      <a:txBody>
                        <a:bodyPr/>
                        <a:lstStyle/>
                        <a:p>
                          <a:endParaRPr lang="en-US"/>
                        </a:p>
                      </a:txBody>
                      <a:tcPr marL="77170" marR="77170" marT="38585" marB="38585">
                        <a:blipFill>
                          <a:blip r:embed="rId2"/>
                          <a:stretch>
                            <a:fillRect l="-336239" t="-301613" r="-459" b="-300000"/>
                          </a:stretch>
                        </a:blipFill>
                      </a:tcPr>
                    </a:tc>
                    <a:extLst>
                      <a:ext uri="{0D108BD9-81ED-4DB2-BD59-A6C34878D82A}">
                        <a16:rowId xmlns:a16="http://schemas.microsoft.com/office/drawing/2014/main" val="884388555"/>
                      </a:ext>
                    </a:extLst>
                  </a:tr>
                  <a:tr h="374408">
                    <a:tc>
                      <a:txBody>
                        <a:bodyPr/>
                        <a:lstStyle/>
                        <a:p>
                          <a:r>
                            <a:rPr lang="en-US" sz="1500" b="0" dirty="0"/>
                            <a:t>Zone 3 (</a:t>
                          </a:r>
                          <a:r>
                            <a:rPr lang="en-US" sz="1200" b="0" dirty="0"/>
                            <a:t>Water</a:t>
                          </a:r>
                          <a:r>
                            <a:rPr lang="en-US" sz="1500" b="0" dirty="0"/>
                            <a:t>)</a:t>
                          </a:r>
                        </a:p>
                      </a:txBody>
                      <a:tcPr marL="77170" marR="77170" marT="38585" marB="38585"/>
                    </a:tc>
                    <a:tc>
                      <a:txBody>
                        <a:bodyPr/>
                        <a:lstStyle/>
                        <a:p>
                          <a:r>
                            <a:rPr lang="en-US" sz="1500" dirty="0"/>
                            <a:t>Earth </a:t>
                          </a:r>
                          <a:r>
                            <a:rPr kumimoji="0" lang="en-US" sz="1500" b="0" i="0" u="none" strike="noStrike" kern="1200" cap="none" spc="0" normalizeH="0" baseline="0" noProof="0" dirty="0">
                              <a:ln>
                                <a:noFill/>
                              </a:ln>
                              <a:solidFill>
                                <a:srgbClr val="465562"/>
                              </a:solidFill>
                              <a:effectLst/>
                              <a:uLnTx/>
                              <a:uFillTx/>
                              <a:latin typeface="+mn-lt"/>
                              <a:ea typeface="+mn-ea"/>
                              <a:cs typeface="+mn-cs"/>
                            </a:rPr>
                            <a:t>(</a:t>
                          </a:r>
                          <a:r>
                            <a:rPr lang="en-US" sz="1200" dirty="0"/>
                            <a:t>Avg</a:t>
                          </a:r>
                          <a:r>
                            <a:rPr kumimoji="0" lang="en-US" sz="1500" b="0" i="0" u="none" strike="noStrike" kern="1200" cap="none" spc="0" normalizeH="0" baseline="0" noProof="0" dirty="0">
                              <a:ln>
                                <a:noFill/>
                              </a:ln>
                              <a:solidFill>
                                <a:srgbClr val="465562"/>
                              </a:solidFill>
                              <a:effectLst/>
                              <a:uLnTx/>
                              <a:uFillTx/>
                              <a:latin typeface="+mn-lt"/>
                              <a:ea typeface="+mn-ea"/>
                              <a:cs typeface="+mn-cs"/>
                            </a:rPr>
                            <a:t>)</a:t>
                          </a:r>
                          <a:endParaRPr lang="en-US" sz="1500" dirty="0"/>
                        </a:p>
                      </a:txBody>
                      <a:tcPr marL="77170" marR="77170" marT="38585" marB="38585"/>
                    </a:tc>
                    <a:tc>
                      <a:txBody>
                        <a:bodyPr/>
                        <a:lstStyle/>
                        <a:p>
                          <a:endParaRPr lang="en-US"/>
                        </a:p>
                      </a:txBody>
                      <a:tcPr marL="77170" marR="77170" marT="38585" marB="38585">
                        <a:blipFill>
                          <a:blip r:embed="rId2"/>
                          <a:stretch>
                            <a:fillRect l="-244131" t="-408197" r="-102817" b="-204918"/>
                          </a:stretch>
                        </a:blipFill>
                      </a:tcPr>
                    </a:tc>
                    <a:tc>
                      <a:txBody>
                        <a:bodyPr/>
                        <a:lstStyle/>
                        <a:p>
                          <a:endParaRPr lang="en-US"/>
                        </a:p>
                      </a:txBody>
                      <a:tcPr marL="77170" marR="77170" marT="38585" marB="38585">
                        <a:blipFill>
                          <a:blip r:embed="rId2"/>
                          <a:stretch>
                            <a:fillRect l="-336239" t="-408197" r="-459" b="-204918"/>
                          </a:stretch>
                        </a:blipFill>
                      </a:tcPr>
                    </a:tc>
                    <a:extLst>
                      <a:ext uri="{0D108BD9-81ED-4DB2-BD59-A6C34878D82A}">
                        <a16:rowId xmlns:a16="http://schemas.microsoft.com/office/drawing/2014/main" val="1120386120"/>
                      </a:ext>
                    </a:extLst>
                  </a:tr>
                  <a:tr h="374408">
                    <a:tc>
                      <a:txBody>
                        <a:bodyPr/>
                        <a:lstStyle/>
                        <a:p>
                          <a:r>
                            <a:rPr lang="en-US" sz="1500" b="0" dirty="0"/>
                            <a:t>Zone 4 (</a:t>
                          </a:r>
                          <a:r>
                            <a:rPr lang="en-US" sz="1200" b="0" dirty="0"/>
                            <a:t>Land</a:t>
                          </a:r>
                          <a:r>
                            <a:rPr lang="en-US" sz="1500" b="0" dirty="0"/>
                            <a:t>)</a:t>
                          </a:r>
                        </a:p>
                      </a:txBody>
                      <a:tcPr marL="77170" marR="77170" marT="38585" marB="38585"/>
                    </a:tc>
                    <a:tc>
                      <a:txBody>
                        <a:bodyPr/>
                        <a:lstStyle/>
                        <a:p>
                          <a:r>
                            <a:rPr lang="en-US" sz="1500" b="1" dirty="0"/>
                            <a:t>Planet Z-4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500000" r="-102817" b="-101613"/>
                          </a:stretch>
                        </a:blipFill>
                      </a:tcPr>
                    </a:tc>
                    <a:tc>
                      <a:txBody>
                        <a:bodyPr/>
                        <a:lstStyle/>
                        <a:p>
                          <a:endParaRPr lang="en-US"/>
                        </a:p>
                      </a:txBody>
                      <a:tcPr marL="77170" marR="77170" marT="38585" marB="38585">
                        <a:blipFill>
                          <a:blip r:embed="rId2"/>
                          <a:stretch>
                            <a:fillRect l="-336239" t="-500000" r="-459" b="-101613"/>
                          </a:stretch>
                        </a:blipFill>
                      </a:tcPr>
                    </a:tc>
                    <a:extLst>
                      <a:ext uri="{0D108BD9-81ED-4DB2-BD59-A6C34878D82A}">
                        <a16:rowId xmlns:a16="http://schemas.microsoft.com/office/drawing/2014/main" val="3843130582"/>
                      </a:ext>
                    </a:extLst>
                  </a:tr>
                  <a:tr h="374408">
                    <a:tc>
                      <a:txBody>
                        <a:bodyPr/>
                        <a:lstStyle/>
                        <a:p>
                          <a:r>
                            <a:rPr lang="en-US" sz="1500" b="0" dirty="0"/>
                            <a:t>Zone 5 (</a:t>
                          </a:r>
                          <a:r>
                            <a:rPr lang="en-US" sz="1200" b="0" dirty="0"/>
                            <a:t>Water</a:t>
                          </a:r>
                          <a:r>
                            <a:rPr lang="en-US" sz="1500" b="0" dirty="0"/>
                            <a:t>)</a:t>
                          </a:r>
                        </a:p>
                      </a:txBody>
                      <a:tcPr marL="77170" marR="77170" marT="38585" marB="38585"/>
                    </a:tc>
                    <a:tc>
                      <a:txBody>
                        <a:bodyPr/>
                        <a:lstStyle/>
                        <a:p>
                          <a:r>
                            <a:rPr lang="en-US" sz="1500" b="1" dirty="0"/>
                            <a:t>Planet Z-5 (</a:t>
                          </a:r>
                          <a:r>
                            <a:rPr lang="en-US" sz="1200" b="1" dirty="0"/>
                            <a:t>Avg</a:t>
                          </a:r>
                          <a:r>
                            <a:rPr lang="en-US" sz="1500" b="1" dirty="0"/>
                            <a:t>)</a:t>
                          </a:r>
                        </a:p>
                      </a:txBody>
                      <a:tcPr marL="77170" marR="77170" marT="38585" marB="38585"/>
                    </a:tc>
                    <a:tc>
                      <a:txBody>
                        <a:bodyPr/>
                        <a:lstStyle/>
                        <a:p>
                          <a:endParaRPr lang="en-US"/>
                        </a:p>
                      </a:txBody>
                      <a:tcPr marL="77170" marR="77170" marT="38585" marB="38585">
                        <a:blipFill>
                          <a:blip r:embed="rId2"/>
                          <a:stretch>
                            <a:fillRect l="-244131" t="-609836" r="-102817" b="-3279"/>
                          </a:stretch>
                        </a:blipFill>
                      </a:tcPr>
                    </a:tc>
                    <a:tc>
                      <a:txBody>
                        <a:bodyPr/>
                        <a:lstStyle/>
                        <a:p>
                          <a:endParaRPr lang="en-US"/>
                        </a:p>
                      </a:txBody>
                      <a:tcPr marL="77170" marR="77170" marT="38585" marB="38585">
                        <a:blipFill>
                          <a:blip r:embed="rId2"/>
                          <a:stretch>
                            <a:fillRect l="-336239" t="-609836" r="-459" b="-3279"/>
                          </a:stretch>
                        </a:blipFill>
                      </a:tcPr>
                    </a:tc>
                    <a:extLst>
                      <a:ext uri="{0D108BD9-81ED-4DB2-BD59-A6C34878D82A}">
                        <a16:rowId xmlns:a16="http://schemas.microsoft.com/office/drawing/2014/main" val="1441339797"/>
                      </a:ext>
                    </a:extLst>
                  </a:tr>
                </a:tbl>
              </a:graphicData>
            </a:graphic>
          </p:graphicFrame>
        </mc:Fallback>
      </mc:AlternateContent>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873334"/>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only the </a:t>
            </a:r>
            <a:r>
              <a:rPr lang="en-US" sz="1600" b="1" i="1" dirty="0"/>
              <a:t>current</a:t>
            </a:r>
            <a:r>
              <a:rPr lang="en-US" sz="1600" dirty="0"/>
              <a:t> </a:t>
            </a:r>
            <a:r>
              <a:rPr lang="en-US" sz="1600" b="1" i="1" dirty="0"/>
              <a:t>orbits</a:t>
            </a:r>
            <a:r>
              <a:rPr lang="en-US" sz="1600" dirty="0"/>
              <a:t> of Mercury and Mars are eliminated from the configurations, and not necessarily the planets themselves.  </a:t>
            </a:r>
            <a:endParaRPr lang="en-US" sz="1600" dirty="0">
              <a:latin typeface="+mj-lt"/>
            </a:endParaRPr>
          </a:p>
        </p:txBody>
      </p:sp>
      <p:sp>
        <p:nvSpPr>
          <p:cNvPr id="6" name="TextBox 5">
            <a:extLst>
              <a:ext uri="{FF2B5EF4-FFF2-40B4-BE49-F238E27FC236}">
                <a16:creationId xmlns:a16="http://schemas.microsoft.com/office/drawing/2014/main" id="{8F76A2A6-628A-4E47-B1C9-3A419BEEA5EC}"/>
              </a:ext>
            </a:extLst>
          </p:cNvPr>
          <p:cNvSpPr txBox="1"/>
          <p:nvPr/>
        </p:nvSpPr>
        <p:spPr>
          <a:xfrm>
            <a:off x="1667268" y="6556416"/>
            <a:ext cx="7742863" cy="276999"/>
          </a:xfrm>
          <a:prstGeom prst="rect">
            <a:avLst/>
          </a:prstGeom>
          <a:noFill/>
        </p:spPr>
        <p:txBody>
          <a:bodyPr wrap="square" rtlCol="0">
            <a:spAutoFit/>
          </a:bodyPr>
          <a:lstStyle/>
          <a:p>
            <a:r>
              <a:rPr lang="en-US" sz="1200" dirty="0"/>
              <a:t>P-Ratio values are rounded to the nearest half.</a:t>
            </a:r>
          </a:p>
        </p:txBody>
      </p:sp>
    </p:spTree>
    <p:extLst>
      <p:ext uri="{BB962C8B-B14F-4D97-AF65-F5344CB8AC3E}">
        <p14:creationId xmlns:p14="http://schemas.microsoft.com/office/powerpoint/2010/main" val="37719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anomalies associated with Mercury. One is the unusually high amount of iron located inside the planet. </a:t>
            </a:r>
          </a:p>
          <a:p>
            <a:pPr indent="-246888">
              <a:lnSpc>
                <a:spcPct val="90000"/>
              </a:lnSpc>
              <a:spcAft>
                <a:spcPts val="600"/>
              </a:spcAft>
            </a:pPr>
            <a:endParaRPr lang="en-US" sz="1600" dirty="0"/>
          </a:p>
          <a:p>
            <a:pPr indent="-246888">
              <a:lnSpc>
                <a:spcPct val="90000"/>
              </a:lnSpc>
              <a:spcAft>
                <a:spcPts val="600"/>
              </a:spcAft>
            </a:pPr>
            <a:r>
              <a:rPr lang="en-US" sz="1600" dirty="0"/>
              <a:t>Because of this (as well as other factors) astronomers theorize that Mercury formed further out in the solar system, and then “migrated” inwards. </a:t>
            </a:r>
          </a:p>
          <a:p>
            <a:pPr indent="-246888">
              <a:lnSpc>
                <a:spcPct val="90000"/>
              </a:lnSpc>
              <a:spcAft>
                <a:spcPts val="600"/>
              </a:spcAft>
            </a:pPr>
            <a:endParaRPr lang="en-US" sz="1600" dirty="0"/>
          </a:p>
          <a:p>
            <a:pPr indent="-246888">
              <a:lnSpc>
                <a:spcPct val="90000"/>
              </a:lnSpc>
              <a:spcAft>
                <a:spcPts val="600"/>
              </a:spcAft>
            </a:pPr>
            <a:r>
              <a:rPr lang="en-US" sz="1600" dirty="0"/>
              <a:t>Another mystery is its size relative to its distance from the Sun. In other systems, planets that orbit near their star (such as Mercury) are much larger and many of them are gas giants. </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4" name="Picture 10" descr="Mercury">
            <a:extLst>
              <a:ext uri="{FF2B5EF4-FFF2-40B4-BE49-F238E27FC236}">
                <a16:creationId xmlns:a16="http://schemas.microsoft.com/office/drawing/2014/main" id="{6B02122B-C097-4A4E-90F2-ACAFB853F62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
          <a:stretch/>
        </p:blipFill>
        <p:spPr bwMode="auto">
          <a:xfrm>
            <a:off x="7237412" y="2286000"/>
            <a:ext cx="4377900" cy="306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6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Anomalous Mercury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1"/>
            <a:ext cx="5369341" cy="4780069"/>
          </a:xfrm>
          <a:prstGeom prst="rect">
            <a:avLst/>
          </a:prstGeom>
        </p:spPr>
        <p:txBody>
          <a:bodyPr vert="horz" lIns="91440" tIns="45720" rIns="91440" bIns="45720" rtlCol="0">
            <a:normAutofit/>
          </a:bodyPr>
          <a:lstStyle/>
          <a:p>
            <a:pPr indent="-246888">
              <a:lnSpc>
                <a:spcPct val="90000"/>
              </a:lnSpc>
              <a:spcAft>
                <a:spcPts val="600"/>
              </a:spcAft>
            </a:pPr>
            <a:r>
              <a:rPr lang="en-US" sz="1600" dirty="0"/>
              <a:t>Jupiter and Saturn each have a moon that is larger than Mercury. Furthermore, Mercury has a very thin atmosphere, just like most moons in the solar system, which have little or no atmosphere.</a:t>
            </a:r>
          </a:p>
          <a:p>
            <a:pPr indent="-246888">
              <a:lnSpc>
                <a:spcPct val="90000"/>
              </a:lnSpc>
              <a:spcAft>
                <a:spcPts val="600"/>
              </a:spcAft>
            </a:pPr>
            <a:endParaRPr lang="en-US" sz="1600" dirty="0"/>
          </a:p>
          <a:p>
            <a:pPr indent="-246888">
              <a:lnSpc>
                <a:spcPct val="90000"/>
              </a:lnSpc>
              <a:spcAft>
                <a:spcPts val="600"/>
              </a:spcAft>
            </a:pPr>
            <a:r>
              <a:rPr lang="en-US" sz="1600" dirty="0"/>
              <a:t>So, its possible that mercury was once a moon/satellite of another planet.</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https://en.wikipedia.org/wiki/Mercury_(planet)</a:t>
            </a:r>
            <a:endParaRPr lang="en-US" sz="1200" dirty="0"/>
          </a:p>
        </p:txBody>
      </p:sp>
      <p:pic>
        <p:nvPicPr>
          <p:cNvPr id="11272" name="Picture 8" descr="Mercury">
            <a:extLst>
              <a:ext uri="{FF2B5EF4-FFF2-40B4-BE49-F238E27FC236}">
                <a16:creationId xmlns:a16="http://schemas.microsoft.com/office/drawing/2014/main" id="{1FC46C23-4C8E-4823-8E90-11342734D3A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7466012" y="2004623"/>
            <a:ext cx="3949529" cy="360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483594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Kepler’s third law states that the square of the period is proportional to the cube of the semi-major axis of the orbit. This law can be used to </a:t>
            </a:r>
            <a:r>
              <a:rPr lang="en-US" sz="1600" b="1" dirty="0"/>
              <a:t>calculate orbital periods</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tables below and to the right show the calculations and values needed in order to derive orbital periods (and other information).</a:t>
            </a:r>
            <a:endParaRPr lang="en-US" sz="1600" b="1" dirty="0"/>
          </a:p>
          <a:p>
            <a:pPr indent="-246888">
              <a:lnSpc>
                <a:spcPct val="90000"/>
              </a:lnSpc>
              <a:spcAft>
                <a:spcPts val="600"/>
              </a:spcAft>
            </a:pPr>
            <a:endParaRPr lang="en-US" sz="1600"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𝒔𝒆𝒄𝒐𝒏𝒅𝒔</m:t>
                                    </m:r>
                                  </m:sub>
                                </m:sSub>
                                <m:r>
                                  <a:rPr lang="en-US" sz="1400" b="1" i="1" dirty="0" smtClean="0">
                                    <a:latin typeface="Cambria Math" panose="02040503050406030204" pitchFamily="18" charset="0"/>
                                    <a:ea typeface="Cambria Math" panose="02040503050406030204" pitchFamily="18" charset="0"/>
                                  </a:rPr>
                                  <m:t>=</m:t>
                                </m:r>
                                <m:f>
                                  <m:fPr>
                                    <m:ctrlPr>
                                      <a:rPr lang="en-US" sz="1400" b="1" i="1" dirty="0" smtClean="0">
                                        <a:latin typeface="Cambria Math" panose="02040503050406030204" pitchFamily="18" charset="0"/>
                                        <a:ea typeface="Cambria Math" panose="02040503050406030204" pitchFamily="18" charset="0"/>
                                      </a:rPr>
                                    </m:ctrlPr>
                                  </m:fPr>
                                  <m:num>
                                    <m:r>
                                      <a:rPr lang="en-US" sz="1400" b="1" i="1" dirty="0" smtClean="0">
                                        <a:latin typeface="Cambria Math" panose="02040503050406030204" pitchFamily="18" charset="0"/>
                                        <a:ea typeface="Cambria Math" panose="02040503050406030204" pitchFamily="18" charset="0"/>
                                      </a:rPr>
                                      <m:t>𝟒</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𝝅</m:t>
                                        </m:r>
                                      </m:e>
                                      <m:sup>
                                        <m:r>
                                          <a:rPr lang="en-US" sz="1400" b="1" i="1" dirty="0" smtClean="0">
                                            <a:latin typeface="Cambria Math" panose="02040503050406030204" pitchFamily="18" charset="0"/>
                                            <a:ea typeface="Cambria Math" panose="02040503050406030204" pitchFamily="18" charset="0"/>
                                          </a:rPr>
                                          <m:t>𝟐</m:t>
                                        </m:r>
                                      </m:sup>
                                    </m:sSup>
                                  </m:num>
                                  <m:den>
                                    <m:r>
                                      <a:rPr lang="en-US" sz="1400" b="1" i="1" dirty="0" smtClean="0">
                                        <a:latin typeface="Cambria Math" panose="02040503050406030204" pitchFamily="18" charset="0"/>
                                        <a:ea typeface="Cambria Math" panose="02040503050406030204" pitchFamily="18" charset="0"/>
                                      </a:rPr>
                                      <m:t>𝑮</m:t>
                                    </m:r>
                                    <m:r>
                                      <a:rPr lang="en-US" sz="1400" b="1" i="1" dirty="0" smtClean="0">
                                        <a:latin typeface="Cambria Math" panose="02040503050406030204" pitchFamily="18" charset="0"/>
                                        <a:ea typeface="Cambria Math" panose="02040503050406030204" pitchFamily="18" charset="0"/>
                                      </a:rPr>
                                      <m:t>∙</m:t>
                                    </m:r>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𝑴</m:t>
                                        </m:r>
                                      </m:e>
                                      <m:sub>
                                        <m:r>
                                          <a:rPr lang="en-US" sz="1400" b="1" i="1" dirty="0" smtClean="0">
                                            <a:latin typeface="Cambria Math" panose="02040503050406030204" pitchFamily="18" charset="0"/>
                                            <a:ea typeface="Cambria Math" panose="02040503050406030204" pitchFamily="18" charset="0"/>
                                          </a:rPr>
                                          <m:t>𝒔𝒖𝒏</m:t>
                                        </m:r>
                                      </m:sub>
                                    </m:sSub>
                                  </m:den>
                                </m:f>
                              </m:oMath>
                            </m:oMathPara>
                          </a14:m>
                          <a:endParaRPr lang="en-US" sz="1400" b="1" dirty="0"/>
                        </a:p>
                      </a:txBody>
                      <a:tcPr/>
                    </a:tc>
                    <a:extLst>
                      <a:ext uri="{0D108BD9-81ED-4DB2-BD59-A6C34878D82A}">
                        <a16:rowId xmlns:a16="http://schemas.microsoft.com/office/drawing/2014/main" val="8235108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m:t>
                                    </m:r>
                                  </m:sub>
                                </m:sSub>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𝑻</m:t>
                                    </m:r>
                                  </m:e>
                                  <m:sub>
                                    <m:r>
                                      <a:rPr lang="en-US" sz="1400" b="1" i="1" smtClean="0">
                                        <a:latin typeface="Cambria Math" panose="02040503050406030204" pitchFamily="18" charset="0"/>
                                      </a:rPr>
                                      <m:t>𝒔𝒆𝒄𝒐𝒏𝒅𝒔</m:t>
                                    </m:r>
                                  </m:sub>
                                </m:sSub>
                                <m:r>
                                  <a:rPr lang="en-US" sz="1400" b="1" i="1" smtClean="0">
                                    <a:latin typeface="Cambria Math" panose="02040503050406030204" pitchFamily="18" charset="0"/>
                                  </a:rPr>
                                  <m:t>=</m:t>
                                </m:r>
                                <m:rad>
                                  <m:radPr>
                                    <m:degHide m:val="on"/>
                                    <m:ctrlPr>
                                      <a:rPr lang="en-US" sz="1400" b="1" i="1" smtClean="0">
                                        <a:latin typeface="Cambria Math" panose="02040503050406030204" pitchFamily="18" charset="0"/>
                                      </a:rPr>
                                    </m:ctrlPr>
                                  </m:radPr>
                                  <m:deg/>
                                  <m:e>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𝑲</m:t>
                                        </m:r>
                                      </m:e>
                                      <m:sub>
                                        <m:r>
                                          <a:rPr lang="en-US" sz="1400" b="1" i="1" smtClean="0">
                                            <a:latin typeface="Cambria Math" panose="02040503050406030204" pitchFamily="18" charset="0"/>
                                          </a:rPr>
                                          <m:t>𝒔</m:t>
                                        </m:r>
                                      </m:sub>
                                    </m:sSub>
                                    <m:r>
                                      <a:rPr lang="en-US" sz="1400" b="1" i="1" smtClean="0">
                                        <a:latin typeface="Cambria Math" panose="02040503050406030204" pitchFamily="18" charset="0"/>
                                        <a:ea typeface="Cambria Math" panose="02040503050406030204" pitchFamily="18" charset="0"/>
                                      </a:rPr>
                                      <m:t>∙</m:t>
                                    </m:r>
                                    <m:sSup>
                                      <m:sSupPr>
                                        <m:ctrlPr>
                                          <a:rPr lang="en-US" sz="1400" b="1" i="1" smtClean="0">
                                            <a:latin typeface="Cambria Math" panose="02040503050406030204" pitchFamily="18" charset="0"/>
                                            <a:ea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𝑹</m:t>
                                        </m:r>
                                      </m:e>
                                      <m:sup>
                                        <m:r>
                                          <a:rPr lang="en-US" sz="1400" b="1" i="1" smtClean="0">
                                            <a:latin typeface="Cambria Math" panose="02040503050406030204" pitchFamily="18" charset="0"/>
                                            <a:ea typeface="Cambria Math" panose="02040503050406030204" pitchFamily="18" charset="0"/>
                                          </a:rPr>
                                          <m:t>𝟑</m:t>
                                        </m:r>
                                      </m:sup>
                                    </m:sSup>
                                  </m:e>
                                </m:rad>
                              </m:oMath>
                            </m:oMathPara>
                          </a14:m>
                          <a:endParaRPr lang="en-US" sz="1400" b="1" dirty="0"/>
                        </a:p>
                      </a:txBody>
                      <a:tcPr/>
                    </a:tc>
                    <a:extLst>
                      <a:ext uri="{0D108BD9-81ED-4DB2-BD59-A6C34878D82A}">
                        <a16:rowId xmlns:a16="http://schemas.microsoft.com/office/drawing/2014/main" val="254675587"/>
                      </a:ext>
                    </a:extLst>
                  </a:tr>
                </a:tbl>
              </a:graphicData>
            </a:graphic>
          </p:graphicFrame>
        </mc:Choice>
        <mc:Fallback xmlns="">
          <p:graphicFrame>
            <p:nvGraphicFramePr>
              <p:cNvPr id="5" name="Table 4">
                <a:extLst>
                  <a:ext uri="{FF2B5EF4-FFF2-40B4-BE49-F238E27FC236}">
                    <a16:creationId xmlns:a16="http://schemas.microsoft.com/office/drawing/2014/main" id="{0244FA54-2481-4D9D-9D94-D6298F6CCE29}"/>
                  </a:ext>
                </a:extLst>
              </p:cNvPr>
              <p:cNvGraphicFramePr>
                <a:graphicFrameLocks noGrp="1"/>
              </p:cNvGraphicFramePr>
              <p:nvPr>
                <p:extLst>
                  <p:ext uri="{D42A27DB-BD31-4B8C-83A1-F6EECF244321}">
                    <p14:modId xmlns:p14="http://schemas.microsoft.com/office/powerpoint/2010/main" val="483764873"/>
                  </p:ext>
                </p:extLst>
              </p:nvPr>
            </p:nvGraphicFramePr>
            <p:xfrm>
              <a:off x="1903412" y="4252885"/>
              <a:ext cx="3886200" cy="1614515"/>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Equations</a:t>
                          </a:r>
                        </a:p>
                      </a:txBody>
                      <a:tcPr/>
                    </a:tc>
                    <a:extLst>
                      <a:ext uri="{0D108BD9-81ED-4DB2-BD59-A6C34878D82A}">
                        <a16:rowId xmlns:a16="http://schemas.microsoft.com/office/drawing/2014/main" val="1007486080"/>
                      </a:ext>
                    </a:extLst>
                  </a:tr>
                  <a:tr h="795528">
                    <a:tc>
                      <a:txBody>
                        <a:bodyPr/>
                        <a:lstStyle/>
                        <a:p>
                          <a:endParaRPr lang="en-US"/>
                        </a:p>
                      </a:txBody>
                      <a:tcPr>
                        <a:blipFill>
                          <a:blip r:embed="rId2"/>
                          <a:stretch>
                            <a:fillRect l="-157" t="-43511" r="-627" b="-61832"/>
                          </a:stretch>
                        </a:blipFill>
                      </a:tcPr>
                    </a:tc>
                    <a:extLst>
                      <a:ext uri="{0D108BD9-81ED-4DB2-BD59-A6C34878D82A}">
                        <a16:rowId xmlns:a16="http://schemas.microsoft.com/office/drawing/2014/main" val="823510828"/>
                      </a:ext>
                    </a:extLst>
                  </a:tr>
                  <a:tr h="480759">
                    <a:tc>
                      <a:txBody>
                        <a:bodyPr/>
                        <a:lstStyle/>
                        <a:p>
                          <a:endParaRPr lang="en-US"/>
                        </a:p>
                      </a:txBody>
                      <a:tcPr>
                        <a:blipFill>
                          <a:blip r:embed="rId2"/>
                          <a:stretch>
                            <a:fillRect l="-157" t="-237975" r="-627" b="-2532"/>
                          </a:stretch>
                        </a:blipFill>
                      </a:tcPr>
                    </a:tc>
                    <a:extLst>
                      <a:ext uri="{0D108BD9-81ED-4DB2-BD59-A6C34878D82A}">
                        <a16:rowId xmlns:a16="http://schemas.microsoft.com/office/drawing/2014/main" val="25467558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31,109,078.290211 </m:t>
                                </m:r>
                                <m:r>
                                  <a:rPr lang="en-US" sz="1400" b="0" i="1" dirty="0" smtClean="0">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𝑻</m:t>
                                    </m:r>
                                  </m:e>
                                  <m:sub>
                                    <m:r>
                                      <a:rPr lang="en-US" sz="1400" b="1" i="1" dirty="0" smtClean="0">
                                        <a:latin typeface="Cambria Math" panose="02040503050406030204" pitchFamily="18" charset="0"/>
                                        <a:ea typeface="Cambria Math" panose="02040503050406030204" pitchFamily="18" charset="0"/>
                                      </a:rPr>
                                      <m:t>𝒅𝒂𝒚𝒔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6" name="Table 5">
                <a:extLst>
                  <a:ext uri="{FF2B5EF4-FFF2-40B4-BE49-F238E27FC236}">
                    <a16:creationId xmlns:a16="http://schemas.microsoft.com/office/drawing/2014/main" id="{385F467A-C002-423F-8D6C-CD64D2D0661A}"/>
                  </a:ext>
                </a:extLst>
              </p:cNvPr>
              <p:cNvGraphicFramePr>
                <a:graphicFrameLocks noGrp="1"/>
              </p:cNvGraphicFramePr>
              <p:nvPr>
                <p:extLst>
                  <p:ext uri="{D42A27DB-BD31-4B8C-83A1-F6EECF244321}">
                    <p14:modId xmlns:p14="http://schemas.microsoft.com/office/powerpoint/2010/main" val="1360968518"/>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Tree>
    <p:extLst>
      <p:ext uri="{BB962C8B-B14F-4D97-AF65-F5344CB8AC3E}">
        <p14:creationId xmlns:p14="http://schemas.microsoft.com/office/powerpoint/2010/main" val="6221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𝟏𝟎</m:t>
                                    </m:r>
                                  </m:sup>
                                </m:sSup>
                                <m:f>
                                  <m:fPr>
                                    <m:ctrlPr>
                                      <a:rPr lang="en-US" sz="1400" b="0" i="1" dirty="0" smtClean="0">
                                        <a:latin typeface="Cambria Math" panose="02040503050406030204" pitchFamily="18" charset="0"/>
                                        <a:ea typeface="Cambria Math" panose="02040503050406030204" pitchFamily="18" charset="0"/>
                                      </a:rPr>
                                    </m:ctrlPr>
                                  </m:fPr>
                                  <m:num>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𝑎</m:t>
                                        </m:r>
                                      </m:e>
                                      <m:sup>
                                        <m:r>
                                          <a:rPr lang="en-US" sz="1400" b="0" i="1" dirty="0" smtClean="0">
                                            <a:latin typeface="Cambria Math" panose="02040503050406030204" pitchFamily="18" charset="0"/>
                                            <a:ea typeface="Cambria Math" panose="02040503050406030204" pitchFamily="18" charset="0"/>
                                          </a:rPr>
                                          <m:t>3</m:t>
                                        </m:r>
                                      </m:sup>
                                    </m:sSup>
                                  </m:num>
                                  <m:den>
                                    <m:sSup>
                                      <m:sSupPr>
                                        <m:ctrlPr>
                                          <a:rPr lang="en-US" sz="1400" b="0" i="1" dirty="0" smtClean="0">
                                            <a:latin typeface="Cambria Math" panose="02040503050406030204" pitchFamily="18" charset="0"/>
                                            <a:ea typeface="Cambria Math" panose="02040503050406030204" pitchFamily="18" charset="0"/>
                                          </a:rPr>
                                        </m:ctrlPr>
                                      </m:sSupPr>
                                      <m:e>
                                        <m:r>
                                          <a:rPr lang="en-US" sz="1400" b="0" i="1" dirty="0" smtClean="0">
                                            <a:latin typeface="Cambria Math" panose="02040503050406030204" pitchFamily="18" charset="0"/>
                                            <a:ea typeface="Cambria Math" panose="02040503050406030204" pitchFamily="18" charset="0"/>
                                          </a:rPr>
                                          <m:t>𝑠</m:t>
                                        </m:r>
                                      </m:e>
                                      <m:sup>
                                        <m:r>
                                          <a:rPr lang="en-US" sz="1400" b="0" i="1" dirty="0" smtClean="0">
                                            <a:latin typeface="Cambria Math" panose="02040503050406030204" pitchFamily="18" charset="0"/>
                                            <a:ea typeface="Cambria Math" panose="02040503050406030204" pitchFamily="18" charset="0"/>
                                          </a:rPr>
                                          <m:t>2</m:t>
                                        </m:r>
                                      </m:sup>
                                    </m:sSup>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ea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𝑲</m:t>
                                    </m:r>
                                  </m:e>
                                  <m:sub>
                                    <m:r>
                                      <a:rPr lang="en-US" sz="1400" b="1" i="1" dirty="0" smtClean="0">
                                        <a:latin typeface="Cambria Math" panose="02040503050406030204" pitchFamily="18" charset="0"/>
                                        <a:ea typeface="Cambria Math" panose="02040503050406030204" pitchFamily="18" charset="0"/>
                                      </a:rPr>
                                      <m:t>𝒔</m:t>
                                    </m:r>
                                  </m:sub>
                                </m:sSub>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𝟖</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𝟖𝟒𝟓𝟑𝟓𝟔𝟗𝟕𝟐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𝟐𝟎</m:t>
                                    </m:r>
                                  </m:sup>
                                </m:sSup>
                              </m:oMath>
                            </m:oMathPara>
                          </a14:m>
                          <a:endParaRPr lang="en-US" sz="1400" b="0" dirty="0"/>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2" name="Table 11">
                <a:extLst>
                  <a:ext uri="{FF2B5EF4-FFF2-40B4-BE49-F238E27FC236}">
                    <a16:creationId xmlns:a16="http://schemas.microsoft.com/office/drawing/2014/main" id="{37378F58-C40E-4DD4-9C76-5FD58B2F3A12}"/>
                  </a:ext>
                </a:extLst>
              </p:cNvPr>
              <p:cNvGraphicFramePr>
                <a:graphicFrameLocks noGrp="1"/>
              </p:cNvGraphicFramePr>
              <p:nvPr>
                <p:extLst>
                  <p:ext uri="{D42A27DB-BD31-4B8C-83A1-F6EECF244321}">
                    <p14:modId xmlns:p14="http://schemas.microsoft.com/office/powerpoint/2010/main" val="296717574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2"/>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2"/>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2"/>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2"/>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2"/>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2"/>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orbital period is </a:t>
                </a:r>
                <a14:m>
                  <m:oMath xmlns:m="http://schemas.openxmlformats.org/officeDocument/2006/math">
                    <m:r>
                      <a:rPr lang="en-US" sz="1600" b="1" i="1" dirty="0" smtClean="0">
                        <a:latin typeface="Cambria Math" panose="02040503050406030204" pitchFamily="18" charset="0"/>
                      </a:rPr>
                      <m:t>𝟑𝟔𝟎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oMath>
                </a14:m>
                <a:r>
                  <a:rPr lang="en-US" sz="1600" dirty="0"/>
                  <a:t> days, which is a variance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𝟎𝟓𝟗</m:t>
                    </m:r>
                  </m:oMath>
                </a14:m>
                <a:r>
                  <a:rPr lang="en-US" sz="1600" dirty="0"/>
                  <a:t> days from the expected period of</a:t>
                </a:r>
                <a:r>
                  <a:rPr lang="en-US" sz="1600" b="1" dirty="0"/>
                  <a:t>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days. This variance would quickly cause calendar discrepancies. </a:t>
                </a:r>
              </a:p>
              <a:p>
                <a:pPr indent="-246888">
                  <a:lnSpc>
                    <a:spcPct val="90000"/>
                  </a:lnSpc>
                  <a:spcAft>
                    <a:spcPts val="600"/>
                  </a:spcAft>
                </a:pPr>
                <a:endParaRPr lang="en-US" sz="1600" dirty="0"/>
              </a:p>
              <a:p>
                <a:pPr indent="-246888"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𝟎𝟓𝟗</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𝑑𝑎𝑦𝑠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𝟒𝟏𝟔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h𝑜𝑢𝑟𝑠</m:t>
                      </m:r>
                      <m:r>
                        <a:rPr lang="en-US" sz="1600" b="0" i="1" dirty="0" smtClean="0">
                          <a:latin typeface="Cambria Math" panose="02040503050406030204" pitchFamily="18" charset="0"/>
                        </a:rPr>
                        <m:t>=</m:t>
                      </m:r>
                      <m:r>
                        <a:rPr lang="en-US" sz="1600" b="1" i="1" dirty="0" smtClean="0">
                          <a:latin typeface="Cambria Math" panose="02040503050406030204" pitchFamily="18" charset="0"/>
                        </a:rPr>
                        <m:t>𝟖𝟒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𝟗𝟔</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𝑚𝑖𝑛𝑢𝑡𝑒𝑠</m:t>
                      </m:r>
                    </m:oMath>
                  </m:oMathPara>
                </a14:m>
                <a:endParaRPr lang="en-US" sz="1600" dirty="0"/>
              </a:p>
              <a:p>
                <a:pPr indent="-246888" algn="ctr">
                  <a:lnSpc>
                    <a:spcPct val="150000"/>
                  </a:lnSpc>
                  <a:spcAft>
                    <a:spcPts val="600"/>
                  </a:spcAft>
                </a:pPr>
                <a14:m>
                  <m:oMath xmlns:m="http://schemas.openxmlformats.org/officeDocument/2006/math">
                    <m:r>
                      <a:rPr lang="en-US" sz="1600" b="1" i="1" dirty="0">
                        <a:latin typeface="Cambria Math" panose="02040503050406030204" pitchFamily="18" charset="0"/>
                      </a:rPr>
                      <m:t>𝟖𝟒</m:t>
                    </m:r>
                    <m:r>
                      <a:rPr lang="en-US" sz="1600" b="1" i="1" dirty="0">
                        <a:latin typeface="Cambria Math" panose="02040503050406030204" pitchFamily="18" charset="0"/>
                      </a:rPr>
                      <m:t>.</m:t>
                    </m:r>
                    <m:r>
                      <a:rPr lang="en-US" sz="1600" b="1" i="1" dirty="0">
                        <a:latin typeface="Cambria Math" panose="02040503050406030204" pitchFamily="18" charset="0"/>
                      </a:rPr>
                      <m:t>𝟗𝟔</m:t>
                    </m:r>
                    <m:r>
                      <a:rPr lang="en-US" sz="1600" b="0" i="1" dirty="0">
                        <a:latin typeface="Cambria Math" panose="02040503050406030204" pitchFamily="18" charset="0"/>
                      </a:rPr>
                      <m:t> </m:t>
                    </m:r>
                    <m:r>
                      <a:rPr lang="en-US" sz="1600" b="0" i="1" dirty="0">
                        <a:latin typeface="Cambria Math" panose="02040503050406030204" pitchFamily="18" charset="0"/>
                      </a:rPr>
                      <m:t>𝑚𝑖𝑛𝑢𝑡𝑒𝑠</m:t>
                    </m:r>
                    <m:r>
                      <a:rPr lang="en-US" sz="1600" b="0"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rPr>
                      <m:t>,</m:t>
                    </m:r>
                    <m:r>
                      <a:rPr lang="en-US" sz="1600" b="1" i="1" dirty="0">
                        <a:latin typeface="Cambria Math" panose="02040503050406030204" pitchFamily="18" charset="0"/>
                      </a:rPr>
                      <m:t>𝟎𝟗𝟒</m:t>
                    </m:r>
                    <m:r>
                      <a:rPr lang="en-US" sz="1600" b="1" i="1" dirty="0">
                        <a:latin typeface="Cambria Math" panose="02040503050406030204" pitchFamily="18" charset="0"/>
                      </a:rPr>
                      <m:t>.</m:t>
                    </m:r>
                    <m:r>
                      <a:rPr lang="en-US" sz="1600" b="1" i="1" dirty="0">
                        <a:latin typeface="Cambria Math" panose="02040503050406030204" pitchFamily="18" charset="0"/>
                      </a:rPr>
                      <m:t>𝟔</m:t>
                    </m:r>
                    <m:r>
                      <a:rPr lang="en-US" sz="1600" b="0" i="1" dirty="0">
                        <a:latin typeface="Cambria Math" panose="02040503050406030204" pitchFamily="18" charset="0"/>
                      </a:rPr>
                      <m:t> </m:t>
                    </m:r>
                    <m:r>
                      <a:rPr lang="en-US" sz="1600" b="0" i="1" dirty="0">
                        <a:latin typeface="Cambria Math" panose="02040503050406030204" pitchFamily="18" charset="0"/>
                      </a:rPr>
                      <m:t>𝑠𝑒𝑐𝑜𝑛𝑑𝑠</m:t>
                    </m:r>
                    <m:r>
                      <a:rPr lang="en-US" sz="1600" b="0" i="1" dirty="0">
                        <a:latin typeface="Cambria Math" panose="02040503050406030204" pitchFamily="18" charset="0"/>
                      </a:rPr>
                      <m:t> </m:t>
                    </m:r>
                  </m:oMath>
                </a14:m>
                <a:r>
                  <a:rPr lang="en-US" sz="1600" dirty="0"/>
                  <a:t> </a:t>
                </a: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3"/>
                <a:stretch>
                  <a:fillRect l="-575" t="-865"/>
                </a:stretch>
              </a:blipFill>
            </p:spPr>
            <p:txBody>
              <a:bodyPr/>
              <a:lstStyle/>
              <a:p>
                <a:r>
                  <a:rPr lang="en-US">
                    <a:noFill/>
                  </a:rPr>
                  <a:t> </a:t>
                </a:r>
              </a:p>
            </p:txBody>
          </p:sp>
        </mc:Fallback>
      </mc:AlternateContent>
      <p:pic>
        <p:nvPicPr>
          <p:cNvPr id="9" name="Graphic 8" descr="Close with solid fill">
            <a:extLst>
              <a:ext uri="{FF2B5EF4-FFF2-40B4-BE49-F238E27FC236}">
                <a16:creationId xmlns:a16="http://schemas.microsoft.com/office/drawing/2014/main" id="{53294C9E-82E1-43D9-835B-0806FDAC013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spTree>
    <p:extLst>
      <p:ext uri="{BB962C8B-B14F-4D97-AF65-F5344CB8AC3E}">
        <p14:creationId xmlns:p14="http://schemas.microsoft.com/office/powerpoint/2010/main" val="328226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precision/accuracy of the Kepler constant value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can be verified by substituting the current average orbital radius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verifies that the value for </a:t>
                </a:r>
                <a14:m>
                  <m:oMath xmlns:m="http://schemas.openxmlformats.org/officeDocument/2006/math">
                    <m:sSub>
                      <m:sSubPr>
                        <m:ctrlPr>
                          <a:rPr lang="en-US" sz="1600" b="1" i="1" dirty="0">
                            <a:latin typeface="Cambria Math" panose="02040503050406030204" pitchFamily="18" charset="0"/>
                            <a:ea typeface="Cambria Math" panose="02040503050406030204" pitchFamily="18" charset="0"/>
                          </a:rPr>
                        </m:ctrlPr>
                      </m:sSubPr>
                      <m:e>
                        <m:r>
                          <a:rPr lang="en-US" sz="1600" b="1" i="1" dirty="0">
                            <a:latin typeface="Cambria Math" panose="02040503050406030204" pitchFamily="18" charset="0"/>
                            <a:ea typeface="Cambria Math" panose="02040503050406030204" pitchFamily="18" charset="0"/>
                          </a:rPr>
                          <m:t>𝑲</m:t>
                        </m:r>
                      </m:e>
                      <m:sub>
                        <m:r>
                          <a:rPr lang="en-US" sz="1600" b="1" i="1" dirty="0">
                            <a:latin typeface="Cambria Math" panose="02040503050406030204" pitchFamily="18" charset="0"/>
                            <a:ea typeface="Cambria Math" panose="02040503050406030204" pitchFamily="18" charset="0"/>
                          </a:rPr>
                          <m:t>𝒔</m:t>
                        </m:r>
                      </m:sub>
                    </m:sSub>
                  </m:oMath>
                </a14:m>
                <a:r>
                  <a:rPr lang="en-US" sz="1600" dirty="0"/>
                  <a:t> is </a:t>
                </a:r>
                <a:r>
                  <a:rPr lang="en-US" sz="1600" b="1" dirty="0"/>
                  <a:t>correct and precise</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9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𝟐𝟒𝟏𝟑𝟏𝟏𝟖</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𝟓𝟓𝟖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𝟏𝟏𝟖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𝟑𝟔𝟓</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𝟐𝟓𝟔𝟎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8" name="Table 7">
                <a:extLst>
                  <a:ext uri="{FF2B5EF4-FFF2-40B4-BE49-F238E27FC236}">
                    <a16:creationId xmlns:a16="http://schemas.microsoft.com/office/drawing/2014/main" id="{489B8BDE-2C72-43CA-8DB2-2D7B4C2BEA41}"/>
                  </a:ext>
                </a:extLst>
              </p:cNvPr>
              <p:cNvGraphicFramePr>
                <a:graphicFrameLocks noGrp="1"/>
              </p:cNvGraphicFramePr>
              <p:nvPr>
                <p:extLst>
                  <p:ext uri="{D42A27DB-BD31-4B8C-83A1-F6EECF244321}">
                    <p14:modId xmlns:p14="http://schemas.microsoft.com/office/powerpoint/2010/main" val="3860120784"/>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3"/>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3" name="Graphic 2" descr="Checkmark with solid fill">
            <a:extLst>
              <a:ext uri="{FF2B5EF4-FFF2-40B4-BE49-F238E27FC236}">
                <a16:creationId xmlns:a16="http://schemas.microsoft.com/office/drawing/2014/main" id="{AE6D0946-9472-4909-A480-3A4079C3D9D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13015995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126484" y="2376821"/>
            <a:ext cx="228600" cy="228600"/>
          </a:xfrm>
          <a:prstGeom prst="rect">
            <a:avLst/>
          </a:prstGeom>
        </p:spPr>
      </p:pic>
    </p:spTree>
    <p:extLst>
      <p:ext uri="{BB962C8B-B14F-4D97-AF65-F5344CB8AC3E}">
        <p14:creationId xmlns:p14="http://schemas.microsoft.com/office/powerpoint/2010/main" val="24251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A measurement system pair is two (</a:t>
                </a:r>
                <a14:m>
                  <m:oMath xmlns:m="http://schemas.openxmlformats.org/officeDocument/2006/math">
                    <m:r>
                      <a:rPr lang="en-US" sz="1600" b="1" i="1" dirty="0" smtClean="0">
                        <a:latin typeface="Cambria Math" panose="02040503050406030204" pitchFamily="18" charset="0"/>
                      </a:rPr>
                      <m:t>𝟐</m:t>
                    </m:r>
                  </m:oMath>
                </a14:m>
                <a:r>
                  <a:rPr lang="en-US" sz="1600" dirty="0"/>
                  <a:t>) measurement systems based on one (</a:t>
                </a:r>
                <a14:m>
                  <m:oMath xmlns:m="http://schemas.openxmlformats.org/officeDocument/2006/math">
                    <m:r>
                      <a:rPr lang="en-US" sz="1600" b="1" i="1" dirty="0" smtClean="0">
                        <a:latin typeface="Cambria Math" panose="02040503050406030204" pitchFamily="18" charset="0"/>
                      </a:rPr>
                      <m:t>𝟏</m:t>
                    </m:r>
                  </m:oMath>
                </a14:m>
                <a:r>
                  <a:rPr lang="en-US" sz="1600" dirty="0"/>
                  <a:t>) calibration value. The calibration value is applied to the antediluvian equatorial circumference of Earth as well as the antediluvian polar radius of Earth.</a:t>
                </a:r>
              </a:p>
              <a:p>
                <a:pPr indent="-246888">
                  <a:lnSpc>
                    <a:spcPct val="90000"/>
                  </a:lnSpc>
                  <a:spcAft>
                    <a:spcPts val="600"/>
                  </a:spcAft>
                </a:pPr>
                <a:endParaRPr lang="en-US" sz="1600" dirty="0"/>
              </a:p>
              <a:p>
                <a:pPr indent="-246888">
                  <a:lnSpc>
                    <a:spcPct val="90000"/>
                  </a:lnSpc>
                  <a:spcAft>
                    <a:spcPts val="600"/>
                  </a:spcAft>
                </a:pPr>
                <a:r>
                  <a:rPr lang="en-US" sz="1600" dirty="0"/>
                  <a:t>For example, a measurement system pair can be created from the calibration value of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Create the first system of the pair by using the calibration value as the polar radius. This first system is a </a:t>
                </a:r>
                <a:r>
                  <a:rPr lang="en-US" sz="1600" b="1" dirty="0"/>
                  <a:t>radius-based</a:t>
                </a:r>
                <a:r>
                  <a:rPr lang="en-US" sz="1600" dirty="0"/>
                  <a:t> system.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r="-249"/>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1652919378"/>
                  </p:ext>
                </p:extLst>
              </p:nvPr>
            </p:nvGraphicFramePr>
            <p:xfrm>
              <a:off x="1748650" y="3767141"/>
              <a:ext cx="9597419" cy="1102360"/>
            </p:xfrm>
            <a:graphic>
              <a:graphicData uri="http://schemas.openxmlformats.org/drawingml/2006/table">
                <a:tbl>
                  <a:tblPr firstRow="1" bandRow="1">
                    <a:tableStyleId>{073A0DAA-6AF3-43AB-8588-CEC1D06C72B9}</a:tableStyleId>
                  </a:tblPr>
                  <a:tblGrid>
                    <a:gridCol w="2012361">
                      <a:extLst>
                        <a:ext uri="{9D8B030D-6E8A-4147-A177-3AD203B41FA5}">
                          <a16:colId xmlns:a16="http://schemas.microsoft.com/office/drawing/2014/main" val="647043331"/>
                        </a:ext>
                      </a:extLst>
                    </a:gridCol>
                    <a:gridCol w="1844484">
                      <a:extLst>
                        <a:ext uri="{9D8B030D-6E8A-4147-A177-3AD203B41FA5}">
                          <a16:colId xmlns:a16="http://schemas.microsoft.com/office/drawing/2014/main" val="2089465188"/>
                        </a:ext>
                      </a:extLst>
                    </a:gridCol>
                    <a:gridCol w="3370542">
                      <a:extLst>
                        <a:ext uri="{9D8B030D-6E8A-4147-A177-3AD203B41FA5}">
                          <a16:colId xmlns:a16="http://schemas.microsoft.com/office/drawing/2014/main" val="2886636609"/>
                        </a:ext>
                      </a:extLst>
                    </a:gridCol>
                    <a:gridCol w="2370032">
                      <a:extLst>
                        <a:ext uri="{9D8B030D-6E8A-4147-A177-3AD203B41FA5}">
                          <a16:colId xmlns:a16="http://schemas.microsoft.com/office/drawing/2014/main" val="3090527911"/>
                        </a:ext>
                      </a:extLst>
                    </a:gridCol>
                  </a:tblGrid>
                  <a:tr h="731520">
                    <a:tc>
                      <a:txBody>
                        <a:bodyPr/>
                        <a:lstStyle/>
                        <a:p>
                          <a:pPr algn="ctr"/>
                          <a:r>
                            <a:rPr lang="en-US" sz="1400" dirty="0"/>
                            <a:t>Base Calibration </a:t>
                          </a:r>
                        </a:p>
                        <a:p>
                          <a:pPr algn="ctr"/>
                          <a:r>
                            <a:rPr lang="en-US" sz="1400" dirty="0"/>
                            <a:t>Value</a:t>
                          </a:r>
                        </a:p>
                      </a:txBody>
                      <a:tcPr/>
                    </a:tc>
                    <a:tc>
                      <a:txBody>
                        <a:bodyPr/>
                        <a:lstStyle/>
                        <a:p>
                          <a:pPr algn="ctr"/>
                          <a:r>
                            <a:rPr lang="en-US" sz="1400" dirty="0"/>
                            <a:t>Antediluvian Polar Radius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p>
                          <a:pPr algn="ctr"/>
                          <a:endParaRPr lang="en-US" sz="1400" dirty="0"/>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endParaRPr lang="en-US"/>
                        </a:p>
                      </a:txBody>
                      <a:tcPr>
                        <a:blipFill>
                          <a:blip r:embed="rId3"/>
                          <a:stretch>
                            <a:fillRect l="-303" t="-200000" r="-378788" b="-3279"/>
                          </a:stretch>
                        </a:blipFill>
                      </a:tcPr>
                    </a:tc>
                    <a:tc>
                      <a:txBody>
                        <a:bodyPr/>
                        <a:lstStyle/>
                        <a:p>
                          <a:endParaRPr lang="en-US"/>
                        </a:p>
                      </a:txBody>
                      <a:tcPr>
                        <a:blipFill>
                          <a:blip r:embed="rId3"/>
                          <a:stretch>
                            <a:fillRect l="-109241" t="-200000" r="-312541" b="-3279"/>
                          </a:stretch>
                        </a:blipFill>
                      </a:tcPr>
                    </a:tc>
                    <a:tc>
                      <a:txBody>
                        <a:bodyPr/>
                        <a:lstStyle/>
                        <a:p>
                          <a:endParaRPr lang="en-US"/>
                        </a:p>
                      </a:txBody>
                      <a:tcPr>
                        <a:blipFill>
                          <a:blip r:embed="rId3"/>
                          <a:stretch>
                            <a:fillRect l="-114440" t="-200000" r="-70939" b="-3279"/>
                          </a:stretch>
                        </a:blipFill>
                      </a:tcPr>
                    </a:tc>
                    <a:tc>
                      <a:txBody>
                        <a:bodyPr/>
                        <a:lstStyle/>
                        <a:p>
                          <a:endParaRPr lang="en-US"/>
                        </a:p>
                      </a:txBody>
                      <a:tcPr>
                        <a:blipFill>
                          <a:blip r:embed="rId3"/>
                          <a:stretch>
                            <a:fillRect l="-305398" t="-200000" r="-1028" b="-3279"/>
                          </a:stretch>
                        </a:blipFill>
                      </a:tcPr>
                    </a:tc>
                    <a:extLst>
                      <a:ext uri="{0D108BD9-81ED-4DB2-BD59-A6C34878D82A}">
                        <a16:rowId xmlns:a16="http://schemas.microsoft.com/office/drawing/2014/main" val="1121925249"/>
                      </a:ext>
                    </a:extLst>
                  </a:tr>
                </a:tbl>
              </a:graphicData>
            </a:graphic>
          </p:graphicFrame>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36A57D3-2FA8-4C55-B83C-28061CE97E75}"/>
                  </a:ext>
                </a:extLst>
              </p:cNvPr>
              <p:cNvSpPr txBox="1"/>
              <p:nvPr/>
            </p:nvSpPr>
            <p:spPr>
              <a:xfrm>
                <a:off x="1640104" y="5382366"/>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above uses the “Hudson Bay Measurement System Factory” method. This method creates an equatorial circumference with a ratio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𝟑</m:t>
                    </m:r>
                  </m:oMath>
                </a14:m>
                <a:r>
                  <a:rPr lang="en-US" sz="1600" dirty="0"/>
                  <a:t> to the polar radius.</a:t>
                </a:r>
              </a:p>
            </p:txBody>
          </p:sp>
        </mc:Choice>
        <mc:Fallback xmlns="">
          <p:sp>
            <p:nvSpPr>
              <p:cNvPr id="10" name="TextBox 9">
                <a:extLst>
                  <a:ext uri="{FF2B5EF4-FFF2-40B4-BE49-F238E27FC236}">
                    <a16:creationId xmlns:a16="http://schemas.microsoft.com/office/drawing/2014/main" id="{636A57D3-2FA8-4C55-B83C-28061CE97E75}"/>
                  </a:ext>
                </a:extLst>
              </p:cNvPr>
              <p:cNvSpPr txBox="1">
                <a:spLocks noRot="1" noChangeAspect="1" noMove="1" noResize="1" noEditPoints="1" noAdjustHandles="1" noChangeArrowheads="1" noChangeShapeType="1" noTextEdit="1"/>
              </p:cNvSpPr>
              <p:nvPr/>
            </p:nvSpPr>
            <p:spPr>
              <a:xfrm>
                <a:off x="1640104" y="5382366"/>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123221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Too Much Time: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Also verify using Plato’s War Chariot by substituting its value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for</a:t>
                </a:r>
                <a:r>
                  <a:rPr lang="en-US" sz="1600" b="1" dirty="0"/>
                  <a:t>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orbital period calculated using the same value for the </a:t>
                </a:r>
                <a14:m>
                  <m:oMath xmlns:m="http://schemas.openxmlformats.org/officeDocument/2006/math">
                    <m:sSub>
                      <m:sSubPr>
                        <m:ctrlPr>
                          <a:rPr lang="en-US" sz="1600" b="1" i="1" dirty="0" smtClean="0">
                            <a:latin typeface="Cambria Math" panose="02040503050406030204" pitchFamily="18" charset="0"/>
                            <a:ea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𝑲</m:t>
                        </m:r>
                      </m:e>
                      <m:sub>
                        <m:r>
                          <a:rPr lang="en-US" sz="1600" b="1" i="1" dirty="0" smtClean="0">
                            <a:latin typeface="Cambria Math" panose="02040503050406030204" pitchFamily="18" charset="0"/>
                            <a:ea typeface="Cambria Math" panose="02040503050406030204" pitchFamily="18" charset="0"/>
                          </a:rPr>
                          <m:t>𝒔</m:t>
                        </m:r>
                      </m:sub>
                    </m:sSub>
                  </m:oMath>
                </a14:m>
                <a:r>
                  <a:rPr lang="en-US" sz="1600" dirty="0"/>
                  <a:t>, but with the substituted value of </a:t>
                </a:r>
                <a14:m>
                  <m:oMath xmlns:m="http://schemas.openxmlformats.org/officeDocument/2006/math">
                    <m:r>
                      <a:rPr lang="en-US" sz="1600" b="1" i="1" dirty="0">
                        <a:latin typeface="Cambria Math" panose="02040503050406030204" pitchFamily="18" charset="0"/>
                      </a:rPr>
                      <m:t>𝑹</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substitution only </a:t>
                </a:r>
                <a:r>
                  <a:rPr lang="en-US" sz="1600" b="1" dirty="0"/>
                  <a:t>increases</a:t>
                </a:r>
                <a:r>
                  <a:rPr lang="en-US" sz="1600" dirty="0"/>
                  <a:t> the variance. </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r="-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𝑹</m:t>
                                </m:r>
                                <m:r>
                                  <a:rPr lang="en-US" sz="1400" b="1" i="1" dirty="0" smtClean="0">
                                    <a:latin typeface="Cambria Math" panose="02040503050406030204" pitchFamily="18" charset="0"/>
                                  </a:rPr>
                                  <m:t>=</m:t>
                                </m:r>
                                <m:sSubSup>
                                  <m:sSubSupPr>
                                    <m:ctrlPr>
                                      <a:rPr lang="en-US" sz="1400" b="0" i="1" dirty="0" smtClean="0">
                                        <a:latin typeface="Cambria Math" panose="02040503050406030204" pitchFamily="18" charset="0"/>
                                      </a:rPr>
                                    </m:ctrlPr>
                                  </m:sSubSupPr>
                                  <m:e>
                                    <m:r>
                                      <a:rPr lang="en-US" sz="1400" b="0" i="1" dirty="0" smtClean="0">
                                        <a:latin typeface="Cambria Math" panose="02040503050406030204" pitchFamily="18" charset="0"/>
                                      </a:rPr>
                                      <m:t>𝑅𝑎𝑑𝑖𝑢𝑠</m:t>
                                    </m:r>
                                  </m:e>
                                  <m:sub>
                                    <m:r>
                                      <a:rPr lang="en-US" sz="1400" b="0" i="1" dirty="0" smtClean="0">
                                        <a:latin typeface="Cambria Math" panose="02040503050406030204" pitchFamily="18" charset="0"/>
                                      </a:rPr>
                                      <m:t>𝑜𝑟𝑏𝑖𝑡</m:t>
                                    </m:r>
                                  </m:sub>
                                  <m:sup>
                                    <m:r>
                                      <a:rPr lang="en-US" sz="1400" b="0" i="1" dirty="0" smtClean="0">
                                        <a:latin typeface="Cambria Math" panose="02040503050406030204" pitchFamily="18" charset="0"/>
                                      </a:rPr>
                                      <m:t>𝑎𝑣𝑔</m:t>
                                    </m:r>
                                  </m:sup>
                                </m:sSubSup>
                                <m:r>
                                  <a:rPr lang="en-US" sz="1400" b="1" i="1" dirty="0" smtClean="0">
                                    <a:latin typeface="Cambria Math" panose="02040503050406030204" pitchFamily="18" charset="0"/>
                                  </a:rPr>
                                  <m:t>=</m:t>
                                </m:r>
                                <m:r>
                                  <a:rPr lang="en-US" sz="1400" b="1" i="1" dirty="0" smtClean="0">
                                    <a:latin typeface="Cambria Math" panose="02040503050406030204" pitchFamily="18" charset="0"/>
                                  </a:rPr>
                                  <m:t>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𝟐𝟐</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𝟏𝟏</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551494063"/>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17" name="Graphic 16" descr="Question Mark with solid fill">
            <a:extLst>
              <a:ext uri="{FF2B5EF4-FFF2-40B4-BE49-F238E27FC236}">
                <a16:creationId xmlns:a16="http://schemas.microsoft.com/office/drawing/2014/main" id="{6B7C3004-6A81-4D6A-8D16-20752A3C8B5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46521" y="3314700"/>
            <a:ext cx="228600" cy="228600"/>
          </a:xfrm>
          <a:prstGeom prst="rect">
            <a:avLst/>
          </a:prstGeom>
        </p:spPr>
      </p:pic>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50000"/>
                                      </a:schemeClr>
                                    </a:solidFill>
                                    <a:latin typeface="Cambria Math" panose="02040503050406030204" pitchFamily="18" charset="0"/>
                                  </a:rPr>
                                  <m:t>𝑹</m:t>
                                </m:r>
                                <m:r>
                                  <a:rPr lang="en-US" sz="1400" b="1" i="1" dirty="0" smtClean="0">
                                    <a:solidFill>
                                      <a:schemeClr val="accent4">
                                        <a:lumMod val="50000"/>
                                      </a:schemeClr>
                                    </a:solidFill>
                                    <a:latin typeface="Cambria Math" panose="02040503050406030204" pitchFamily="18" charset="0"/>
                                  </a:rPr>
                                  <m:t>=</m:t>
                                </m:r>
                                <m:sSubSup>
                                  <m:sSubSupPr>
                                    <m:ctrlPr>
                                      <a:rPr lang="en-US" sz="1400" b="0" i="1" dirty="0" smtClean="0">
                                        <a:solidFill>
                                          <a:schemeClr val="accent4">
                                            <a:lumMod val="50000"/>
                                          </a:schemeClr>
                                        </a:solidFill>
                                        <a:latin typeface="Cambria Math" panose="02040503050406030204" pitchFamily="18" charset="0"/>
                                      </a:rPr>
                                    </m:ctrlPr>
                                  </m:sSubSupPr>
                                  <m:e>
                                    <m:r>
                                      <a:rPr lang="en-US" sz="1400" b="0" i="1" dirty="0" smtClean="0">
                                        <a:solidFill>
                                          <a:schemeClr val="accent4">
                                            <a:lumMod val="50000"/>
                                          </a:schemeClr>
                                        </a:solidFill>
                                        <a:latin typeface="Cambria Math" panose="02040503050406030204" pitchFamily="18" charset="0"/>
                                      </a:rPr>
                                      <m:t>𝑅𝑎𝑑𝑖𝑢𝑠</m:t>
                                    </m:r>
                                  </m:e>
                                  <m:sub>
                                    <m:r>
                                      <a:rPr lang="en-US" sz="1400" b="0" i="1" dirty="0" smtClean="0">
                                        <a:solidFill>
                                          <a:schemeClr val="accent4">
                                            <a:lumMod val="50000"/>
                                          </a:schemeClr>
                                        </a:solidFill>
                                        <a:latin typeface="Cambria Math" panose="02040503050406030204" pitchFamily="18" charset="0"/>
                                      </a:rPr>
                                      <m:t>𝑜𝑟𝑏𝑖𝑡</m:t>
                                    </m:r>
                                  </m:sub>
                                  <m:sup>
                                    <m:r>
                                      <a:rPr lang="en-US" sz="1400" b="0" i="1" dirty="0" smtClean="0">
                                        <a:solidFill>
                                          <a:schemeClr val="accent4">
                                            <a:lumMod val="50000"/>
                                          </a:schemeClr>
                                        </a:solidFill>
                                        <a:latin typeface="Cambria Math" panose="02040503050406030204" pitchFamily="18" charset="0"/>
                                      </a:rPr>
                                      <m:t>𝑎𝑣𝑔</m:t>
                                    </m:r>
                                  </m:sup>
                                </m:sSubSup>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𝟐𝟐𝟎𝟏𝟏𝟐𝟐𝟐𝟑𝟑𝟒</m:t>
                                </m:r>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𝟏𝟏𝟏</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𝟒𝟑𝟎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𝟒</m:t>
                                </m:r>
                                <m:r>
                                  <a:rPr lang="en-US" sz="1400" b="1" i="1" dirty="0" smtClean="0">
                                    <a:solidFill>
                                      <a:schemeClr val="accent4">
                                        <a:lumMod val="50000"/>
                                      </a:schemeClr>
                                    </a:solidFill>
                                    <a:latin typeface="Cambria Math" panose="02040503050406030204" pitchFamily="18" charset="0"/>
                                  </a:rPr>
                                  <m:t>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𝟎𝟖𝟔</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8" name="Table 17">
                <a:extLst>
                  <a:ext uri="{FF2B5EF4-FFF2-40B4-BE49-F238E27FC236}">
                    <a16:creationId xmlns:a16="http://schemas.microsoft.com/office/drawing/2014/main" id="{88233F52-6045-4108-9499-A53A299952D5}"/>
                  </a:ext>
                </a:extLst>
              </p:cNvPr>
              <p:cNvGraphicFramePr>
                <a:graphicFrameLocks noGrp="1"/>
              </p:cNvGraphicFramePr>
              <p:nvPr>
                <p:extLst>
                  <p:ext uri="{D42A27DB-BD31-4B8C-83A1-F6EECF244321}">
                    <p14:modId xmlns:p14="http://schemas.microsoft.com/office/powerpoint/2010/main" val="3874252293"/>
                  </p:ext>
                </p:extLst>
              </p:nvPr>
            </p:nvGraphicFramePr>
            <p:xfrm>
              <a:off x="2130426" y="4340158"/>
              <a:ext cx="3886200" cy="1641820"/>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51295">
                    <a:tc>
                      <a:txBody>
                        <a:bodyPr/>
                        <a:lstStyle/>
                        <a:p>
                          <a:endParaRPr lang="en-US"/>
                        </a:p>
                      </a:txBody>
                      <a:tcPr>
                        <a:blipFill>
                          <a:blip r:embed="rId10"/>
                          <a:stretch>
                            <a:fillRect l="-157" t="-77027" r="-784" b="-193243"/>
                          </a:stretch>
                        </a:blipFill>
                      </a:tcPr>
                    </a:tc>
                    <a:extLst>
                      <a:ext uri="{0D108BD9-81ED-4DB2-BD59-A6C34878D82A}">
                        <a16:rowId xmlns:a16="http://schemas.microsoft.com/office/drawing/2014/main" val="76767428"/>
                      </a:ext>
                    </a:extLst>
                  </a:tr>
                  <a:tr h="411480">
                    <a:tc>
                      <a:txBody>
                        <a:bodyPr/>
                        <a:lstStyle/>
                        <a:p>
                          <a:endParaRPr lang="en-US"/>
                        </a:p>
                      </a:txBody>
                      <a:tcPr>
                        <a:blipFill>
                          <a:blip r:embed="rId10"/>
                          <a:stretch>
                            <a:fillRect l="-157" t="-192647" r="-784" b="-11029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10"/>
                          <a:stretch>
                            <a:fillRect l="-157" t="-272603" r="-784" b="-2740"/>
                          </a:stretch>
                        </a:blipFill>
                      </a:tcPr>
                    </a:tc>
                    <a:extLst>
                      <a:ext uri="{0D108BD9-81ED-4DB2-BD59-A6C34878D82A}">
                        <a16:rowId xmlns:a16="http://schemas.microsoft.com/office/drawing/2014/main" val="3664318582"/>
                      </a:ext>
                    </a:extLst>
                  </a:tr>
                </a:tbl>
              </a:graphicData>
            </a:graphic>
          </p:graphicFrame>
        </mc:Fallback>
      </mc:AlternateContent>
      <p:pic>
        <p:nvPicPr>
          <p:cNvPr id="19" name="Graphic 18" descr="Close with solid fill">
            <a:extLst>
              <a:ext uri="{FF2B5EF4-FFF2-40B4-BE49-F238E27FC236}">
                <a16:creationId xmlns:a16="http://schemas.microsoft.com/office/drawing/2014/main" id="{4EAE20D4-853A-4C9B-B5F6-CE0773E3F1A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99012" y="5682343"/>
            <a:ext cx="228600" cy="228600"/>
          </a:xfrm>
          <a:prstGeom prst="rect">
            <a:avLst/>
          </a:prstGeom>
        </p:spPr>
      </p:pic>
    </p:spTree>
    <p:extLst>
      <p:ext uri="{BB962C8B-B14F-4D97-AF65-F5344CB8AC3E}">
        <p14:creationId xmlns:p14="http://schemas.microsoft.com/office/powerpoint/2010/main" val="6967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only leaves a change in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𝑴</m:t>
                        </m:r>
                      </m:e>
                      <m:sub>
                        <m:r>
                          <a:rPr lang="en-US" sz="1600" b="1" i="1" dirty="0" smtClean="0">
                            <a:latin typeface="Cambria Math" panose="02040503050406030204" pitchFamily="18" charset="0"/>
                          </a:rPr>
                          <m:t>𝒔𝒖𝒏</m:t>
                        </m:r>
                      </m:sub>
                    </m:sSub>
                  </m:oMath>
                </a14:m>
                <a:r>
                  <a:rPr lang="en-US" sz="1600" dirty="0"/>
                  <a:t> to account for the variance.</a:t>
                </a:r>
              </a:p>
              <a:p>
                <a:pPr indent="-246888">
                  <a:lnSpc>
                    <a:spcPct val="90000"/>
                  </a:lnSpc>
                  <a:spcAft>
                    <a:spcPts val="600"/>
                  </a:spcAft>
                </a:pPr>
                <a:endParaRPr lang="en-US" sz="1600" dirty="0"/>
              </a:p>
              <a:p>
                <a:pPr indent="-246888">
                  <a:lnSpc>
                    <a:spcPct val="90000"/>
                  </a:lnSpc>
                  <a:spcAft>
                    <a:spcPts val="600"/>
                  </a:spcAft>
                </a:pP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𝒔𝒖𝒏</m:t>
                        </m:r>
                      </m:sub>
                    </m:sSub>
                  </m:oMath>
                </a14:m>
                <a:r>
                  <a:rPr lang="en-US" sz="1600" dirty="0"/>
                  <a:t> actually represents the </a:t>
                </a:r>
                <a:r>
                  <a:rPr lang="en-US" sz="1600" b="1" dirty="0"/>
                  <a:t>center mass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smtClean="0">
                            <a:latin typeface="Cambria Math" panose="02040503050406030204" pitchFamily="18" charset="0"/>
                          </a:rPr>
                          <m:t>𝒄𝒆𝒏𝒕𝒆𝒓</m:t>
                        </m:r>
                      </m:sub>
                    </m:sSub>
                  </m:oMath>
                </a14:m>
                <a:r>
                  <a:rPr lang="en-US" sz="1600" dirty="0"/>
                  <a:t>) of solar system, as opposed to just the mass of the Sun. A very small percent of the center mass comes from orbiting objects, such as planets. The value of the contributing mass is proportional to the orbital radius of the object. </a:t>
                </a:r>
              </a:p>
              <a:p>
                <a:pPr indent="-246888">
                  <a:lnSpc>
                    <a:spcPct val="90000"/>
                  </a:lnSpc>
                  <a:spcAft>
                    <a:spcPts val="600"/>
                  </a:spcAft>
                </a:pPr>
                <a:endParaRPr lang="en-US" sz="1600" dirty="0"/>
              </a:p>
              <a:p>
                <a:pPr indent="-246888">
                  <a:lnSpc>
                    <a:spcPct val="90000"/>
                  </a:lnSpc>
                  <a:spcAft>
                    <a:spcPts val="600"/>
                  </a:spcAft>
                </a:pPr>
                <a:r>
                  <a:rPr lang="en-US" sz="1600" dirty="0"/>
                  <a:t>In other words, the closer an object is to the Sun (center of the solar system), the more of its mass contributes to the center mass of the solar system.</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rPr>
                                      <m:t>𝑴</m:t>
                                    </m:r>
                                  </m:e>
                                  <m:sub>
                                    <m:r>
                                      <a:rPr lang="en-US" sz="1400" b="1" i="1" dirty="0" smtClean="0">
                                        <a:latin typeface="Cambria Math" panose="02040503050406030204" pitchFamily="18" charset="0"/>
                                      </a:rPr>
                                      <m:t>𝒔𝒖𝒏</m:t>
                                    </m:r>
                                  </m:sub>
                                </m:sSub>
                                <m:r>
                                  <a:rPr lang="en-US" sz="1400" b="1" i="1" dirty="0" smtClean="0">
                                    <a:latin typeface="Cambria Math" panose="02040503050406030204" pitchFamily="18" charset="0"/>
                                  </a:rPr>
                                  <m:t>=</m:t>
                                </m:r>
                                <m:r>
                                  <a:rPr lang="en-US" sz="1400" b="1" i="1" dirty="0" smtClean="0">
                                    <a:latin typeface="Cambria Math" panose="02040503050406030204" pitchFamily="18" charset="0"/>
                                  </a:rPr>
                                  <m:t>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𝟒𝟔𝟑𝟏𝟕𝟗𝟔𝟗</m:t>
                                </m:r>
                                <m:r>
                                  <a:rPr lang="en-US" sz="1400" b="1" i="1" dirty="0" smtClean="0">
                                    <a:latin typeface="Cambria Math" panose="02040503050406030204" pitchFamily="18" charset="0"/>
                                    <a:ea typeface="Cambria Math" panose="02040503050406030204" pitchFamily="18" charset="0"/>
                                  </a:rPr>
                                  <m:t>×</m:t>
                                </m:r>
                                <m:sSup>
                                  <m:sSupPr>
                                    <m:ctrlPr>
                                      <a:rPr lang="en-US" sz="1400" b="1" i="1" dirty="0" smtClean="0">
                                        <a:latin typeface="Cambria Math" panose="02040503050406030204" pitchFamily="18" charset="0"/>
                                        <a:ea typeface="Cambria Math" panose="02040503050406030204" pitchFamily="18" charset="0"/>
                                      </a:rPr>
                                    </m:ctrlPr>
                                  </m:sSupPr>
                                  <m:e>
                                    <m:r>
                                      <a:rPr lang="en-US" sz="1400" b="1" i="1" dirty="0" smtClean="0">
                                        <a:latin typeface="Cambria Math" panose="02040503050406030204" pitchFamily="18" charset="0"/>
                                        <a:ea typeface="Cambria Math" panose="02040503050406030204" pitchFamily="18" charset="0"/>
                                      </a:rPr>
                                      <m:t>𝟏𝟎</m:t>
                                    </m:r>
                                  </m:e>
                                  <m:sup>
                                    <m:r>
                                      <a:rPr lang="en-US" sz="1400" b="1" i="1" dirty="0" smtClean="0">
                                        <a:latin typeface="Cambria Math" panose="02040503050406030204" pitchFamily="18" charset="0"/>
                                        <a:ea typeface="Cambria Math" panose="02040503050406030204" pitchFamily="18" charset="0"/>
                                      </a:rPr>
                                      <m:t>𝟑𝟎</m:t>
                                    </m:r>
                                  </m:sup>
                                </m:sSup>
                                <m:r>
                                  <a:rPr lang="en-US" sz="1400" b="1" i="1" dirty="0" smtClean="0">
                                    <a:latin typeface="Cambria Math" panose="02040503050406030204" pitchFamily="18" charset="0"/>
                                    <a:ea typeface="Cambria Math" panose="02040503050406030204" pitchFamily="18" charset="0"/>
                                  </a:rPr>
                                  <m:t> </m:t>
                                </m:r>
                                <m:r>
                                  <a:rPr lang="en-US" sz="1400" b="0" i="1" dirty="0" smtClean="0">
                                    <a:latin typeface="Cambria Math" panose="02040503050406030204" pitchFamily="18" charset="0"/>
                                    <a:ea typeface="Cambria Math" panose="02040503050406030204" pitchFamily="18" charset="0"/>
                                  </a:rPr>
                                  <m:t>𝑘𝑡</m:t>
                                </m:r>
                              </m:oMath>
                            </m:oMathPara>
                          </a14:m>
                          <a:endParaRPr lang="en-US" sz="1400" b="0" dirty="0"/>
                        </a:p>
                      </a:txBody>
                      <a:tcPr/>
                    </a:tc>
                    <a:extLst>
                      <a:ext uri="{0D108BD9-81ED-4DB2-BD59-A6C34878D82A}">
                        <a16:rowId xmlns:a16="http://schemas.microsoft.com/office/drawing/2014/main" val="18145705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4">
                                        <a:lumMod val="50000"/>
                                      </a:schemeClr>
                                    </a:solidFill>
                                    <a:latin typeface="Cambria Math" panose="02040503050406030204" pitchFamily="18" charset="0"/>
                                  </a:rPr>
                                  <m:t>31,109,078.290211 </m:t>
                                </m:r>
                                <m:r>
                                  <a:rPr lang="en-US" sz="1400" b="0" i="1" dirty="0" smtClean="0">
                                    <a:solidFill>
                                      <a:schemeClr val="accent4">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4">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4">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𝟑𝟔𝟎</m:t>
                                </m:r>
                                <m:r>
                                  <a:rPr lang="en-US" sz="1400" b="1" i="1" dirty="0" smtClean="0">
                                    <a:solidFill>
                                      <a:schemeClr val="accent4">
                                        <a:lumMod val="50000"/>
                                      </a:schemeClr>
                                    </a:solidFill>
                                    <a:latin typeface="Cambria Math" panose="02040503050406030204" pitchFamily="18" charset="0"/>
                                  </a:rPr>
                                  <m:t>.</m:t>
                                </m:r>
                                <m:r>
                                  <a:rPr lang="en-US" sz="1400" b="1" i="1" dirty="0" smtClean="0">
                                    <a:solidFill>
                                      <a:schemeClr val="accent4">
                                        <a:lumMod val="50000"/>
                                      </a:schemeClr>
                                    </a:solidFill>
                                    <a:latin typeface="Cambria Math" panose="02040503050406030204" pitchFamily="18" charset="0"/>
                                  </a:rPr>
                                  <m:t>𝟎𝟓𝟗</m:t>
                                </m:r>
                              </m:oMath>
                            </m:oMathPara>
                          </a14:m>
                          <a:endParaRPr lang="en-US" sz="1400" b="0" dirty="0"/>
                        </a:p>
                      </a:txBody>
                      <a:tcPr/>
                    </a:tc>
                    <a:extLst>
                      <a:ext uri="{0D108BD9-81ED-4DB2-BD59-A6C34878D82A}">
                        <a16:rowId xmlns:a16="http://schemas.microsoft.com/office/drawing/2014/main" val="3664318582"/>
                      </a:ext>
                    </a:extLst>
                  </a:tr>
                </a:tbl>
              </a:graphicData>
            </a:graphic>
          </p:graphicFrame>
        </mc:Choice>
        <mc:Fallback xmlns="">
          <p:graphicFrame>
            <p:nvGraphicFramePr>
              <p:cNvPr id="11" name="Table 10">
                <a:extLst>
                  <a:ext uri="{FF2B5EF4-FFF2-40B4-BE49-F238E27FC236}">
                    <a16:creationId xmlns:a16="http://schemas.microsoft.com/office/drawing/2014/main" id="{A34F87CD-D7A2-4157-BE6B-9D37F27A7CC3}"/>
                  </a:ext>
                </a:extLst>
              </p:cNvPr>
              <p:cNvGraphicFramePr>
                <a:graphicFrameLocks noGrp="1"/>
              </p:cNvGraphicFramePr>
              <p:nvPr>
                <p:extLst>
                  <p:ext uri="{D42A27DB-BD31-4B8C-83A1-F6EECF244321}">
                    <p14:modId xmlns:p14="http://schemas.microsoft.com/office/powerpoint/2010/main" val="4136545270"/>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3"/>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3"/>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3"/>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3"/>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3"/>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12" name="Graphic 11" descr="Close with solid fill">
            <a:extLst>
              <a:ext uri="{FF2B5EF4-FFF2-40B4-BE49-F238E27FC236}">
                <a16:creationId xmlns:a16="http://schemas.microsoft.com/office/drawing/2014/main" id="{2B5F5F85-74EA-4E39-81F3-560D3AAD635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28212" y="4606836"/>
            <a:ext cx="228600" cy="228600"/>
          </a:xfrm>
          <a:prstGeom prst="rect">
            <a:avLst/>
          </a:prstGeom>
        </p:spPr>
      </p:pic>
      <p:pic>
        <p:nvPicPr>
          <p:cNvPr id="10" name="Graphic 9" descr="Checkmark with solid fill">
            <a:extLst>
              <a:ext uri="{FF2B5EF4-FFF2-40B4-BE49-F238E27FC236}">
                <a16:creationId xmlns:a16="http://schemas.microsoft.com/office/drawing/2014/main" id="{319021A4-2626-4C99-A51B-FEBDF926DE9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17921" y="3742509"/>
            <a:ext cx="228600" cy="228600"/>
          </a:xfrm>
          <a:prstGeom prst="rect">
            <a:avLst/>
          </a:prstGeom>
        </p:spPr>
      </p:pic>
      <p:pic>
        <p:nvPicPr>
          <p:cNvPr id="15" name="Graphic 14" descr="Checkmark with solid fill">
            <a:extLst>
              <a:ext uri="{FF2B5EF4-FFF2-40B4-BE49-F238E27FC236}">
                <a16:creationId xmlns:a16="http://schemas.microsoft.com/office/drawing/2014/main" id="{32F3166B-49CE-4E31-94AD-369733FA3D74}"/>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126484" y="2376821"/>
            <a:ext cx="228600" cy="228600"/>
          </a:xfrm>
          <a:prstGeom prst="rect">
            <a:avLst/>
          </a:prstGeom>
        </p:spPr>
      </p:pic>
      <p:pic>
        <p:nvPicPr>
          <p:cNvPr id="16" name="Graphic 15" descr="Question Mark with solid fill">
            <a:extLst>
              <a:ext uri="{FF2B5EF4-FFF2-40B4-BE49-F238E27FC236}">
                <a16:creationId xmlns:a16="http://schemas.microsoft.com/office/drawing/2014/main" id="{D517861D-9D6C-4AED-9FAF-0C226B5FA721}"/>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426428" y="2889068"/>
            <a:ext cx="228600" cy="228600"/>
          </a:xfrm>
          <a:prstGeom prst="rect">
            <a:avLst/>
          </a:prstGeom>
        </p:spPr>
      </p:pic>
      <p:pic>
        <p:nvPicPr>
          <p:cNvPr id="20" name="Graphic 19" descr="Checkmark with solid fill">
            <a:extLst>
              <a:ext uri="{FF2B5EF4-FFF2-40B4-BE49-F238E27FC236}">
                <a16:creationId xmlns:a16="http://schemas.microsoft.com/office/drawing/2014/main" id="{6001EB2B-DEE0-4AF0-B580-554FD7FA37A2}"/>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435137" y="3314809"/>
            <a:ext cx="228600" cy="228600"/>
          </a:xfrm>
          <a:prstGeom prst="rect">
            <a:avLst/>
          </a:prstGeom>
        </p:spPr>
      </p:pic>
    </p:spTree>
    <p:extLst>
      <p:ext uri="{BB962C8B-B14F-4D97-AF65-F5344CB8AC3E}">
        <p14:creationId xmlns:p14="http://schemas.microsoft.com/office/powerpoint/2010/main" val="2806770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2"/>
                <a:ext cx="5293140" cy="4932467"/>
              </a:xfrm>
              <a:prstGeom prst="rect">
                <a:avLst/>
              </a:prstGeom>
            </p:spPr>
            <p:txBody>
              <a:bodyPr vert="horz" lIns="91440" tIns="45720" rIns="91440" bIns="45720" rtlCol="0">
                <a:normAutofit/>
              </a:bodyPr>
              <a:lstStyle/>
              <a:p>
                <a:pPr indent="-246888">
                  <a:lnSpc>
                    <a:spcPct val="90000"/>
                  </a:lnSpc>
                  <a:spcAft>
                    <a:spcPts val="600"/>
                  </a:spcAft>
                </a:pPr>
                <a:r>
                  <a:rPr lang="en-US" sz="1600" dirty="0"/>
                  <a:t>Using the expected orbital period value of exactly </a:t>
                </a:r>
                <a14:m>
                  <m:oMath xmlns:m="http://schemas.openxmlformats.org/officeDocument/2006/math">
                    <m:r>
                      <a:rPr lang="en-US" sz="1600" b="1" i="1" dirty="0">
                        <a:latin typeface="Cambria Math" panose="02040503050406030204" pitchFamily="18" charset="0"/>
                      </a:rPr>
                      <m:t>𝟑𝟔𝟎</m:t>
                    </m:r>
                    <m:r>
                      <a:rPr lang="en-US" sz="1600" b="1" i="1" dirty="0">
                        <a:latin typeface="Cambria Math" panose="02040503050406030204" pitchFamily="18" charset="0"/>
                      </a:rPr>
                      <m:t>.</m:t>
                    </m:r>
                    <m:r>
                      <a:rPr lang="en-US" sz="1600" b="1" i="1" dirty="0">
                        <a:latin typeface="Cambria Math" panose="02040503050406030204" pitchFamily="18" charset="0"/>
                      </a:rPr>
                      <m:t>𝟎𝟎</m:t>
                    </m:r>
                  </m:oMath>
                </a14:m>
                <a:r>
                  <a:rPr lang="en-US" sz="1600" dirty="0"/>
                  <a:t> days, “reverse-calculate” to find the precise value for</a:t>
                </a:r>
                <a14:m>
                  <m:oMath xmlns:m="http://schemas.openxmlformats.org/officeDocument/2006/math">
                    <m:sSub>
                      <m:sSubPr>
                        <m:ctrlPr>
                          <a:rPr lang="en-US" sz="1600" b="1" i="1" dirty="0">
                            <a:latin typeface="Cambria Math" panose="02040503050406030204" pitchFamily="18" charset="0"/>
                          </a:rPr>
                        </m:ctrlPr>
                      </m:sSubPr>
                      <m:e>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a:latin typeface="Cambria Math" panose="02040503050406030204" pitchFamily="18" charset="0"/>
                          </a:rPr>
                          <m:t>𝒄𝒆𝒏𝒕𝒆𝒓</m:t>
                        </m:r>
                      </m:sub>
                    </m:sSub>
                    <m:r>
                      <a:rPr lang="en-US" sz="1600" b="1" i="1" dirty="0">
                        <a:latin typeface="Cambria Math" panose="02040503050406030204" pitchFamily="18" charset="0"/>
                      </a:rPr>
                      <m:t>)</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calculated value for </a:t>
                </a:r>
                <a14:m>
                  <m:oMath xmlns:m="http://schemas.openxmlformats.org/officeDocument/2006/math">
                    <m:sSub>
                      <m:sSubPr>
                        <m:ctrlPr>
                          <a:rPr lang="en-US" sz="1600" b="1" i="1" dirty="0">
                            <a:latin typeface="Cambria Math" panose="02040503050406030204" pitchFamily="18" charset="0"/>
                          </a:rPr>
                        </m:ctrlPr>
                      </m:sSubPr>
                      <m:e>
                        <m:r>
                          <a:rPr lang="en-US" sz="1600" b="1" i="1" dirty="0">
                            <a:latin typeface="Cambria Math" panose="02040503050406030204" pitchFamily="18" charset="0"/>
                          </a:rPr>
                          <m:t>𝑴</m:t>
                        </m:r>
                      </m:e>
                      <m:sub>
                        <m:r>
                          <a:rPr lang="en-US" sz="1600" b="1" i="1" dirty="0">
                            <a:latin typeface="Cambria Math" panose="02040503050406030204" pitchFamily="18" charset="0"/>
                          </a:rPr>
                          <m:t>𝒄</m:t>
                        </m:r>
                      </m:sub>
                    </m:sSub>
                  </m:oMath>
                </a14:m>
                <a:r>
                  <a:rPr lang="en-US" sz="1600" dirty="0"/>
                  <a:t>. This represents the </a:t>
                </a:r>
                <a:r>
                  <a:rPr lang="en-US" sz="1600" b="1" dirty="0"/>
                  <a:t>antediluvian center mass of the solar system</a:t>
                </a:r>
                <a:r>
                  <a:rPr lang="en-US" sz="1600" dirty="0"/>
                  <a:t>.</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2"/>
                <a:ext cx="5293140" cy="4932467"/>
              </a:xfrm>
              <a:prstGeom prst="rect">
                <a:avLst/>
              </a:prstGeom>
              <a:blipFill>
                <a:blip r:embed="rId2"/>
                <a:stretch>
                  <a:fillRect l="-575" t="-8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17" name="Table 16">
                <a:extLst>
                  <a:ext uri="{FF2B5EF4-FFF2-40B4-BE49-F238E27FC236}">
                    <a16:creationId xmlns:a16="http://schemas.microsoft.com/office/drawing/2014/main" id="{BA934A41-979A-4167-88F7-A89DFB13E0B5}"/>
                  </a:ext>
                </a:extLst>
              </p:cNvPr>
              <p:cNvGraphicFramePr>
                <a:graphicFrameLocks noGrp="1"/>
              </p:cNvGraphicFramePr>
              <p:nvPr>
                <p:extLst>
                  <p:ext uri="{D42A27DB-BD31-4B8C-83A1-F6EECF244321}">
                    <p14:modId xmlns:p14="http://schemas.microsoft.com/office/powerpoint/2010/main" val="3211083320"/>
                  </p:ext>
                </p:extLst>
              </p:nvPr>
            </p:nvGraphicFramePr>
            <p:xfrm>
              <a:off x="2130426" y="4340158"/>
              <a:ext cx="3886200" cy="1609181"/>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Verification Values </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157" t="-82609" r="-784" b="-207246"/>
                          </a:stretch>
                        </a:blipFill>
                      </a:tcPr>
                    </a:tc>
                    <a:extLst>
                      <a:ext uri="{0D108BD9-81ED-4DB2-BD59-A6C34878D82A}">
                        <a16:rowId xmlns:a16="http://schemas.microsoft.com/office/drawing/2014/main" val="76767428"/>
                      </a:ext>
                    </a:extLst>
                  </a:tr>
                  <a:tr h="411480">
                    <a:tc>
                      <a:txBody>
                        <a:bodyPr/>
                        <a:lstStyle/>
                        <a:p>
                          <a:endParaRPr lang="en-US"/>
                        </a:p>
                      </a:txBody>
                      <a:tcPr>
                        <a:blipFill>
                          <a:blip r:embed="rId3"/>
                          <a:stretch>
                            <a:fillRect l="-157" t="-188060" r="-784" b="-113433"/>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3"/>
                          <a:stretch>
                            <a:fillRect l="-157" t="-264384" r="-784" b="-4110"/>
                          </a:stretch>
                        </a:blipFill>
                      </a:tcPr>
                    </a:tc>
                    <a:extLst>
                      <a:ext uri="{0D108BD9-81ED-4DB2-BD59-A6C34878D82A}">
                        <a16:rowId xmlns:a16="http://schemas.microsoft.com/office/drawing/2014/main" val="3664318582"/>
                      </a:ext>
                    </a:extLst>
                  </a:tr>
                </a:tbl>
              </a:graphicData>
            </a:graphic>
          </p:graphicFrame>
        </mc:Fallback>
      </mc:AlternateContent>
      <p:pic>
        <p:nvPicPr>
          <p:cNvPr id="18" name="Graphic 17" descr="Checkmark with solid fill">
            <a:extLst>
              <a:ext uri="{FF2B5EF4-FFF2-40B4-BE49-F238E27FC236}">
                <a16:creationId xmlns:a16="http://schemas.microsoft.com/office/drawing/2014/main" id="{E731AE45-5FD5-4DBC-B06C-B6F3F82E441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849085" y="5664927"/>
            <a:ext cx="228600" cy="228600"/>
          </a:xfrm>
          <a:prstGeom prst="rect">
            <a:avLst/>
          </a:prstGeom>
        </p:spPr>
      </p:pic>
      <p:pic>
        <p:nvPicPr>
          <p:cNvPr id="21" name="Graphic 20" descr="Checkmark with solid fill">
            <a:extLst>
              <a:ext uri="{FF2B5EF4-FFF2-40B4-BE49-F238E27FC236}">
                <a16:creationId xmlns:a16="http://schemas.microsoft.com/office/drawing/2014/main" id="{9D569EF8-9C52-4D6A-9BF4-C1630996029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23703" y="4791891"/>
            <a:ext cx="228600" cy="228600"/>
          </a:xfrm>
          <a:prstGeom prst="rect">
            <a:avLst/>
          </a:prstGeom>
        </p:spPr>
      </p:pic>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𝑮</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sup>
                                </m:sSup>
                                <m:f>
                                  <m:f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fPr>
                                  <m:num>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3</m:t>
                                        </m:r>
                                      </m:sup>
                                    </m:sSup>
                                  </m:num>
                                  <m:den>
                                    <m:sSup>
                                      <m:sSupPr>
                                        <m:ctrlPr>
                                          <a:rPr lang="en-US" sz="1400" b="0"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𝑠</m:t>
                                        </m:r>
                                      </m:e>
                                      <m: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2</m:t>
                                        </m:r>
                                      </m:sup>
                                    </m:sSup>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den>
                                </m:f>
                              </m:oMath>
                            </m:oMathPara>
                          </a14:m>
                          <a:endParaRPr lang="en-US" sz="1400" b="0" dirty="0"/>
                        </a:p>
                      </a:txBody>
                      <a:tcPr/>
                    </a:tc>
                    <a:extLst>
                      <a:ext uri="{0D108BD9-81ED-4DB2-BD59-A6C34878D82A}">
                        <a16:rowId xmlns:a16="http://schemas.microsoft.com/office/drawing/2014/main" val="3085463865"/>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rPr>
                                      <m:t>𝑴</m:t>
                                    </m:r>
                                  </m:e>
                                  <m:sub>
                                    <m:r>
                                      <a:rPr lang="en-US" sz="1400" b="1" i="1" dirty="0" smtClean="0">
                                        <a:solidFill>
                                          <a:schemeClr val="accent2">
                                            <a:lumMod val="50000"/>
                                          </a:schemeClr>
                                        </a:solidFill>
                                        <a:latin typeface="Cambria Math" panose="02040503050406030204" pitchFamily="18" charset="0"/>
                                      </a:rPr>
                                      <m:t>𝒄</m:t>
                                    </m:r>
                                  </m:sub>
                                </m:sSub>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𝟒𝟔𝟒𝟔𝟑𝟕𝟐𝟎𝟎</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𝟑𝟎</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𝑘𝑡</m:t>
                                </m:r>
                              </m:oMath>
                            </m:oMathPara>
                          </a14:m>
                          <a:endParaRPr lang="en-US" sz="1400" b="0" dirty="0">
                            <a:solidFill>
                              <a:schemeClr val="accent4">
                                <a:lumMod val="50000"/>
                              </a:schemeClr>
                            </a:solidFill>
                          </a:endParaRPr>
                        </a:p>
                      </a:txBody>
                      <a:tcPr/>
                    </a:tc>
                    <a:extLst>
                      <a:ext uri="{0D108BD9-81ED-4DB2-BD59-A6C34878D82A}">
                        <a16:rowId xmlns:a16="http://schemas.microsoft.com/office/drawing/2014/main" val="181457050"/>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rPr>
                                  <m:t>𝑹</m:t>
                                </m:r>
                                <m:r>
                                  <a:rPr lang="en-US" sz="1400" b="1" i="1" dirty="0" smtClean="0">
                                    <a:solidFill>
                                      <a:schemeClr val="accent2">
                                        <a:lumMod val="50000"/>
                                      </a:schemeClr>
                                    </a:solidFill>
                                    <a:latin typeface="Cambria Math" panose="02040503050406030204" pitchFamily="18" charset="0"/>
                                  </a:rPr>
                                  <m:t>=</m:t>
                                </m:r>
                                <m:sSubSup>
                                  <m:sSubSupPr>
                                    <m:ctrlPr>
                                      <a:rPr lang="en-US" sz="1400" b="0" i="1" dirty="0" smtClean="0">
                                        <a:solidFill>
                                          <a:schemeClr val="accent2">
                                            <a:lumMod val="50000"/>
                                          </a:schemeClr>
                                        </a:solidFill>
                                        <a:latin typeface="Cambria Math" panose="02040503050406030204" pitchFamily="18" charset="0"/>
                                      </a:rPr>
                                    </m:ctrlPr>
                                  </m:sSubSupPr>
                                  <m:e>
                                    <m:r>
                                      <a:rPr lang="en-US" sz="1400" b="0" i="1" dirty="0" smtClean="0">
                                        <a:solidFill>
                                          <a:schemeClr val="accent2">
                                            <a:lumMod val="50000"/>
                                          </a:schemeClr>
                                        </a:solidFill>
                                        <a:latin typeface="Cambria Math" panose="02040503050406030204" pitchFamily="18" charset="0"/>
                                      </a:rPr>
                                      <m:t>𝑅𝑎𝑑𝑖𝑢𝑠</m:t>
                                    </m:r>
                                  </m:e>
                                  <m:sub>
                                    <m:r>
                                      <a:rPr lang="en-US" sz="1400" b="0" i="1" dirty="0" smtClean="0">
                                        <a:solidFill>
                                          <a:schemeClr val="accent2">
                                            <a:lumMod val="50000"/>
                                          </a:schemeClr>
                                        </a:solidFill>
                                        <a:latin typeface="Cambria Math" panose="02040503050406030204" pitchFamily="18" charset="0"/>
                                      </a:rPr>
                                      <m:t>𝑜𝑟𝑏𝑖𝑡</m:t>
                                    </m:r>
                                  </m:sub>
                                  <m:sup>
                                    <m:r>
                                      <a:rPr lang="en-US" sz="1400" b="0" i="1" dirty="0" smtClean="0">
                                        <a:solidFill>
                                          <a:schemeClr val="accent2">
                                            <a:lumMod val="50000"/>
                                          </a:schemeClr>
                                        </a:solidFill>
                                        <a:latin typeface="Cambria Math" panose="02040503050406030204" pitchFamily="18" charset="0"/>
                                      </a:rPr>
                                      <m:t>𝑎𝑣𝑔</m:t>
                                    </m:r>
                                  </m:sup>
                                </m:sSubSup>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𝟐𝟐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𝟏𝟏</m:t>
                                    </m:r>
                                  </m:sup>
                                </m:s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ea typeface="Cambria Math" panose="02040503050406030204" pitchFamily="18" charset="0"/>
                                  </a:rPr>
                                  <m:t>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7676742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𝑲</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𝟖𝟒𝟓𝟑𝟓𝟔𝟗𝟕𝟐</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sSup>
                                  <m:sSup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p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𝟏𝟎</m:t>
                                    </m:r>
                                  </m:e>
                                  <m:sup>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𝟐𝟎</m:t>
                                    </m:r>
                                  </m:sup>
                                </m:sSup>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969367088"/>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𝟑𝟏</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𝟏𝟎𝟒</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m:t>
                                </m:r>
                                <m:r>
                                  <a:rPr lang="en-US" sz="1400" b="1" i="1" dirty="0" smtClean="0">
                                    <a:solidFill>
                                      <a:schemeClr val="accent2">
                                        <a:lumMod val="50000"/>
                                      </a:schemeClr>
                                    </a:solidFill>
                                    <a:latin typeface="Cambria Math" panose="02040503050406030204" pitchFamily="18" charset="0"/>
                                  </a:rPr>
                                  <m:t> </m:t>
                                </m:r>
                                <m:r>
                                  <a:rPr lang="en-US" sz="1400" b="0" i="1" dirty="0" smtClean="0">
                                    <a:solidFill>
                                      <a:schemeClr val="accent2">
                                        <a:lumMod val="50000"/>
                                      </a:schemeClr>
                                    </a:solidFill>
                                    <a:latin typeface="Cambria Math" panose="02040503050406030204" pitchFamily="18" charset="0"/>
                                  </a:rPr>
                                  <m:t>𝑠</m:t>
                                </m:r>
                              </m:oMath>
                            </m:oMathPara>
                          </a14:m>
                          <a:endParaRPr lang="en-US" sz="1400" b="0" dirty="0"/>
                        </a:p>
                      </a:txBody>
                      <a:tcPr/>
                    </a:tc>
                    <a:extLst>
                      <a:ext uri="{0D108BD9-81ED-4DB2-BD59-A6C34878D82A}">
                        <a16:rowId xmlns:a16="http://schemas.microsoft.com/office/drawing/2014/main" val="2207527352"/>
                      </a:ext>
                    </a:extLst>
                  </a:tr>
                  <a:tr h="268593">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1" i="1" dirty="0" smtClean="0">
                                        <a:solidFill>
                                          <a:schemeClr val="accent2">
                                            <a:lumMod val="50000"/>
                                          </a:schemeClr>
                                        </a:solidFill>
                                        <a:latin typeface="Cambria Math" panose="02040503050406030204" pitchFamily="18" charset="0"/>
                                        <a:ea typeface="Cambria Math" panose="02040503050406030204" pitchFamily="18" charset="0"/>
                                      </a:rPr>
                                    </m:ctrlPr>
                                  </m:sSubPr>
                                  <m:e>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𝑻</m:t>
                                    </m:r>
                                  </m:e>
                                  <m: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𝒅𝒂𝒚𝒔</m:t>
                                    </m:r>
                                  </m:sub>
                                </m:sSub>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𝟑𝟔𝟎</m:t>
                                </m:r>
                                <m:r>
                                  <a:rPr lang="en-US" sz="1400" b="1" i="1" dirty="0" smtClean="0">
                                    <a:solidFill>
                                      <a:schemeClr val="accent2">
                                        <a:lumMod val="50000"/>
                                      </a:schemeClr>
                                    </a:solidFill>
                                    <a:latin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rPr>
                                  <m:t>𝟎𝟎𝟎𝟎</m:t>
                                </m:r>
                              </m:oMath>
                            </m:oMathPara>
                          </a14:m>
                          <a:endParaRPr lang="en-US" sz="1400" b="0" dirty="0">
                            <a:solidFill>
                              <a:schemeClr val="accent2">
                                <a:lumMod val="50000"/>
                              </a:schemeClr>
                            </a:solidFill>
                          </a:endParaRPr>
                        </a:p>
                      </a:txBody>
                      <a:tcPr/>
                    </a:tc>
                    <a:extLst>
                      <a:ext uri="{0D108BD9-81ED-4DB2-BD59-A6C34878D82A}">
                        <a16:rowId xmlns:a16="http://schemas.microsoft.com/office/drawing/2014/main" val="3664318582"/>
                      </a:ext>
                    </a:extLst>
                  </a:tr>
                </a:tbl>
              </a:graphicData>
            </a:graphic>
          </p:graphicFrame>
        </mc:Choice>
        <mc:Fallback xmlns="">
          <p:graphicFrame>
            <p:nvGraphicFramePr>
              <p:cNvPr id="22" name="Table 21">
                <a:extLst>
                  <a:ext uri="{FF2B5EF4-FFF2-40B4-BE49-F238E27FC236}">
                    <a16:creationId xmlns:a16="http://schemas.microsoft.com/office/drawing/2014/main" id="{065BF61C-54BB-4841-BC51-9E517CDD5755}"/>
                  </a:ext>
                </a:extLst>
              </p:cNvPr>
              <p:cNvGraphicFramePr>
                <a:graphicFrameLocks noGrp="1"/>
              </p:cNvGraphicFramePr>
              <p:nvPr>
                <p:extLst>
                  <p:ext uri="{D42A27DB-BD31-4B8C-83A1-F6EECF244321}">
                    <p14:modId xmlns:p14="http://schemas.microsoft.com/office/powerpoint/2010/main" val="1797629806"/>
                  </p:ext>
                </p:extLst>
              </p:nvPr>
            </p:nvGraphicFramePr>
            <p:xfrm>
              <a:off x="7161212" y="1696933"/>
              <a:ext cx="3886200" cy="3212748"/>
            </p:xfrm>
            <a:graphic>
              <a:graphicData uri="http://schemas.openxmlformats.org/drawingml/2006/table">
                <a:tbl>
                  <a:tblPr firstRow="1" bandRow="1">
                    <a:tableStyleId>{073A0DAA-6AF3-43AB-8588-CEC1D06C72B9}</a:tableStyleId>
                  </a:tblPr>
                  <a:tblGrid>
                    <a:gridCol w="3886200">
                      <a:extLst>
                        <a:ext uri="{9D8B030D-6E8A-4147-A177-3AD203B41FA5}">
                          <a16:colId xmlns:a16="http://schemas.microsoft.com/office/drawing/2014/main" val="770250192"/>
                        </a:ext>
                      </a:extLst>
                    </a:gridCol>
                  </a:tblGrid>
                  <a:tr h="338228">
                    <a:tc>
                      <a:txBody>
                        <a:bodyPr/>
                        <a:lstStyle/>
                        <a:p>
                          <a:pPr algn="ctr"/>
                          <a:r>
                            <a:rPr lang="en-US" sz="1400" dirty="0"/>
                            <a:t>Kepler’s Third Law Values </a:t>
                          </a:r>
                        </a:p>
                      </a:txBody>
                      <a:tcPr/>
                    </a:tc>
                    <a:extLst>
                      <a:ext uri="{0D108BD9-81ED-4DB2-BD59-A6C34878D82A}">
                        <a16:rowId xmlns:a16="http://schemas.microsoft.com/office/drawing/2014/main" val="1007486080"/>
                      </a:ext>
                    </a:extLst>
                  </a:tr>
                  <a:tr h="733616">
                    <a:tc>
                      <a:txBody>
                        <a:bodyPr/>
                        <a:lstStyle/>
                        <a:p>
                          <a:endParaRPr lang="en-US"/>
                        </a:p>
                      </a:txBody>
                      <a:tcPr>
                        <a:blipFill>
                          <a:blip r:embed="rId6"/>
                          <a:stretch>
                            <a:fillRect l="-156" t="-47500" r="-626" b="-295000"/>
                          </a:stretch>
                        </a:blipFill>
                      </a:tcPr>
                    </a:tc>
                    <a:extLst>
                      <a:ext uri="{0D108BD9-81ED-4DB2-BD59-A6C34878D82A}">
                        <a16:rowId xmlns:a16="http://schemas.microsoft.com/office/drawing/2014/main" val="3085463865"/>
                      </a:ext>
                    </a:extLst>
                  </a:tr>
                  <a:tr h="418656">
                    <a:tc>
                      <a:txBody>
                        <a:bodyPr/>
                        <a:lstStyle/>
                        <a:p>
                          <a:endParaRPr lang="en-US"/>
                        </a:p>
                      </a:txBody>
                      <a:tcPr>
                        <a:blipFill>
                          <a:blip r:embed="rId6"/>
                          <a:stretch>
                            <a:fillRect l="-156" t="-256522" r="-626" b="-413043"/>
                          </a:stretch>
                        </a:blipFill>
                      </a:tcPr>
                    </a:tc>
                    <a:extLst>
                      <a:ext uri="{0D108BD9-81ED-4DB2-BD59-A6C34878D82A}">
                        <a16:rowId xmlns:a16="http://schemas.microsoft.com/office/drawing/2014/main" val="181457050"/>
                      </a:ext>
                    </a:extLst>
                  </a:tr>
                  <a:tr h="451295">
                    <a:tc>
                      <a:txBody>
                        <a:bodyPr/>
                        <a:lstStyle/>
                        <a:p>
                          <a:endParaRPr lang="en-US"/>
                        </a:p>
                      </a:txBody>
                      <a:tcPr>
                        <a:blipFill>
                          <a:blip r:embed="rId6"/>
                          <a:stretch>
                            <a:fillRect l="-156" t="-332432" r="-626" b="-285135"/>
                          </a:stretch>
                        </a:blipFill>
                      </a:tcPr>
                    </a:tc>
                    <a:extLst>
                      <a:ext uri="{0D108BD9-81ED-4DB2-BD59-A6C34878D82A}">
                        <a16:rowId xmlns:a16="http://schemas.microsoft.com/office/drawing/2014/main" val="76767428"/>
                      </a:ext>
                    </a:extLst>
                  </a:tr>
                  <a:tr h="418656">
                    <a:tc>
                      <a:txBody>
                        <a:bodyPr/>
                        <a:lstStyle/>
                        <a:p>
                          <a:endParaRPr lang="en-US"/>
                        </a:p>
                      </a:txBody>
                      <a:tcPr>
                        <a:blipFill>
                          <a:blip r:embed="rId6"/>
                          <a:stretch>
                            <a:fillRect l="-156" t="-463768" r="-626" b="-205797"/>
                          </a:stretch>
                        </a:blipFill>
                      </a:tcPr>
                    </a:tc>
                    <a:extLst>
                      <a:ext uri="{0D108BD9-81ED-4DB2-BD59-A6C34878D82A}">
                        <a16:rowId xmlns:a16="http://schemas.microsoft.com/office/drawing/2014/main" val="969367088"/>
                      </a:ext>
                    </a:extLst>
                  </a:tr>
                  <a:tr h="411480">
                    <a:tc>
                      <a:txBody>
                        <a:bodyPr/>
                        <a:lstStyle/>
                        <a:p>
                          <a:endParaRPr lang="en-US"/>
                        </a:p>
                      </a:txBody>
                      <a:tcPr>
                        <a:blipFill>
                          <a:blip r:embed="rId6"/>
                          <a:stretch>
                            <a:fillRect l="-156" t="-572059" r="-626" b="-108824"/>
                          </a:stretch>
                        </a:blipFill>
                      </a:tcPr>
                    </a:tc>
                    <a:extLst>
                      <a:ext uri="{0D108BD9-81ED-4DB2-BD59-A6C34878D82A}">
                        <a16:rowId xmlns:a16="http://schemas.microsoft.com/office/drawing/2014/main" val="2207527352"/>
                      </a:ext>
                    </a:extLst>
                  </a:tr>
                  <a:tr h="440817">
                    <a:tc>
                      <a:txBody>
                        <a:bodyPr/>
                        <a:lstStyle/>
                        <a:p>
                          <a:endParaRPr lang="en-US"/>
                        </a:p>
                      </a:txBody>
                      <a:tcPr>
                        <a:blipFill>
                          <a:blip r:embed="rId6"/>
                          <a:stretch>
                            <a:fillRect l="-156" t="-634722" r="-626" b="-2778"/>
                          </a:stretch>
                        </a:blipFill>
                      </a:tcPr>
                    </a:tc>
                    <a:extLst>
                      <a:ext uri="{0D108BD9-81ED-4DB2-BD59-A6C34878D82A}">
                        <a16:rowId xmlns:a16="http://schemas.microsoft.com/office/drawing/2014/main" val="3664318582"/>
                      </a:ext>
                    </a:extLst>
                  </a:tr>
                </a:tbl>
              </a:graphicData>
            </a:graphic>
          </p:graphicFrame>
        </mc:Fallback>
      </mc:AlternateContent>
      <p:pic>
        <p:nvPicPr>
          <p:cNvPr id="23" name="Graphic 22" descr="Checkmark with solid fill">
            <a:extLst>
              <a:ext uri="{FF2B5EF4-FFF2-40B4-BE49-F238E27FC236}">
                <a16:creationId xmlns:a16="http://schemas.microsoft.com/office/drawing/2014/main" id="{449E3074-F2D8-47EC-BF35-D051CDC170A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05648" y="1743891"/>
            <a:ext cx="228600" cy="228600"/>
          </a:xfrm>
          <a:prstGeom prst="rect">
            <a:avLst/>
          </a:prstGeom>
        </p:spPr>
      </p:pic>
    </p:spTree>
    <p:extLst>
      <p:ext uri="{BB962C8B-B14F-4D97-AF65-F5344CB8AC3E}">
        <p14:creationId xmlns:p14="http://schemas.microsoft.com/office/powerpoint/2010/main" val="313570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details of the missing center mass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a:latin typeface="Cambria Math" panose="02040503050406030204" pitchFamily="18" charset="0"/>
                          </a:rPr>
                          <m:t> </m:t>
                        </m:r>
                        <m:r>
                          <a:rPr lang="en-US" sz="1600" b="1" i="1" dirty="0">
                            <a:latin typeface="Cambria Math" panose="02040503050406030204" pitchFamily="18" charset="0"/>
                          </a:rPr>
                          <m:t>𝑴</m:t>
                        </m:r>
                      </m:e>
                      <m:sub>
                        <m:r>
                          <a:rPr lang="en-US" sz="1600" b="1" i="1" dirty="0" smtClean="0">
                            <a:latin typeface="Cambria Math" panose="02040503050406030204" pitchFamily="18" charset="0"/>
                          </a:rPr>
                          <m:t>𝒄</m:t>
                        </m:r>
                      </m:sub>
                    </m:sSub>
                    <m:r>
                      <a:rPr lang="en-US" sz="1600" b="1" i="1" dirty="0" smtClean="0">
                        <a:latin typeface="Cambria Math" panose="02040503050406030204" pitchFamily="18" charset="0"/>
                      </a:rPr>
                      <m:t> </m:t>
                    </m:r>
                  </m:oMath>
                </a14:m>
                <a:r>
                  <a:rPr lang="en-US" sz="1600" dirty="0"/>
                  <a:t>).</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Antediluvian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𝟒𝟔𝟒𝟔𝟑𝟕𝟐𝟎𝟎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823510828"/>
                      </a:ext>
                    </a:extLst>
                  </a:tr>
                  <a:tr h="268593">
                    <a:tc>
                      <a:txBody>
                        <a:bodyPr/>
                        <a:lstStyle/>
                        <a:p>
                          <a:pPr>
                            <a:lnSpc>
                              <a:spcPct val="150000"/>
                            </a:lnSpc>
                          </a:pPr>
                          <a:r>
                            <a:rPr lang="en-US" sz="1400" b="1" dirty="0"/>
                            <a:t>Current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𝟒𝟔𝟑𝟏𝟕𝟗𝟔𝟗𝟎</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𝟑𝟎</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1102402108"/>
                      </a:ext>
                    </a:extLst>
                  </a:tr>
                  <a:tr h="268593">
                    <a:tc>
                      <a:txBody>
                        <a:bodyPr/>
                        <a:lstStyle/>
                        <a:p>
                          <a:pPr>
                            <a:lnSpc>
                              <a:spcPct val="150000"/>
                            </a:lnSpc>
                          </a:pPr>
                          <a:r>
                            <a:rPr lang="en-US" sz="1400" b="1" dirty="0"/>
                            <a:t>Missing Mass (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𝚫</m:t>
                              </m:r>
                              <m:sSub>
                                <m:sSubPr>
                                  <m:ctrlPr>
                                    <a:rPr lang="en-US" sz="1400" b="1" i="1" dirty="0" smtClean="0">
                                      <a:latin typeface="Cambria Math" panose="02040503050406030204" pitchFamily="18" charset="0"/>
                                    </a:rPr>
                                  </m:ctrlPr>
                                </m:sSubPr>
                                <m:e>
                                  <m:r>
                                    <a:rPr lang="en-US" sz="1400" b="1" i="1" dirty="0">
                                      <a:latin typeface="Cambria Math" panose="02040503050406030204" pitchFamily="18" charset="0"/>
                                    </a:rPr>
                                    <m:t> </m:t>
                                  </m:r>
                                  <m:r>
                                    <a:rPr lang="en-US" sz="1400" b="1" i="1" dirty="0">
                                      <a:latin typeface="Cambria Math" panose="02040503050406030204" pitchFamily="18" charset="0"/>
                                    </a:rPr>
                                    <m:t>𝑴</m:t>
                                  </m:r>
                                </m:e>
                                <m:sub>
                                  <m:r>
                                    <a:rPr lang="en-US" sz="1400" b="1" i="1" dirty="0" smtClean="0">
                                      <a:latin typeface="Cambria Math" panose="02040503050406030204" pitchFamily="18" charset="0"/>
                                    </a:rPr>
                                    <m:t>𝒄</m:t>
                                  </m:r>
                                </m:sub>
                              </m:sSub>
                            </m:oMath>
                          </a14:m>
                          <a:r>
                            <a:rPr lang="en-US" sz="1400" b="1" dirty="0"/>
                            <a:t>)</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𝟒𝟓𝟕𝟓𝟎𝟖𝟒𝟖𝟖</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Missing Mass </a:t>
                          </a:r>
                          <a14:m>
                            <m:oMath xmlns:m="http://schemas.openxmlformats.org/officeDocument/2006/math">
                              <m:r>
                                <a:rPr lang="en-US" sz="1400" b="1" i="1" dirty="0" smtClean="0">
                                  <a:latin typeface="Cambria Math" panose="02040503050406030204" pitchFamily="18" charset="0"/>
                                  <a:ea typeface="Cambria Math" panose="02040503050406030204" pitchFamily="18" charset="0"/>
                                </a:rPr>
                                <m:t>%</m:t>
                              </m:r>
                            </m:oMath>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𝟎</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𝟎𝟑𝟐𝟔𝟓𝟏</m:t>
                                </m:r>
                                <m:r>
                                  <a:rPr lang="en-US" sz="1400" b="1" i="1" dirty="0" smtClean="0">
                                    <a:solidFill>
                                      <a:schemeClr val="tx1"/>
                                    </a:solidFill>
                                    <a:latin typeface="Cambria Math" panose="02040503050406030204" pitchFamily="18" charset="0"/>
                                    <a:ea typeface="Cambria Math" panose="02040503050406030204" pitchFamily="18" charset="0"/>
                                  </a:rPr>
                                  <m:t>%</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𝟐𝟗𝟖𝟕𝟓𝟎𝟔𝟐𝟑</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012805936"/>
                  </p:ext>
                </p:extLst>
              </p:nvPr>
            </p:nvGraphicFramePr>
            <p:xfrm>
              <a:off x="3677323" y="2333964"/>
              <a:ext cx="5554697" cy="2835812"/>
            </p:xfrm>
            <a:graphic>
              <a:graphicData uri="http://schemas.openxmlformats.org/drawingml/2006/table">
                <a:tbl>
                  <a:tblPr firstRow="1" bandRow="1">
                    <a:tableStyleId>{073A0DAA-6AF3-43AB-8588-CEC1D06C72B9}</a:tableStyleId>
                  </a:tblPr>
                  <a:tblGrid>
                    <a:gridCol w="2837379">
                      <a:extLst>
                        <a:ext uri="{9D8B030D-6E8A-4147-A177-3AD203B41FA5}">
                          <a16:colId xmlns:a16="http://schemas.microsoft.com/office/drawing/2014/main" val="770250192"/>
                        </a:ext>
                      </a:extLst>
                    </a:gridCol>
                    <a:gridCol w="2717318">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3"/>
                          <a:stretch>
                            <a:fillRect l="-215" t="-82609" r="-96567" b="-498551"/>
                          </a:stretch>
                        </a:blipFill>
                      </a:tcPr>
                    </a:tc>
                    <a:tc>
                      <a:txBody>
                        <a:bodyPr/>
                        <a:lstStyle/>
                        <a:p>
                          <a:endParaRPr lang="en-US"/>
                        </a:p>
                      </a:txBody>
                      <a:tcPr>
                        <a:blipFill>
                          <a:blip r:embed="rId3"/>
                          <a:stretch>
                            <a:fillRect l="-104709" t="-82609" r="-897" b="-498551"/>
                          </a:stretch>
                        </a:blipFill>
                      </a:tcPr>
                    </a:tc>
                    <a:extLst>
                      <a:ext uri="{0D108BD9-81ED-4DB2-BD59-A6C34878D82A}">
                        <a16:rowId xmlns:a16="http://schemas.microsoft.com/office/drawing/2014/main" val="823510828"/>
                      </a:ext>
                    </a:extLst>
                  </a:tr>
                  <a:tr h="418656">
                    <a:tc>
                      <a:txBody>
                        <a:bodyPr/>
                        <a:lstStyle/>
                        <a:p>
                          <a:endParaRPr lang="en-US"/>
                        </a:p>
                      </a:txBody>
                      <a:tcPr>
                        <a:blipFill>
                          <a:blip r:embed="rId3"/>
                          <a:stretch>
                            <a:fillRect l="-215" t="-182609" r="-96567" b="-398551"/>
                          </a:stretch>
                        </a:blipFill>
                      </a:tcPr>
                    </a:tc>
                    <a:tc>
                      <a:txBody>
                        <a:bodyPr/>
                        <a:lstStyle/>
                        <a:p>
                          <a:endParaRPr lang="en-US"/>
                        </a:p>
                      </a:txBody>
                      <a:tcPr>
                        <a:blipFill>
                          <a:blip r:embed="rId3"/>
                          <a:stretch>
                            <a:fillRect l="-104709" t="-182609" r="-897" b="-398551"/>
                          </a:stretch>
                        </a:blipFill>
                      </a:tcPr>
                    </a:tc>
                    <a:extLst>
                      <a:ext uri="{0D108BD9-81ED-4DB2-BD59-A6C34878D82A}">
                        <a16:rowId xmlns:a16="http://schemas.microsoft.com/office/drawing/2014/main" val="1102402108"/>
                      </a:ext>
                    </a:extLst>
                  </a:tr>
                  <a:tr h="418656">
                    <a:tc>
                      <a:txBody>
                        <a:bodyPr/>
                        <a:lstStyle/>
                        <a:p>
                          <a:endParaRPr lang="en-US"/>
                        </a:p>
                      </a:txBody>
                      <a:tcPr>
                        <a:blipFill>
                          <a:blip r:embed="rId3"/>
                          <a:stretch>
                            <a:fillRect l="-215" t="-282609" r="-96567" b="-298551"/>
                          </a:stretch>
                        </a:blipFill>
                      </a:tcPr>
                    </a:tc>
                    <a:tc>
                      <a:txBody>
                        <a:bodyPr/>
                        <a:lstStyle/>
                        <a:p>
                          <a:endParaRPr lang="en-US"/>
                        </a:p>
                      </a:txBody>
                      <a:tcPr>
                        <a:blipFill>
                          <a:blip r:embed="rId3"/>
                          <a:stretch>
                            <a:fillRect l="-104709" t="-282609" r="-897" b="-298551"/>
                          </a:stretch>
                        </a:blipFill>
                      </a:tcPr>
                    </a:tc>
                    <a:extLst>
                      <a:ext uri="{0D108BD9-81ED-4DB2-BD59-A6C34878D82A}">
                        <a16:rowId xmlns:a16="http://schemas.microsoft.com/office/drawing/2014/main" val="2224302682"/>
                      </a:ext>
                    </a:extLst>
                  </a:tr>
                  <a:tr h="411480">
                    <a:tc>
                      <a:txBody>
                        <a:bodyPr/>
                        <a:lstStyle/>
                        <a:p>
                          <a:endParaRPr lang="en-US"/>
                        </a:p>
                      </a:txBody>
                      <a:tcPr>
                        <a:blipFill>
                          <a:blip r:embed="rId3"/>
                          <a:stretch>
                            <a:fillRect l="-215" t="-394030" r="-96567" b="-207463"/>
                          </a:stretch>
                        </a:blipFill>
                      </a:tcPr>
                    </a:tc>
                    <a:tc>
                      <a:txBody>
                        <a:bodyPr/>
                        <a:lstStyle/>
                        <a:p>
                          <a:endParaRPr lang="en-US"/>
                        </a:p>
                      </a:txBody>
                      <a:tcPr>
                        <a:blipFill>
                          <a:blip r:embed="rId3"/>
                          <a:stretch>
                            <a:fillRect l="-104709" t="-394030" r="-897" b="-207463"/>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Mass of Neptune</a:t>
                          </a:r>
                        </a:p>
                      </a:txBody>
                      <a:tcPr/>
                    </a:tc>
                    <a:tc>
                      <a:txBody>
                        <a:bodyPr/>
                        <a:lstStyle/>
                        <a:p>
                          <a:endParaRPr lang="en-US"/>
                        </a:p>
                      </a:txBody>
                      <a:tcPr>
                        <a:blipFill>
                          <a:blip r:embed="rId3"/>
                          <a:stretch>
                            <a:fillRect l="-104709" t="-479710" r="-897"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3"/>
                          <a:stretch>
                            <a:fillRect l="-104709" t="-588235" r="-897" b="-2941"/>
                          </a:stretch>
                        </a:blipFill>
                      </a:tcPr>
                    </a:tc>
                    <a:extLst>
                      <a:ext uri="{0D108BD9-81ED-4DB2-BD59-A6C34878D82A}">
                        <a16:rowId xmlns:a16="http://schemas.microsoft.com/office/drawing/2014/main" val="226263275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73FCA9D-13F5-4790-B6E1-44364F3E6294}"/>
                  </a:ext>
                </a:extLst>
              </p:cNvPr>
              <p:cNvSpPr txBox="1"/>
              <p:nvPr/>
            </p:nvSpPr>
            <p:spPr>
              <a:xfrm>
                <a:off x="1598612" y="5552333"/>
                <a:ext cx="9747460" cy="1610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sun/solar system is missing </a:t>
                </a:r>
                <a14:m>
                  <m:oMath xmlns:m="http://schemas.openxmlformats.org/officeDocument/2006/math">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𝟒𝟓𝟕𝟓𝟎𝟖𝟒𝟖𝟖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𝟐𝟕</m:t>
                        </m:r>
                      </m:sup>
                    </m:sSup>
                    <m:r>
                      <a:rPr lang="en-US" sz="1600" b="1" i="1"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𝑘𝑡</m:t>
                    </m:r>
                  </m:oMath>
                </a14:m>
                <a:r>
                  <a:rPr lang="en-US" sz="1600" dirty="0"/>
                  <a:t> of mass (about</a:t>
                </a:r>
                <a14:m>
                  <m:oMath xmlns:m="http://schemas.openxmlformats.org/officeDocument/2006/math">
                    <m:r>
                      <a:rPr lang="en-US" sz="1600" b="0" i="0" dirty="0" smtClean="0">
                        <a:solidFill>
                          <a:schemeClr val="tx1"/>
                        </a:solidFill>
                        <a:latin typeface="Cambria Math" panose="02040503050406030204" pitchFamily="18" charset="0"/>
                      </a:rPr>
                      <m:t> </m:t>
                    </m:r>
                    <m:r>
                      <a:rPr lang="en-US" sz="1600" b="1" i="1" dirty="0" smtClean="0">
                        <a:solidFill>
                          <a:schemeClr val="tx1"/>
                        </a:solidFill>
                        <a:latin typeface="Cambria Math" panose="02040503050406030204" pitchFamily="18" charset="0"/>
                      </a:rPr>
                      <m:t>𝟔</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oMath>
                </a14:m>
                <a:r>
                  <a:rPr lang="en-US" sz="1600" dirty="0"/>
                  <a:t> Neptune sized planets). This mass could be from planets that no longer exists within the solar system, “ejected” mass from the Sun, or both. </a:t>
                </a:r>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073FCA9D-13F5-4790-B6E1-44364F3E6294}"/>
                  </a:ext>
                </a:extLst>
              </p:cNvPr>
              <p:cNvSpPr txBox="1">
                <a:spLocks noRot="1" noChangeAspect="1" noMove="1" noResize="1" noEditPoints="1" noAdjustHandles="1" noChangeArrowheads="1" noChangeShapeType="1" noTextEdit="1"/>
              </p:cNvSpPr>
              <p:nvPr/>
            </p:nvSpPr>
            <p:spPr>
              <a:xfrm>
                <a:off x="1598612" y="5552333"/>
                <a:ext cx="9747460" cy="1610467"/>
              </a:xfrm>
              <a:prstGeom prst="rect">
                <a:avLst/>
              </a:prstGeom>
              <a:blipFill>
                <a:blip r:embed="rId4"/>
                <a:stretch>
                  <a:fillRect l="-313" t="-2652" r="-125"/>
                </a:stretch>
              </a:blipFill>
            </p:spPr>
            <p:txBody>
              <a:bodyPr/>
              <a:lstStyle/>
              <a:p>
                <a:r>
                  <a:rPr lang="en-US">
                    <a:noFill/>
                  </a:rPr>
                  <a:t> </a:t>
                </a:r>
              </a:p>
            </p:txBody>
          </p:sp>
        </mc:Fallback>
      </mc:AlternateContent>
    </p:spTree>
    <p:extLst>
      <p:ext uri="{BB962C8B-B14F-4D97-AF65-F5344CB8AC3E}">
        <p14:creationId xmlns:p14="http://schemas.microsoft.com/office/powerpoint/2010/main" val="168821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62789"/>
            <a:ext cx="9782801" cy="400051"/>
          </a:xfrm>
        </p:spPr>
        <p:txBody>
          <a:bodyPr vert="horz" lIns="91440" tIns="45720" rIns="91440" bIns="45720" rtlCol="0" anchor="b">
            <a:noAutofit/>
          </a:bodyPr>
          <a:lstStyle/>
          <a:p>
            <a:r>
              <a:rPr lang="en-US" sz="2400" dirty="0"/>
              <a:t>The Missing</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Missing Mass: Kepler’s Third Law</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2722668"/>
              </a:xfrm>
              <a:prstGeom prst="rect">
                <a:avLst/>
              </a:prstGeom>
            </p:spPr>
            <p:txBody>
              <a:bodyPr vert="horz" lIns="91440" tIns="45720" rIns="91440" bIns="45720" rtlCol="0">
                <a:normAutofit/>
              </a:bodyPr>
              <a:lstStyle/>
              <a:p>
                <a:pPr indent="-246888">
                  <a:lnSpc>
                    <a:spcPct val="90000"/>
                  </a:lnSpc>
                  <a:spcAft>
                    <a:spcPts val="600"/>
                  </a:spcAft>
                </a:pPr>
                <a:r>
                  <a:rPr lang="en-US" sz="1600" dirty="0"/>
                  <a:t>Each year the sun will lose </a:t>
                </a:r>
                <a14:m>
                  <m:oMath xmlns:m="http://schemas.openxmlformats.org/officeDocument/2006/math">
                    <m:r>
                      <a:rPr lang="en-US" sz="1600" b="0" i="0"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𝟑</m:t>
                    </m:r>
                    <m:r>
                      <a:rPr lang="en-US" sz="1600" b="1" i="1" dirty="0" smtClean="0">
                        <a:solidFill>
                          <a:schemeClr val="tx1"/>
                        </a:solidFill>
                        <a:latin typeface="Cambria Math" panose="02040503050406030204" pitchFamily="18" charset="0"/>
                      </a:rPr>
                      <m:t>.</m:t>
                    </m:r>
                    <m:r>
                      <a:rPr lang="en-US" sz="1600" b="1" i="1" dirty="0" smtClean="0">
                        <a:solidFill>
                          <a:schemeClr val="tx1"/>
                        </a:solidFill>
                        <a:latin typeface="Cambria Math" panose="02040503050406030204" pitchFamily="18" charset="0"/>
                      </a:rPr>
                      <m:t>𝟒𝟏𝟐</m:t>
                    </m:r>
                    <m:r>
                      <a:rPr lang="en-US" sz="1600" b="1" i="1" dirty="0" smtClean="0">
                        <a:solidFill>
                          <a:schemeClr val="tx1"/>
                        </a:solidFill>
                        <a:latin typeface="Cambria Math" panose="02040503050406030204" pitchFamily="18" charset="0"/>
                        <a:ea typeface="Cambria Math" panose="02040503050406030204" pitchFamily="18" charset="0"/>
                      </a:rPr>
                      <m:t>×</m:t>
                    </m:r>
                    <m:sSup>
                      <m:sSupPr>
                        <m:ctrlPr>
                          <a:rPr lang="en-US" sz="1600" b="1" i="1" dirty="0" smtClean="0">
                            <a:solidFill>
                              <a:schemeClr val="tx1"/>
                            </a:solidFill>
                            <a:latin typeface="Cambria Math" panose="02040503050406030204" pitchFamily="18" charset="0"/>
                            <a:ea typeface="Cambria Math" panose="02040503050406030204" pitchFamily="18" charset="0"/>
                          </a:rPr>
                        </m:ctrlPr>
                      </m:sSupPr>
                      <m:e>
                        <m:r>
                          <a:rPr lang="en-US" sz="1600" b="1" i="1" dirty="0" smtClean="0">
                            <a:solidFill>
                              <a:schemeClr val="tx1"/>
                            </a:solidFill>
                            <a:latin typeface="Cambria Math" panose="02040503050406030204" pitchFamily="18" charset="0"/>
                            <a:ea typeface="Cambria Math" panose="02040503050406030204" pitchFamily="18" charset="0"/>
                          </a:rPr>
                          <m:t>𝟏𝟎</m:t>
                        </m:r>
                      </m:e>
                      <m:sup>
                        <m:r>
                          <a:rPr lang="en-US" sz="1600" b="1" i="1" dirty="0" smtClean="0">
                            <a:solidFill>
                              <a:schemeClr val="tx1"/>
                            </a:solidFill>
                            <a:latin typeface="Cambria Math" panose="02040503050406030204" pitchFamily="18" charset="0"/>
                            <a:ea typeface="Cambria Math" panose="02040503050406030204" pitchFamily="18" charset="0"/>
                          </a:rPr>
                          <m:t>𝟏𝟕</m:t>
                        </m:r>
                      </m:sup>
                    </m:sSup>
                    <m:r>
                      <a:rPr lang="en-US" sz="1600" b="1" i="1" dirty="0" smtClean="0">
                        <a:solidFill>
                          <a:schemeClr val="tx1"/>
                        </a:solidFill>
                        <a:latin typeface="Cambria Math" panose="02040503050406030204" pitchFamily="18" charset="0"/>
                        <a:ea typeface="Cambria Math" panose="02040503050406030204" pitchFamily="18" charset="0"/>
                      </a:rPr>
                      <m:t> </m:t>
                    </m:r>
                    <m:r>
                      <a:rPr lang="en-US" sz="1600" b="0" i="1" dirty="0" smtClean="0">
                        <a:solidFill>
                          <a:schemeClr val="tx1"/>
                        </a:solidFill>
                        <a:latin typeface="Cambria Math" panose="02040503050406030204" pitchFamily="18" charset="0"/>
                        <a:ea typeface="Cambria Math" panose="02040503050406030204" pitchFamily="18" charset="0"/>
                      </a:rPr>
                      <m:t>𝑘𝑡</m:t>
                    </m:r>
                  </m:oMath>
                </a14:m>
                <a:r>
                  <a:rPr lang="en-US" sz="1600" dirty="0"/>
                  <a:t> due to radiation (heat, light, etc.).</a:t>
                </a:r>
                <a:endParaRPr lang="en-US" sz="1600" dirty="0">
                  <a:solidFill>
                    <a:schemeClr val="tx1"/>
                  </a:solidFill>
                </a:endParaRP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2722668"/>
              </a:xfrm>
              <a:prstGeom prst="rect">
                <a:avLst/>
              </a:prstGeom>
              <a:blipFill>
                <a:blip r:embed="rId2"/>
                <a:stretch>
                  <a:fillRect l="-312" t="-15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Annual Loss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𝟏𝟕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Loss Since </a:t>
                          </a:r>
                          <a14:m>
                            <m:oMath xmlns:m="http://schemas.openxmlformats.org/officeDocument/2006/math">
                              <m:r>
                                <a:rPr lang="en-US" sz="1400" b="1" i="1" dirty="0" smtClean="0">
                                  <a:latin typeface="Cambria Math" panose="02040503050406030204" pitchFamily="18" charset="0"/>
                                </a:rPr>
                                <m:t>𝟏𝟎𝟎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 </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𝟒𝟏𝟐</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𝟐𝟐</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758455481"/>
                      </a:ext>
                    </a:extLst>
                  </a:tr>
                  <a:tr h="268593">
                    <a:tc>
                      <a:txBody>
                        <a:bodyPr/>
                        <a:lstStyle/>
                        <a:p>
                          <a:pPr>
                            <a:lnSpc>
                              <a:spcPct val="150000"/>
                            </a:lnSpc>
                          </a:pPr>
                          <a:r>
                            <a:rPr lang="en-US" sz="1400" b="1" dirty="0"/>
                            <a:t>Lifetime Loss (4 Billion Years)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𝟑𝟕</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3289718684"/>
                      </a:ext>
                    </a:extLst>
                  </a:tr>
                </a:tbl>
              </a:graphicData>
            </a:graphic>
          </p:graphicFrame>
        </mc:Choice>
        <mc:Fallback xmlns="">
          <p:graphicFrame>
            <p:nvGraphicFramePr>
              <p:cNvPr id="10" name="Table 4">
                <a:extLst>
                  <a:ext uri="{FF2B5EF4-FFF2-40B4-BE49-F238E27FC236}">
                    <a16:creationId xmlns:a16="http://schemas.microsoft.com/office/drawing/2014/main" id="{CC945236-6068-40F8-8DC2-8CE9AA33FE37}"/>
                  </a:ext>
                </a:extLst>
              </p:cNvPr>
              <p:cNvGraphicFramePr>
                <a:graphicFrameLocks noGrp="1"/>
              </p:cNvGraphicFramePr>
              <p:nvPr>
                <p:extLst>
                  <p:ext uri="{D42A27DB-BD31-4B8C-83A1-F6EECF244321}">
                    <p14:modId xmlns:p14="http://schemas.microsoft.com/office/powerpoint/2010/main" val="1823799772"/>
                  </p:ext>
                </p:extLst>
              </p:nvPr>
            </p:nvGraphicFramePr>
            <p:xfrm>
              <a:off x="2703512" y="2362200"/>
              <a:ext cx="6781800" cy="1594196"/>
            </p:xfrm>
            <a:graphic>
              <a:graphicData uri="http://schemas.openxmlformats.org/drawingml/2006/table">
                <a:tbl>
                  <a:tblPr firstRow="1" bandRow="1">
                    <a:tableStyleId>{073A0DAA-6AF3-43AB-8588-CEC1D06C72B9}</a:tableStyleId>
                  </a:tblPr>
                  <a:tblGrid>
                    <a:gridCol w="3637887">
                      <a:extLst>
                        <a:ext uri="{9D8B030D-6E8A-4147-A177-3AD203B41FA5}">
                          <a16:colId xmlns:a16="http://schemas.microsoft.com/office/drawing/2014/main" val="770250192"/>
                        </a:ext>
                      </a:extLst>
                    </a:gridCol>
                    <a:gridCol w="3143913">
                      <a:extLst>
                        <a:ext uri="{9D8B030D-6E8A-4147-A177-3AD203B41FA5}">
                          <a16:colId xmlns:a16="http://schemas.microsoft.com/office/drawing/2014/main" val="1147511774"/>
                        </a:ext>
                      </a:extLst>
                    </a:gridCol>
                  </a:tblGrid>
                  <a:tr h="338228">
                    <a:tc gridSpan="2">
                      <a:txBody>
                        <a:bodyPr/>
                        <a:lstStyle/>
                        <a:p>
                          <a:pPr algn="ctr"/>
                          <a:r>
                            <a:rPr lang="en-US" sz="1400" dirty="0"/>
                            <a:t>Sun Estimated Mass Loss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pPr>
                            <a:lnSpc>
                              <a:spcPct val="150000"/>
                            </a:lnSpc>
                          </a:pPr>
                          <a:r>
                            <a:rPr lang="en-US" sz="1400" b="1" dirty="0"/>
                            <a:t>Annual Loss </a:t>
                          </a:r>
                        </a:p>
                      </a:txBody>
                      <a:tcPr/>
                    </a:tc>
                    <a:tc>
                      <a:txBody>
                        <a:bodyPr/>
                        <a:lstStyle/>
                        <a:p>
                          <a:endParaRPr lang="en-US"/>
                        </a:p>
                      </a:txBody>
                      <a:tcPr>
                        <a:blipFill>
                          <a:blip r:embed="rId3"/>
                          <a:stretch>
                            <a:fillRect l="-115891" t="-82609" r="-969" b="-202899"/>
                          </a:stretch>
                        </a:blipFill>
                      </a:tcPr>
                    </a:tc>
                    <a:extLst>
                      <a:ext uri="{0D108BD9-81ED-4DB2-BD59-A6C34878D82A}">
                        <a16:rowId xmlns:a16="http://schemas.microsoft.com/office/drawing/2014/main" val="2224302682"/>
                      </a:ext>
                    </a:extLst>
                  </a:tr>
                  <a:tr h="418656">
                    <a:tc>
                      <a:txBody>
                        <a:bodyPr/>
                        <a:lstStyle/>
                        <a:p>
                          <a:endParaRPr lang="en-US"/>
                        </a:p>
                      </a:txBody>
                      <a:tcPr>
                        <a:blipFill>
                          <a:blip r:embed="rId3"/>
                          <a:stretch>
                            <a:fillRect l="-168" t="-182609" r="-87270" b="-102899"/>
                          </a:stretch>
                        </a:blipFill>
                      </a:tcPr>
                    </a:tc>
                    <a:tc>
                      <a:txBody>
                        <a:bodyPr/>
                        <a:lstStyle/>
                        <a:p>
                          <a:endParaRPr lang="en-US"/>
                        </a:p>
                      </a:txBody>
                      <a:tcPr>
                        <a:blipFill>
                          <a:blip r:embed="rId3"/>
                          <a:stretch>
                            <a:fillRect l="-115891" t="-182609" r="-969" b="-102899"/>
                          </a:stretch>
                        </a:blipFill>
                      </a:tcPr>
                    </a:tc>
                    <a:extLst>
                      <a:ext uri="{0D108BD9-81ED-4DB2-BD59-A6C34878D82A}">
                        <a16:rowId xmlns:a16="http://schemas.microsoft.com/office/drawing/2014/main" val="2758455481"/>
                      </a:ext>
                    </a:extLst>
                  </a:tr>
                  <a:tr h="418656">
                    <a:tc>
                      <a:txBody>
                        <a:bodyPr/>
                        <a:lstStyle/>
                        <a:p>
                          <a:pPr>
                            <a:lnSpc>
                              <a:spcPct val="150000"/>
                            </a:lnSpc>
                          </a:pPr>
                          <a:r>
                            <a:rPr lang="en-US" sz="1400" b="1" dirty="0"/>
                            <a:t>Lifetime Loss (4 Billion Years)</a:t>
                          </a:r>
                        </a:p>
                      </a:txBody>
                      <a:tcPr/>
                    </a:tc>
                    <a:tc>
                      <a:txBody>
                        <a:bodyPr/>
                        <a:lstStyle/>
                        <a:p>
                          <a:endParaRPr lang="en-US"/>
                        </a:p>
                      </a:txBody>
                      <a:tcPr>
                        <a:blipFill>
                          <a:blip r:embed="rId3"/>
                          <a:stretch>
                            <a:fillRect l="-115891" t="-282609" r="-969" b="-2899"/>
                          </a:stretch>
                        </a:blipFill>
                      </a:tcPr>
                    </a:tc>
                    <a:extLst>
                      <a:ext uri="{0D108BD9-81ED-4DB2-BD59-A6C34878D82A}">
                        <a16:rowId xmlns:a16="http://schemas.microsoft.com/office/drawing/2014/main" val="3289718684"/>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268593">
                    <a:tc>
                      <a:txBody>
                        <a:bodyPr/>
                        <a:lstStyle/>
                        <a:p>
                          <a:pPr>
                            <a:lnSpc>
                              <a:spcPct val="150000"/>
                            </a:lnSpc>
                          </a:pPr>
                          <a:r>
                            <a:rPr lang="en-US" sz="1400" b="1" dirty="0"/>
                            <a:t>Missing Mass (since </a:t>
                          </a:r>
                          <a14:m>
                            <m:oMath xmlns:m="http://schemas.openxmlformats.org/officeDocument/2006/math">
                              <m:r>
                                <a:rPr lang="en-US" sz="1400" b="1" i="1" dirty="0" smtClean="0">
                                  <a:latin typeface="Cambria Math" panose="02040503050406030204" pitchFamily="18" charset="0"/>
                                </a:rPr>
                                <m:t>𝟏𝟎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a14:m>
                          <a:r>
                            <a:rPr lang="en-US" sz="1400" b="1" dirty="0"/>
                            <a:t> BCE)</a:t>
                          </a:r>
                          <a:r>
                            <a:rPr lang="en-US" sz="1400" b="1" baseline="0" dirty="0"/>
                            <a:t> </a:t>
                          </a:r>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𝟏</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𝟒𝟓𝟔</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𝟐𝟕</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2224302682"/>
                      </a:ext>
                    </a:extLst>
                  </a:tr>
                  <a:tr h="268593">
                    <a:tc>
                      <a:txBody>
                        <a:bodyPr/>
                        <a:lstStyle/>
                        <a:p>
                          <a:pPr>
                            <a:lnSpc>
                              <a:spcPct val="150000"/>
                            </a:lnSpc>
                          </a:pPr>
                          <a:r>
                            <a:rPr lang="en-US" sz="1400" b="1" dirty="0"/>
                            <a:t>Mass of Neptune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𝟐𝟗𝟗</m:t>
                                </m:r>
                                <m:r>
                                  <a:rPr lang="en-US" sz="1400" b="1" i="1" dirty="0" smtClean="0">
                                    <a:solidFill>
                                      <a:schemeClr val="tx1"/>
                                    </a:solidFill>
                                    <a:latin typeface="Cambria Math" panose="02040503050406030204" pitchFamily="18" charset="0"/>
                                    <a:ea typeface="Cambria Math" panose="02040503050406030204" pitchFamily="18" charset="0"/>
                                  </a:rPr>
                                  <m:t>×</m:t>
                                </m:r>
                                <m:sSup>
                                  <m:sSupPr>
                                    <m:ctrlPr>
                                      <a:rPr lang="en-US" sz="1400" b="1" i="1" dirty="0" smtClean="0">
                                        <a:solidFill>
                                          <a:schemeClr val="tx1"/>
                                        </a:solidFill>
                                        <a:latin typeface="Cambria Math" panose="02040503050406030204" pitchFamily="18" charset="0"/>
                                        <a:ea typeface="Cambria Math" panose="02040503050406030204" pitchFamily="18" charset="0"/>
                                      </a:rPr>
                                    </m:ctrlPr>
                                  </m:sSupPr>
                                  <m:e>
                                    <m:r>
                                      <a:rPr lang="en-US" sz="1400" b="1" i="1" dirty="0" smtClean="0">
                                        <a:solidFill>
                                          <a:schemeClr val="tx1"/>
                                        </a:solidFill>
                                        <a:latin typeface="Cambria Math" panose="02040503050406030204" pitchFamily="18" charset="0"/>
                                        <a:ea typeface="Cambria Math" panose="02040503050406030204" pitchFamily="18" charset="0"/>
                                      </a:rPr>
                                      <m:t>𝟏𝟎</m:t>
                                    </m:r>
                                  </m:e>
                                  <m:sup>
                                    <m:r>
                                      <a:rPr lang="en-US" sz="1400" b="1" i="1" dirty="0" smtClean="0">
                                        <a:solidFill>
                                          <a:schemeClr val="tx1"/>
                                        </a:solidFill>
                                        <a:latin typeface="Cambria Math" panose="02040503050406030204" pitchFamily="18" charset="0"/>
                                        <a:ea typeface="Cambria Math" panose="02040503050406030204" pitchFamily="18" charset="0"/>
                                      </a:rPr>
                                      <m:t>𝟐𝟔</m:t>
                                    </m:r>
                                  </m:sup>
                                </m:sSup>
                                <m:r>
                                  <a:rPr lang="en-US" sz="1400" b="1"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𝑘𝑡</m:t>
                                </m:r>
                              </m:oMath>
                            </m:oMathPara>
                          </a14:m>
                          <a:endParaRPr lang="en-US" sz="1400" b="1" dirty="0">
                            <a:solidFill>
                              <a:schemeClr val="tx1"/>
                            </a:solidFill>
                          </a:endParaRPr>
                        </a:p>
                      </a:txBody>
                      <a:tcPr/>
                    </a:tc>
                    <a:extLst>
                      <a:ext uri="{0D108BD9-81ED-4DB2-BD59-A6C34878D82A}">
                        <a16:rowId xmlns:a16="http://schemas.microsoft.com/office/drawing/2014/main" val="428189801"/>
                      </a:ext>
                    </a:extLst>
                  </a:tr>
                  <a:tr h="268593">
                    <a:tc>
                      <a:txBody>
                        <a:bodyPr/>
                        <a:lstStyle/>
                        <a:p>
                          <a:pPr>
                            <a:lnSpc>
                              <a:spcPct val="150000"/>
                            </a:lnSpc>
                          </a:pPr>
                          <a:r>
                            <a:rPr lang="en-US" sz="1400" b="1" dirty="0"/>
                            <a:t>Missing “Neptune’s”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𝟔</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𝟑</m:t>
                                </m:r>
                              </m:oMath>
                            </m:oMathPara>
                          </a14:m>
                          <a:endParaRPr lang="en-US" sz="1400" b="1" dirty="0">
                            <a:solidFill>
                              <a:schemeClr val="tx1"/>
                            </a:solidFill>
                          </a:endParaRPr>
                        </a:p>
                      </a:txBody>
                      <a:tcPr/>
                    </a:tc>
                    <a:extLst>
                      <a:ext uri="{0D108BD9-81ED-4DB2-BD59-A6C34878D82A}">
                        <a16:rowId xmlns:a16="http://schemas.microsoft.com/office/drawing/2014/main" val="2262632757"/>
                      </a:ext>
                    </a:extLst>
                  </a:tr>
                </a:tbl>
              </a:graphicData>
            </a:graphic>
          </p:graphicFrame>
        </mc:Choice>
        <mc:Fallback xmlns="">
          <p:graphicFrame>
            <p:nvGraphicFramePr>
              <p:cNvPr id="8" name="Table 4">
                <a:extLst>
                  <a:ext uri="{FF2B5EF4-FFF2-40B4-BE49-F238E27FC236}">
                    <a16:creationId xmlns:a16="http://schemas.microsoft.com/office/drawing/2014/main" id="{4483B560-9E4B-4652-9AFC-F4465EFFCA70}"/>
                  </a:ext>
                </a:extLst>
              </p:cNvPr>
              <p:cNvGraphicFramePr>
                <a:graphicFrameLocks noGrp="1"/>
              </p:cNvGraphicFramePr>
              <p:nvPr>
                <p:extLst>
                  <p:ext uri="{D42A27DB-BD31-4B8C-83A1-F6EECF244321}">
                    <p14:modId xmlns:p14="http://schemas.microsoft.com/office/powerpoint/2010/main" val="4095438343"/>
                  </p:ext>
                </p:extLst>
              </p:nvPr>
            </p:nvGraphicFramePr>
            <p:xfrm>
              <a:off x="2710784" y="4419601"/>
              <a:ext cx="6781800" cy="1587020"/>
            </p:xfrm>
            <a:graphic>
              <a:graphicData uri="http://schemas.openxmlformats.org/drawingml/2006/table">
                <a:tbl>
                  <a:tblPr firstRow="1" bandRow="1">
                    <a:tableStyleId>{073A0DAA-6AF3-43AB-8588-CEC1D06C72B9}</a:tableStyleId>
                  </a:tblPr>
                  <a:tblGrid>
                    <a:gridCol w="3619500">
                      <a:extLst>
                        <a:ext uri="{9D8B030D-6E8A-4147-A177-3AD203B41FA5}">
                          <a16:colId xmlns:a16="http://schemas.microsoft.com/office/drawing/2014/main" val="770250192"/>
                        </a:ext>
                      </a:extLst>
                    </a:gridCol>
                    <a:gridCol w="3162300">
                      <a:extLst>
                        <a:ext uri="{9D8B030D-6E8A-4147-A177-3AD203B41FA5}">
                          <a16:colId xmlns:a16="http://schemas.microsoft.com/office/drawing/2014/main" val="1147511774"/>
                        </a:ext>
                      </a:extLst>
                    </a:gridCol>
                  </a:tblGrid>
                  <a:tr h="338228">
                    <a:tc gridSpan="2">
                      <a:txBody>
                        <a:bodyPr/>
                        <a:lstStyle/>
                        <a:p>
                          <a:pPr algn="ctr"/>
                          <a:r>
                            <a:rPr lang="en-US" sz="1400" dirty="0"/>
                            <a:t>The Missing 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extLst>
                      <a:ext uri="{0D108BD9-81ED-4DB2-BD59-A6C34878D82A}">
                        <a16:rowId xmlns:a16="http://schemas.microsoft.com/office/drawing/2014/main" val="1007486080"/>
                      </a:ext>
                    </a:extLst>
                  </a:tr>
                  <a:tr h="418656">
                    <a:tc>
                      <a:txBody>
                        <a:bodyPr/>
                        <a:lstStyle/>
                        <a:p>
                          <a:endParaRPr lang="en-US"/>
                        </a:p>
                      </a:txBody>
                      <a:tcPr>
                        <a:blipFill>
                          <a:blip r:embed="rId4"/>
                          <a:stretch>
                            <a:fillRect l="-168" t="-85294" r="-87899" b="-204412"/>
                          </a:stretch>
                        </a:blipFill>
                      </a:tcPr>
                    </a:tc>
                    <a:tc>
                      <a:txBody>
                        <a:bodyPr/>
                        <a:lstStyle/>
                        <a:p>
                          <a:endParaRPr lang="en-US"/>
                        </a:p>
                      </a:txBody>
                      <a:tcPr>
                        <a:blipFill>
                          <a:blip r:embed="rId4"/>
                          <a:stretch>
                            <a:fillRect l="-114836" t="-85294" r="-771" b="-204412"/>
                          </a:stretch>
                        </a:blipFill>
                      </a:tcPr>
                    </a:tc>
                    <a:extLst>
                      <a:ext uri="{0D108BD9-81ED-4DB2-BD59-A6C34878D82A}">
                        <a16:rowId xmlns:a16="http://schemas.microsoft.com/office/drawing/2014/main" val="2224302682"/>
                      </a:ext>
                    </a:extLst>
                  </a:tr>
                  <a:tr h="418656">
                    <a:tc>
                      <a:txBody>
                        <a:bodyPr/>
                        <a:lstStyle/>
                        <a:p>
                          <a:pPr>
                            <a:lnSpc>
                              <a:spcPct val="150000"/>
                            </a:lnSpc>
                          </a:pPr>
                          <a:r>
                            <a:rPr lang="en-US" sz="1400" b="1" dirty="0"/>
                            <a:t>Mass of Neptune</a:t>
                          </a:r>
                        </a:p>
                      </a:txBody>
                      <a:tcPr/>
                    </a:tc>
                    <a:tc>
                      <a:txBody>
                        <a:bodyPr/>
                        <a:lstStyle/>
                        <a:p>
                          <a:endParaRPr lang="en-US"/>
                        </a:p>
                      </a:txBody>
                      <a:tcPr>
                        <a:blipFill>
                          <a:blip r:embed="rId4"/>
                          <a:stretch>
                            <a:fillRect l="-114836" t="-182609" r="-771" b="-101449"/>
                          </a:stretch>
                        </a:blipFill>
                      </a:tcPr>
                    </a:tc>
                    <a:extLst>
                      <a:ext uri="{0D108BD9-81ED-4DB2-BD59-A6C34878D82A}">
                        <a16:rowId xmlns:a16="http://schemas.microsoft.com/office/drawing/2014/main" val="428189801"/>
                      </a:ext>
                    </a:extLst>
                  </a:tr>
                  <a:tr h="411480">
                    <a:tc>
                      <a:txBody>
                        <a:bodyPr/>
                        <a:lstStyle/>
                        <a:p>
                          <a:pPr>
                            <a:lnSpc>
                              <a:spcPct val="150000"/>
                            </a:lnSpc>
                          </a:pPr>
                          <a:r>
                            <a:rPr lang="en-US" sz="1400" b="1" dirty="0"/>
                            <a:t>Missing “Neptune’s”</a:t>
                          </a:r>
                        </a:p>
                      </a:txBody>
                      <a:tcPr/>
                    </a:tc>
                    <a:tc>
                      <a:txBody>
                        <a:bodyPr/>
                        <a:lstStyle/>
                        <a:p>
                          <a:endParaRPr lang="en-US"/>
                        </a:p>
                      </a:txBody>
                      <a:tcPr>
                        <a:blipFill>
                          <a:blip r:embed="rId4"/>
                          <a:stretch>
                            <a:fillRect l="-114836" t="-286765" r="-771" b="-2941"/>
                          </a:stretch>
                        </a:blipFill>
                      </a:tcPr>
                    </a:tc>
                    <a:extLst>
                      <a:ext uri="{0D108BD9-81ED-4DB2-BD59-A6C34878D82A}">
                        <a16:rowId xmlns:a16="http://schemas.microsoft.com/office/drawing/2014/main" val="2262632757"/>
                      </a:ext>
                    </a:extLst>
                  </a:tr>
                </a:tbl>
              </a:graphicData>
            </a:graphic>
          </p:graphicFrame>
        </mc:Fallback>
      </mc:AlternateContent>
    </p:spTree>
    <p:extLst>
      <p:ext uri="{BB962C8B-B14F-4D97-AF65-F5344CB8AC3E}">
        <p14:creationId xmlns:p14="http://schemas.microsoft.com/office/powerpoint/2010/main" val="83092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VIII: </a:t>
            </a:r>
            <a:br>
              <a:rPr lang="en-US" dirty="0"/>
            </a:br>
            <a:br>
              <a:rPr lang="en-US" dirty="0"/>
            </a:br>
            <a:r>
              <a:rPr lang="en-US" sz="3200" dirty="0"/>
              <a:t>Mars: The Mirror Planet</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details of the surface of the planet Mars using satellite images and elevation heat maps. The purpose is to identify the many aspects of Mars that “mirror” the properties of other objects/locations in the solar system, as well as the properties of Mars itself.</a:t>
            </a:r>
          </a:p>
          <a:p>
            <a:pPr>
              <a:lnSpc>
                <a:spcPct val="90000"/>
              </a:lnSpc>
              <a:spcAft>
                <a:spcPts val="600"/>
              </a:spcAft>
            </a:pPr>
            <a:endParaRPr lang="en-US" sz="1600" dirty="0"/>
          </a:p>
        </p:txBody>
      </p:sp>
    </p:spTree>
    <p:extLst>
      <p:ext uri="{BB962C8B-B14F-4D97-AF65-F5344CB8AC3E}">
        <p14:creationId xmlns:p14="http://schemas.microsoft.com/office/powerpoint/2010/main" val="36568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128770B-02A8-45D8-8030-A6FADC901567}"/>
              </a:ext>
            </a:extLst>
          </p:cNvPr>
          <p:cNvSpPr txBox="1"/>
          <p:nvPr/>
        </p:nvSpPr>
        <p:spPr>
          <a:xfrm>
            <a:off x="1563271" y="4121370"/>
            <a:ext cx="43025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The equatorial circumference and minimum-average (between the minimum and average) orbital radius of Mars are mirrors of each other.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how this makes Mars a virtual mirror of itself.</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13" name="Title 12"/>
          <p:cNvSpPr>
            <a:spLocks noGrp="1"/>
          </p:cNvSpPr>
          <p:nvPr>
            <p:ph type="title"/>
          </p:nvPr>
        </p:nvSpPr>
        <p:spPr>
          <a:xfrm>
            <a:off x="1563272" y="594688"/>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Mirror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4531141" cy="2036868"/>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Moon is a virtual mirror of Venus. </a:t>
            </a:r>
          </a:p>
          <a:p>
            <a:pPr indent="-246888">
              <a:lnSpc>
                <a:spcPct val="90000"/>
              </a:lnSpc>
              <a:spcAft>
                <a:spcPts val="600"/>
              </a:spcAft>
            </a:pPr>
            <a:endParaRPr lang="en-US" sz="1600" dirty="0"/>
          </a:p>
          <a:p>
            <a:pPr indent="-246888">
              <a:lnSpc>
                <a:spcPct val="90000"/>
              </a:lnSpc>
              <a:spcAft>
                <a:spcPts val="600"/>
              </a:spcAft>
            </a:pPr>
            <a:r>
              <a:rPr lang="en-US" sz="1600" dirty="0"/>
              <a:t>The table on the right illustrates the relationship between their orbits and circumference.</a:t>
            </a:r>
          </a:p>
          <a:p>
            <a:pPr indent="-246888">
              <a:lnSpc>
                <a:spcPct val="90000"/>
              </a:lnSpc>
              <a:spcAft>
                <a:spcPts val="600"/>
              </a:spcAft>
            </a:pPr>
            <a:endParaRPr lang="en-US" sz="1600" dirty="0">
              <a:latin typeface="+mj-lt"/>
            </a:endParaRPr>
          </a:p>
          <a:p>
            <a:pPr indent="-246888">
              <a:lnSpc>
                <a:spcPct val="90000"/>
              </a:lnSpc>
              <a:spcAft>
                <a:spcPts val="600"/>
              </a:spcAft>
            </a:pPr>
            <a:endParaRPr lang="en-US" sz="1600" dirty="0">
              <a:latin typeface="+mj-lt"/>
            </a:endParaRPr>
          </a:p>
        </p:txBody>
      </p:sp>
      <p:sp>
        <p:nvSpPr>
          <p:cNvPr id="8" name="TextBox 7">
            <a:extLst>
              <a:ext uri="{FF2B5EF4-FFF2-40B4-BE49-F238E27FC236}">
                <a16:creationId xmlns:a16="http://schemas.microsoft.com/office/drawing/2014/main" id="{ADF0073B-D375-4438-B89E-F93F315AC4BC}"/>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https://en.wikipedia.org/wiki/Mars</a:t>
            </a:r>
            <a:endParaRPr lang="en-US" sz="1200"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Venus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Moon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𝟓</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𝟕</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8</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𝟏</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𝟔𝟑</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9" name="Table 4">
                <a:extLst>
                  <a:ext uri="{FF2B5EF4-FFF2-40B4-BE49-F238E27FC236}">
                    <a16:creationId xmlns:a16="http://schemas.microsoft.com/office/drawing/2014/main" id="{9D33795D-9E57-4621-9B29-BA2410CFFF68}"/>
                  </a:ext>
                </a:extLst>
              </p:cNvPr>
              <p:cNvGraphicFramePr>
                <a:graphicFrameLocks noGrp="1"/>
              </p:cNvGraphicFramePr>
              <p:nvPr>
                <p:extLst>
                  <p:ext uri="{D42A27DB-BD31-4B8C-83A1-F6EECF244321}">
                    <p14:modId xmlns:p14="http://schemas.microsoft.com/office/powerpoint/2010/main" val="3493693023"/>
                  </p:ext>
                </p:extLst>
              </p:nvPr>
            </p:nvGraphicFramePr>
            <p:xfrm>
              <a:off x="6208128" y="1891237"/>
              <a:ext cx="4953000"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699679">
                      <a:extLst>
                        <a:ext uri="{9D8B030D-6E8A-4147-A177-3AD203B41FA5}">
                          <a16:colId xmlns:a16="http://schemas.microsoft.com/office/drawing/2014/main" val="1147511774"/>
                        </a:ext>
                      </a:extLst>
                    </a:gridCol>
                    <a:gridCol w="2326470">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Max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Venus</a:t>
                          </a:r>
                        </a:p>
                      </a:txBody>
                      <a:tcPr/>
                    </a:tc>
                    <a:tc>
                      <a:txBody>
                        <a:bodyPr/>
                        <a:lstStyle/>
                        <a:p>
                          <a:endParaRPr lang="en-US"/>
                        </a:p>
                      </a:txBody>
                      <a:tcPr>
                        <a:blipFill>
                          <a:blip r:embed="rId3"/>
                          <a:stretch>
                            <a:fillRect l="-54839" t="-127941" r="-138710" b="-102941"/>
                          </a:stretch>
                        </a:blipFill>
                      </a:tcPr>
                    </a:tc>
                    <a:tc>
                      <a:txBody>
                        <a:bodyPr/>
                        <a:lstStyle/>
                        <a:p>
                          <a:endParaRPr lang="en-US"/>
                        </a:p>
                      </a:txBody>
                      <a:tcPr>
                        <a:blipFill>
                          <a:blip r:embed="rId3"/>
                          <a:stretch>
                            <a:fillRect l="-113089" t="-127941" r="-1309"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Moon</a:t>
                          </a:r>
                        </a:p>
                      </a:txBody>
                      <a:tcPr/>
                    </a:tc>
                    <a:tc>
                      <a:txBody>
                        <a:bodyPr/>
                        <a:lstStyle/>
                        <a:p>
                          <a:endParaRPr lang="en-US"/>
                        </a:p>
                      </a:txBody>
                      <a:tcPr>
                        <a:blipFill>
                          <a:blip r:embed="rId3"/>
                          <a:stretch>
                            <a:fillRect l="-54839" t="-227941" r="-138710" b="-2941"/>
                          </a:stretch>
                        </a:blipFill>
                      </a:tcPr>
                    </a:tc>
                    <a:tc>
                      <a:txBody>
                        <a:bodyPr/>
                        <a:lstStyle/>
                        <a:p>
                          <a:endParaRPr lang="en-US"/>
                        </a:p>
                      </a:txBody>
                      <a:tcPr>
                        <a:blipFill>
                          <a:blip r:embed="rId3"/>
                          <a:stretch>
                            <a:fillRect l="-113089" t="-227941" r="-1309" b="-2941"/>
                          </a:stretch>
                        </a:blipFill>
                      </a:tcPr>
                    </a:tc>
                    <a:extLst>
                      <a:ext uri="{0D108BD9-81ED-4DB2-BD59-A6C34878D82A}">
                        <a16:rowId xmlns:a16="http://schemas.microsoft.com/office/drawing/2014/main" val="570913032"/>
                      </a:ext>
                    </a:extLst>
                  </a:tr>
                </a:tbl>
              </a:graphicData>
            </a:graphic>
          </p:graphicFrame>
        </mc:Fallback>
      </mc:AlternateContent>
      <p:grpSp>
        <p:nvGrpSpPr>
          <p:cNvPr id="10" name="Group 9">
            <a:extLst>
              <a:ext uri="{FF2B5EF4-FFF2-40B4-BE49-F238E27FC236}">
                <a16:creationId xmlns:a16="http://schemas.microsoft.com/office/drawing/2014/main" id="{DB4976E4-3928-40BA-A151-1910B2A4BC40}"/>
              </a:ext>
            </a:extLst>
          </p:cNvPr>
          <p:cNvGrpSpPr/>
          <p:nvPr/>
        </p:nvGrpSpPr>
        <p:grpSpPr>
          <a:xfrm>
            <a:off x="8645863" y="2738078"/>
            <a:ext cx="381000" cy="149942"/>
            <a:chOff x="5993514" y="3505200"/>
            <a:chExt cx="690324" cy="163067"/>
          </a:xfrm>
        </p:grpSpPr>
        <p:sp>
          <p:nvSpPr>
            <p:cNvPr id="11" name="Arrow: Right 10">
              <a:extLst>
                <a:ext uri="{FF2B5EF4-FFF2-40B4-BE49-F238E27FC236}">
                  <a16:creationId xmlns:a16="http://schemas.microsoft.com/office/drawing/2014/main" id="{47F27005-CA3C-4E96-86E0-FC05A44EB14B}"/>
                </a:ext>
              </a:extLst>
            </p:cNvPr>
            <p:cNvSpPr/>
            <p:nvPr/>
          </p:nvSpPr>
          <p:spPr>
            <a:xfrm rot="1905868">
              <a:off x="5998038" y="3505200"/>
              <a:ext cx="685800" cy="152400"/>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3E9FD9CB-C2F3-47DC-BE49-413373A30C84}"/>
                </a:ext>
              </a:extLst>
            </p:cNvPr>
            <p:cNvSpPr/>
            <p:nvPr/>
          </p:nvSpPr>
          <p:spPr>
            <a:xfrm rot="9037112">
              <a:off x="5993514" y="3515867"/>
              <a:ext cx="685800" cy="152400"/>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37084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0" dirty="0">
                              <a:solidFill>
                                <a:schemeClr val="tx1"/>
                              </a:solidFill>
                            </a:rPr>
                            <a:t>Mars</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solidFill>
                                <a:schemeClr val="tx1"/>
                              </a:solidFill>
                            </a:rPr>
                            <a:t>Mars</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𝟑</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m:t>
                                </m:r>
                                <m:r>
                                  <a:rPr lang="en-US" sz="1400" b="1" i="1" dirty="0" smtClean="0">
                                    <a:solidFill>
                                      <a:schemeClr val="accent4">
                                        <a:lumMod val="75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7</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sz="140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𝟑</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m:t>
                                </m:r>
                                <m:r>
                                  <a:rPr lang="en-US" sz="1400" b="1" i="1" dirty="0" smtClean="0">
                                    <a:solidFill>
                                      <a:schemeClr val="accent2">
                                        <a:lumMod val="50000"/>
                                      </a:schemeClr>
                                    </a:solidFill>
                                    <a:latin typeface="Cambria Math" panose="02040503050406030204" pitchFamily="18" charset="0"/>
                                    <a:ea typeface="Cambria Math" panose="02040503050406030204" pitchFamily="18" charset="0"/>
                                  </a:rPr>
                                  <m:t>𝟐</m:t>
                                </m:r>
                                <m:r>
                                  <a:rPr lang="en-US" sz="1400" b="0" i="1" dirty="0" smtClean="0">
                                    <a:solidFill>
                                      <a:schemeClr val="tx1"/>
                                    </a:solidFill>
                                    <a:latin typeface="Cambria Math" panose="02040503050406030204" pitchFamily="18" charset="0"/>
                                    <a:ea typeface="Cambria Math" panose="02040503050406030204" pitchFamily="18" charset="0"/>
                                  </a:rPr>
                                  <m:t>×</m:t>
                                </m:r>
                                <m:sSup>
                                  <m:sSupPr>
                                    <m:ctrlPr>
                                      <a:rPr lang="en-US" sz="1400" b="0" i="1" dirty="0" smtClean="0">
                                        <a:solidFill>
                                          <a:schemeClr val="tx1"/>
                                        </a:solidFill>
                                        <a:latin typeface="Cambria Math" panose="02040503050406030204" pitchFamily="18" charset="0"/>
                                        <a:ea typeface="Cambria Math" panose="02040503050406030204" pitchFamily="18" charset="0"/>
                                      </a:rPr>
                                    </m:ctrlPr>
                                  </m:sSupPr>
                                  <m:e>
                                    <m:r>
                                      <a:rPr lang="en-US" sz="1400" b="0" i="1" dirty="0" smtClean="0">
                                        <a:solidFill>
                                          <a:schemeClr val="tx1"/>
                                        </a:solidFill>
                                        <a:latin typeface="Cambria Math" panose="02040503050406030204" pitchFamily="18" charset="0"/>
                                        <a:ea typeface="Cambria Math" panose="02040503050406030204" pitchFamily="18" charset="0"/>
                                      </a:rPr>
                                      <m:t>10</m:t>
                                    </m:r>
                                  </m:e>
                                  <m:sup>
                                    <m:r>
                                      <a:rPr lang="en-US" sz="1400" b="0" i="1" dirty="0" smtClean="0">
                                        <a:solidFill>
                                          <a:schemeClr val="tx1"/>
                                        </a:solidFill>
                                        <a:latin typeface="Cambria Math" panose="02040503050406030204" pitchFamily="18" charset="0"/>
                                        <a:ea typeface="Cambria Math" panose="02040503050406030204" pitchFamily="18" charset="0"/>
                                      </a:rPr>
                                      <m:t>11</m:t>
                                    </m:r>
                                  </m:sup>
                                </m:sSup>
                                <m:r>
                                  <a:rPr lang="en-US" sz="1400" b="0" i="1" dirty="0" smtClean="0">
                                    <a:solidFill>
                                      <a:schemeClr val="tx1"/>
                                    </a:solidFill>
                                    <a:latin typeface="Cambria Math" panose="02040503050406030204" pitchFamily="18" charset="0"/>
                                    <a:ea typeface="Cambria Math" panose="02040503050406030204" pitchFamily="18" charset="0"/>
                                  </a:rPr>
                                  <m:t> </m:t>
                                </m:r>
                                <m:r>
                                  <a:rPr lang="en-US" sz="1400" b="0" i="1" dirty="0" smtClean="0">
                                    <a:solidFill>
                                      <a:schemeClr val="tx1"/>
                                    </a:solidFill>
                                    <a:latin typeface="Cambria Math" panose="02040503050406030204" pitchFamily="18" charset="0"/>
                                    <a:ea typeface="Cambria Math" panose="02040503050406030204" pitchFamily="18" charset="0"/>
                                  </a:rPr>
                                  <m:t>𝑎𝑛𝑡𝑠</m:t>
                                </m:r>
                              </m:oMath>
                            </m:oMathPara>
                          </a14:m>
                          <a:endParaRPr lang="en-US" sz="1400" b="0" dirty="0">
                            <a:solidFill>
                              <a:schemeClr val="tx1"/>
                            </a:solidFill>
                          </a:endParaRPr>
                        </a:p>
                      </a:txBody>
                      <a:tcPr/>
                    </a:tc>
                    <a:extLst>
                      <a:ext uri="{0D108BD9-81ED-4DB2-BD59-A6C34878D82A}">
                        <a16:rowId xmlns:a16="http://schemas.microsoft.com/office/drawing/2014/main" val="570913032"/>
                      </a:ext>
                    </a:extLst>
                  </a:tr>
                </a:tbl>
              </a:graphicData>
            </a:graphic>
          </p:graphicFrame>
        </mc:Choice>
        <mc:Fallback xmlns="">
          <p:graphicFrame>
            <p:nvGraphicFramePr>
              <p:cNvPr id="15" name="Table 4">
                <a:extLst>
                  <a:ext uri="{FF2B5EF4-FFF2-40B4-BE49-F238E27FC236}">
                    <a16:creationId xmlns:a16="http://schemas.microsoft.com/office/drawing/2014/main" id="{BDD1E7F3-5F29-4F67-A992-4788EA6B05B3}"/>
                  </a:ext>
                </a:extLst>
              </p:cNvPr>
              <p:cNvGraphicFramePr>
                <a:graphicFrameLocks noGrp="1"/>
              </p:cNvGraphicFramePr>
              <p:nvPr>
                <p:extLst>
                  <p:ext uri="{D42A27DB-BD31-4B8C-83A1-F6EECF244321}">
                    <p14:modId xmlns:p14="http://schemas.microsoft.com/office/powerpoint/2010/main" val="197037500"/>
                  </p:ext>
                </p:extLst>
              </p:nvPr>
            </p:nvGraphicFramePr>
            <p:xfrm>
              <a:off x="6208128" y="4469244"/>
              <a:ext cx="4953001" cy="1341120"/>
            </p:xfrm>
            <a:graphic>
              <a:graphicData uri="http://schemas.openxmlformats.org/drawingml/2006/table">
                <a:tbl>
                  <a:tblPr firstRow="1" bandRow="1">
                    <a:tableStyleId>{073A0DAA-6AF3-43AB-8588-CEC1D06C72B9}</a:tableStyleId>
                  </a:tblPr>
                  <a:tblGrid>
                    <a:gridCol w="926851">
                      <a:extLst>
                        <a:ext uri="{9D8B030D-6E8A-4147-A177-3AD203B41FA5}">
                          <a16:colId xmlns:a16="http://schemas.microsoft.com/office/drawing/2014/main" val="770250192"/>
                        </a:ext>
                      </a:extLst>
                    </a:gridCol>
                    <a:gridCol w="1855033">
                      <a:extLst>
                        <a:ext uri="{9D8B030D-6E8A-4147-A177-3AD203B41FA5}">
                          <a16:colId xmlns:a16="http://schemas.microsoft.com/office/drawing/2014/main" val="1147511774"/>
                        </a:ext>
                      </a:extLst>
                    </a:gridCol>
                    <a:gridCol w="2171117">
                      <a:extLst>
                        <a:ext uri="{9D8B030D-6E8A-4147-A177-3AD203B41FA5}">
                          <a16:colId xmlns:a16="http://schemas.microsoft.com/office/drawing/2014/main" val="3364595671"/>
                        </a:ext>
                      </a:extLst>
                    </a:gridCol>
                  </a:tblGrid>
                  <a:tr h="518160">
                    <a:tc>
                      <a:txBody>
                        <a:bodyPr/>
                        <a:lstStyle/>
                        <a:p>
                          <a:pPr algn="ctr"/>
                          <a:r>
                            <a:rPr lang="en-US" sz="1400" dirty="0"/>
                            <a:t>Object</a:t>
                          </a:r>
                        </a:p>
                      </a:txBody>
                      <a:tcPr/>
                    </a:tc>
                    <a:tc>
                      <a:txBody>
                        <a:bodyPr/>
                        <a:lstStyle/>
                        <a:p>
                          <a:pPr algn="ctr"/>
                          <a:r>
                            <a:rPr lang="en-US" sz="1400" dirty="0"/>
                            <a:t>Min-Avg Orbital </a:t>
                          </a:r>
                        </a:p>
                        <a:p>
                          <a:pPr algn="ctr"/>
                          <a:r>
                            <a:rPr lang="en-US" sz="1400" dirty="0"/>
                            <a:t>Radius</a:t>
                          </a:r>
                        </a:p>
                      </a:txBody>
                      <a:tcPr/>
                    </a:tc>
                    <a:tc>
                      <a:txBody>
                        <a:bodyPr/>
                        <a:lstStyle/>
                        <a:p>
                          <a:pPr algn="ctr"/>
                          <a:r>
                            <a:rPr lang="en-US" sz="1400" dirty="0"/>
                            <a:t>Object </a:t>
                          </a:r>
                        </a:p>
                        <a:p>
                          <a:pPr algn="ctr"/>
                          <a:r>
                            <a:rPr lang="en-US" sz="1400" dirty="0"/>
                            <a:t>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127941" r="-118361" b="-102941"/>
                          </a:stretch>
                        </a:blipFill>
                      </a:tcPr>
                    </a:tc>
                    <a:tc>
                      <a:txBody>
                        <a:bodyPr/>
                        <a:lstStyle/>
                        <a:p>
                          <a:endParaRPr lang="en-US"/>
                        </a:p>
                      </a:txBody>
                      <a:tcPr>
                        <a:blipFill>
                          <a:blip r:embed="rId4"/>
                          <a:stretch>
                            <a:fillRect l="-128652" t="-127941" r="-1404" b="-10294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solidFill>
                                <a:schemeClr val="tx1"/>
                              </a:solidFill>
                            </a:rPr>
                            <a:t>Mars</a:t>
                          </a:r>
                        </a:p>
                      </a:txBody>
                      <a:tcPr/>
                    </a:tc>
                    <a:tc>
                      <a:txBody>
                        <a:bodyPr/>
                        <a:lstStyle/>
                        <a:p>
                          <a:endParaRPr lang="en-US"/>
                        </a:p>
                      </a:txBody>
                      <a:tcPr>
                        <a:blipFill>
                          <a:blip r:embed="rId4"/>
                          <a:stretch>
                            <a:fillRect l="-50164" t="-227941" r="-118361" b="-2941"/>
                          </a:stretch>
                        </a:blipFill>
                      </a:tcPr>
                    </a:tc>
                    <a:tc>
                      <a:txBody>
                        <a:bodyPr/>
                        <a:lstStyle/>
                        <a:p>
                          <a:endParaRPr lang="en-US"/>
                        </a:p>
                      </a:txBody>
                      <a:tcPr>
                        <a:blipFill>
                          <a:blip r:embed="rId4"/>
                          <a:stretch>
                            <a:fillRect l="-128652" t="-227941" r="-1404" b="-2941"/>
                          </a:stretch>
                        </a:blipFill>
                      </a:tcPr>
                    </a:tc>
                    <a:extLst>
                      <a:ext uri="{0D108BD9-81ED-4DB2-BD59-A6C34878D82A}">
                        <a16:rowId xmlns:a16="http://schemas.microsoft.com/office/drawing/2014/main" val="570913032"/>
                      </a:ext>
                    </a:extLst>
                  </a:tr>
                </a:tbl>
              </a:graphicData>
            </a:graphic>
          </p:graphicFrame>
        </mc:Fallback>
      </mc:AlternateContent>
      <p:grpSp>
        <p:nvGrpSpPr>
          <p:cNvPr id="2" name="Group 1">
            <a:extLst>
              <a:ext uri="{FF2B5EF4-FFF2-40B4-BE49-F238E27FC236}">
                <a16:creationId xmlns:a16="http://schemas.microsoft.com/office/drawing/2014/main" id="{D3799117-8816-4B4D-A82C-551B79E79A03}"/>
              </a:ext>
            </a:extLst>
          </p:cNvPr>
          <p:cNvGrpSpPr/>
          <p:nvPr/>
        </p:nvGrpSpPr>
        <p:grpSpPr>
          <a:xfrm>
            <a:off x="8835114" y="5206182"/>
            <a:ext cx="381000" cy="356470"/>
            <a:chOff x="8650802" y="5203698"/>
            <a:chExt cx="381000" cy="356470"/>
          </a:xfrm>
        </p:grpSpPr>
        <p:sp>
          <p:nvSpPr>
            <p:cNvPr id="17" name="Arrow: Right 16">
              <a:extLst>
                <a:ext uri="{FF2B5EF4-FFF2-40B4-BE49-F238E27FC236}">
                  <a16:creationId xmlns:a16="http://schemas.microsoft.com/office/drawing/2014/main" id="{14F90759-C529-44C0-8507-DB73B91319DE}"/>
                </a:ext>
              </a:extLst>
            </p:cNvPr>
            <p:cNvSpPr/>
            <p:nvPr/>
          </p:nvSpPr>
          <p:spPr>
            <a:xfrm rot="10800000">
              <a:off x="8653299" y="5203698"/>
              <a:ext cx="378503" cy="140134"/>
            </a:xfrm>
            <a:prstGeom prst="rightArrow">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14972DD1-7F64-42BB-942C-A107ADFC0CA9}"/>
                </a:ext>
              </a:extLst>
            </p:cNvPr>
            <p:cNvSpPr/>
            <p:nvPr/>
          </p:nvSpPr>
          <p:spPr>
            <a:xfrm>
              <a:off x="8650802" y="5420034"/>
              <a:ext cx="378503" cy="140134"/>
            </a:xfrm>
            <a:prstGeom prst="right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8840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5702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satellite images of the northern and southern pole regions of Mars.</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132012" y="2362200"/>
            <a:ext cx="4167599" cy="376378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9" name="Picture 8">
            <a:extLst>
              <a:ext uri="{FF2B5EF4-FFF2-40B4-BE49-F238E27FC236}">
                <a16:creationId xmlns:a16="http://schemas.microsoft.com/office/drawing/2014/main" id="{A1C94E47-CCBF-465A-9F6E-AE15EB883BAC}"/>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008812" y="2362200"/>
            <a:ext cx="3937589" cy="3773309"/>
          </a:xfrm>
          <a:prstGeom prst="rect">
            <a:avLst/>
          </a:prstGeom>
        </p:spPr>
      </p:pic>
      <p:sp>
        <p:nvSpPr>
          <p:cNvPr id="10" name="TextBox 9">
            <a:extLst>
              <a:ext uri="{FF2B5EF4-FFF2-40B4-BE49-F238E27FC236}">
                <a16:creationId xmlns:a16="http://schemas.microsoft.com/office/drawing/2014/main" id="{8AE2005E-54FB-4EF9-A91B-D0C718445C49}"/>
              </a:ext>
            </a:extLst>
          </p:cNvPr>
          <p:cNvSpPr txBox="1"/>
          <p:nvPr/>
        </p:nvSpPr>
        <p:spPr>
          <a:xfrm>
            <a:off x="8645624" y="6249033"/>
            <a:ext cx="663964" cy="307777"/>
          </a:xfrm>
          <a:prstGeom prst="rect">
            <a:avLst/>
          </a:prstGeom>
          <a:noFill/>
        </p:spPr>
        <p:txBody>
          <a:bodyPr wrap="none" rtlCol="0">
            <a:spAutoFit/>
          </a:bodyPr>
          <a:lstStyle/>
          <a:p>
            <a:r>
              <a:rPr lang="en-US" sz="1400" dirty="0"/>
              <a:t>South</a:t>
            </a:r>
          </a:p>
        </p:txBody>
      </p:sp>
      <p:sp>
        <p:nvSpPr>
          <p:cNvPr id="12" name="TextBox 11">
            <a:extLst>
              <a:ext uri="{FF2B5EF4-FFF2-40B4-BE49-F238E27FC236}">
                <a16:creationId xmlns:a16="http://schemas.microsoft.com/office/drawing/2014/main" id="{ECD6D75F-CB35-4402-B122-F99D36775026}"/>
              </a:ext>
            </a:extLst>
          </p:cNvPr>
          <p:cNvSpPr txBox="1"/>
          <p:nvPr/>
        </p:nvSpPr>
        <p:spPr>
          <a:xfrm>
            <a:off x="3892645" y="6199603"/>
            <a:ext cx="646331" cy="307777"/>
          </a:xfrm>
          <a:prstGeom prst="rect">
            <a:avLst/>
          </a:prstGeom>
          <a:noFill/>
        </p:spPr>
        <p:txBody>
          <a:bodyPr wrap="none" rtlCol="0">
            <a:spAutoFit/>
          </a:bodyPr>
          <a:lstStyle/>
          <a:p>
            <a:r>
              <a:rPr lang="en-US" sz="1400" dirty="0"/>
              <a:t>North</a:t>
            </a:r>
          </a:p>
        </p:txBody>
      </p:sp>
    </p:spTree>
    <p:extLst>
      <p:ext uri="{BB962C8B-B14F-4D97-AF65-F5344CB8AC3E}">
        <p14:creationId xmlns:p14="http://schemas.microsoft.com/office/powerpoint/2010/main" val="32736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Mars Satellite Imagery</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226341" cy="2113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an elevation heat map* overlay over the northern pole region of Mars.</a:t>
            </a:r>
          </a:p>
          <a:p>
            <a:pPr indent="-246888">
              <a:lnSpc>
                <a:spcPct val="90000"/>
              </a:lnSpc>
              <a:spcAft>
                <a:spcPts val="600"/>
              </a:spcAft>
            </a:pPr>
            <a:endParaRPr lang="en-US" sz="1600" dirty="0"/>
          </a:p>
          <a:p>
            <a:pPr indent="-246888">
              <a:lnSpc>
                <a:spcPct val="90000"/>
              </a:lnSpc>
              <a:spcAft>
                <a:spcPts val="600"/>
              </a:spcAft>
            </a:pPr>
            <a:r>
              <a:rPr lang="en-US" sz="1600" dirty="0"/>
              <a:t>This map shows the Mars global terrain in shaded relief. This map is color-coded by altitude.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6317831" y="1785647"/>
            <a:ext cx="5167808" cy="479535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12764B-14B7-4CEF-A216-3EA2C12B5A8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https://en.wikipedia.org/wiki/Mars</a:t>
            </a:r>
            <a:endParaRPr lang="en-US" sz="1200" dirty="0"/>
          </a:p>
        </p:txBody>
      </p:sp>
      <p:pic>
        <p:nvPicPr>
          <p:cNvPr id="3" name="Picture 2" descr="Chart, timeline, bar chart&#10;&#10;Description automatically generated">
            <a:extLst>
              <a:ext uri="{FF2B5EF4-FFF2-40B4-BE49-F238E27FC236}">
                <a16:creationId xmlns:a16="http://schemas.microsoft.com/office/drawing/2014/main" id="{86D3C842-BBCA-4DC2-958C-AD1E02A20C0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33926" y="3612300"/>
            <a:ext cx="1219795" cy="2940348"/>
          </a:xfrm>
          <a:prstGeom prst="rect">
            <a:avLst/>
          </a:prstGeom>
        </p:spPr>
      </p:pic>
      <p:sp>
        <p:nvSpPr>
          <p:cNvPr id="8" name="TextBox 7">
            <a:extLst>
              <a:ext uri="{FF2B5EF4-FFF2-40B4-BE49-F238E27FC236}">
                <a16:creationId xmlns:a16="http://schemas.microsoft.com/office/drawing/2014/main" id="{F63B58B4-F50F-4E48-8EB9-3FF2B14E6505}"/>
              </a:ext>
            </a:extLst>
          </p:cNvPr>
          <p:cNvSpPr txBox="1"/>
          <p:nvPr/>
        </p:nvSpPr>
        <p:spPr>
          <a:xfrm>
            <a:off x="1558139" y="4863588"/>
            <a:ext cx="3250120" cy="1689060"/>
          </a:xfrm>
          <a:prstGeom prst="rect">
            <a:avLst/>
          </a:prstGeom>
        </p:spPr>
        <p:txBody>
          <a:bodyPr vert="horz" lIns="91440" tIns="45720" rIns="91440" bIns="45720" rtlCol="0">
            <a:normAutofit/>
          </a:bodyPr>
          <a:lstStyle/>
          <a:p>
            <a:pPr indent="-246888">
              <a:lnSpc>
                <a:spcPct val="90000"/>
              </a:lnSpc>
              <a:spcAft>
                <a:spcPts val="600"/>
              </a:spcAft>
            </a:pPr>
            <a:r>
              <a:rPr lang="en-US" sz="1400" dirty="0"/>
              <a:t>*This heat map is available within Google Earth Pro’s view of Mars. </a:t>
            </a:r>
          </a:p>
          <a:p>
            <a:pPr indent="-246888">
              <a:lnSpc>
                <a:spcPct val="90000"/>
              </a:lnSpc>
              <a:spcAft>
                <a:spcPts val="600"/>
              </a:spcAft>
            </a:pPr>
            <a:endParaRPr lang="en-US" sz="1400" dirty="0"/>
          </a:p>
          <a:p>
            <a:pPr indent="-246888">
              <a:lnSpc>
                <a:spcPct val="90000"/>
              </a:lnSpc>
              <a:spcAft>
                <a:spcPts val="600"/>
              </a:spcAft>
            </a:pPr>
            <a:r>
              <a:rPr lang="en-US" sz="1400" dirty="0"/>
              <a:t>The option is located under Layers – Primary Database – Global Maps – Colorized Terrain.</a:t>
            </a:r>
          </a:p>
        </p:txBody>
      </p:sp>
    </p:spTree>
    <p:extLst>
      <p:ext uri="{BB962C8B-B14F-4D97-AF65-F5344CB8AC3E}">
        <p14:creationId xmlns:p14="http://schemas.microsoft.com/office/powerpoint/2010/main" val="253639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Northern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2325879" y="2664815"/>
            <a:ext cx="3803266" cy="3434751"/>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889928" y="2636816"/>
            <a:ext cx="3819167" cy="3543911"/>
          </a:xfrm>
          <a:prstGeom prst="rect">
            <a:avLst/>
          </a:prstGeom>
        </p:spPr>
      </p:pic>
    </p:spTree>
    <p:extLst>
      <p:ext uri="{BB962C8B-B14F-4D97-AF65-F5344CB8AC3E}">
        <p14:creationId xmlns:p14="http://schemas.microsoft.com/office/powerpoint/2010/main" val="2199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Create the second system of the pair by using the calibration value as the equatorial circumference. This second system is a </a:t>
            </a:r>
            <a:r>
              <a:rPr lang="en-US" sz="1600" b="1" dirty="0"/>
              <a:t>circumference-based</a:t>
            </a:r>
            <a:r>
              <a:rPr lang="en-US" sz="1600" dirty="0"/>
              <a:t>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24892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fPr>
                                  <m:num>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10,000,000</m:t>
                                    </m:r>
                                  </m:num>
                                  <m:den>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6.3</m:t>
                                    </m:r>
                                  </m:den>
                                </m:f>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𝟓𝟖𝟕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𝟑𝟎𝟐</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522657694"/>
                  </p:ext>
                </p:extLst>
              </p:nvPr>
            </p:nvGraphicFramePr>
            <p:xfrm>
              <a:off x="1751012" y="2667000"/>
              <a:ext cx="9735018" cy="1010412"/>
            </p:xfrm>
            <a:graphic>
              <a:graphicData uri="http://schemas.openxmlformats.org/drawingml/2006/table">
                <a:tbl>
                  <a:tblPr firstRow="1" bandRow="1">
                    <a:tableStyleId>{073A0DAA-6AF3-43AB-8588-CEC1D06C72B9}</a:tableStyleId>
                  </a:tblPr>
                  <a:tblGrid>
                    <a:gridCol w="1839828">
                      <a:extLst>
                        <a:ext uri="{9D8B030D-6E8A-4147-A177-3AD203B41FA5}">
                          <a16:colId xmlns:a16="http://schemas.microsoft.com/office/drawing/2014/main" val="647043331"/>
                        </a:ext>
                      </a:extLst>
                    </a:gridCol>
                    <a:gridCol w="3047768">
                      <a:extLst>
                        <a:ext uri="{9D8B030D-6E8A-4147-A177-3AD203B41FA5}">
                          <a16:colId xmlns:a16="http://schemas.microsoft.com/office/drawing/2014/main" val="2408665715"/>
                        </a:ext>
                      </a:extLst>
                    </a:gridCol>
                    <a:gridCol w="2680589">
                      <a:extLst>
                        <a:ext uri="{9D8B030D-6E8A-4147-A177-3AD203B41FA5}">
                          <a16:colId xmlns:a16="http://schemas.microsoft.com/office/drawing/2014/main" val="2089465188"/>
                        </a:ext>
                      </a:extLst>
                    </a:gridCol>
                    <a:gridCol w="2166833">
                      <a:extLst>
                        <a:ext uri="{9D8B030D-6E8A-4147-A177-3AD203B41FA5}">
                          <a16:colId xmlns:a16="http://schemas.microsoft.com/office/drawing/2014/main" val="3090527911"/>
                        </a:ext>
                      </a:extLst>
                    </a:gridCol>
                  </a:tblGrid>
                  <a:tr h="518160">
                    <a:tc>
                      <a:txBody>
                        <a:bodyPr/>
                        <a:lstStyle/>
                        <a:p>
                          <a:pPr algn="ctr"/>
                          <a:r>
                            <a:rPr lang="en-US" sz="1400" dirty="0"/>
                            <a:t>Base Calibration </a:t>
                          </a:r>
                        </a:p>
                        <a:p>
                          <a:pPr algn="ctr"/>
                          <a:r>
                            <a:rPr lang="en-US" sz="1400" dirty="0"/>
                            <a:t>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Equatorial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Circumference</a:t>
                          </a:r>
                        </a:p>
                      </a:txBody>
                      <a:tcPr/>
                    </a:tc>
                    <a:tc>
                      <a:txBody>
                        <a:bodyPr/>
                        <a:lstStyle/>
                        <a:p>
                          <a:pPr algn="ctr"/>
                          <a:r>
                            <a:rPr lang="en-US" sz="1400" dirty="0"/>
                            <a:t>Antediluvian Polar Radius</a:t>
                          </a:r>
                        </a:p>
                      </a:txBody>
                      <a:tcPr/>
                    </a:tc>
                    <a:tc>
                      <a:txBody>
                        <a:bodyPr/>
                        <a:lstStyle/>
                        <a:p>
                          <a:pPr algn="ctr"/>
                          <a:r>
                            <a:rPr lang="en-US" sz="1400" dirty="0"/>
                            <a:t>Final Calibration </a:t>
                          </a:r>
                        </a:p>
                        <a:p>
                          <a:pPr algn="ctr"/>
                          <a:r>
                            <a:rPr lang="en-US" sz="1400" dirty="0"/>
                            <a:t>Value</a:t>
                          </a:r>
                        </a:p>
                      </a:txBody>
                      <a:tcPr/>
                    </a:tc>
                    <a:extLst>
                      <a:ext uri="{0D108BD9-81ED-4DB2-BD59-A6C34878D82A}">
                        <a16:rowId xmlns:a16="http://schemas.microsoft.com/office/drawing/2014/main" val="1745595342"/>
                      </a:ext>
                    </a:extLst>
                  </a:tr>
                  <a:tr h="492252">
                    <a:tc>
                      <a:txBody>
                        <a:bodyPr/>
                        <a:lstStyle/>
                        <a:p>
                          <a:endParaRPr lang="en-US"/>
                        </a:p>
                      </a:txBody>
                      <a:tcPr>
                        <a:blipFill>
                          <a:blip r:embed="rId2"/>
                          <a:stretch>
                            <a:fillRect l="-331" t="-107407" r="-430464" b="-2469"/>
                          </a:stretch>
                        </a:blipFill>
                      </a:tcPr>
                    </a:tc>
                    <a:tc>
                      <a:txBody>
                        <a:bodyPr/>
                        <a:lstStyle/>
                        <a:p>
                          <a:endParaRPr lang="en-US"/>
                        </a:p>
                      </a:txBody>
                      <a:tcPr>
                        <a:blipFill>
                          <a:blip r:embed="rId2"/>
                          <a:stretch>
                            <a:fillRect l="-60600" t="-107407" r="-160000" b="-2469"/>
                          </a:stretch>
                        </a:blipFill>
                      </a:tcPr>
                    </a:tc>
                    <a:tc>
                      <a:txBody>
                        <a:bodyPr/>
                        <a:lstStyle/>
                        <a:p>
                          <a:endParaRPr lang="en-US"/>
                        </a:p>
                      </a:txBody>
                      <a:tcPr>
                        <a:blipFill>
                          <a:blip r:embed="rId2"/>
                          <a:stretch>
                            <a:fillRect l="-182500" t="-107407" r="-81818" b="-2469"/>
                          </a:stretch>
                        </a:blipFill>
                      </a:tcPr>
                    </a:tc>
                    <a:tc>
                      <a:txBody>
                        <a:bodyPr/>
                        <a:lstStyle/>
                        <a:p>
                          <a:endParaRPr lang="en-US"/>
                        </a:p>
                      </a:txBody>
                      <a:tcPr>
                        <a:blipFill>
                          <a:blip r:embed="rId2"/>
                          <a:stretch>
                            <a:fillRect l="-349157" t="-107407" r="-1124" b="-2469"/>
                          </a:stretch>
                        </a:blipFill>
                      </a:tcPr>
                    </a:tc>
                    <a:extLst>
                      <a:ext uri="{0D108BD9-81ED-4DB2-BD59-A6C34878D82A}">
                        <a16:rowId xmlns:a16="http://schemas.microsoft.com/office/drawing/2014/main" val="1121925249"/>
                      </a:ext>
                    </a:extLst>
                  </a:tr>
                </a:tbl>
              </a:graphicData>
            </a:graphic>
          </p:graphicFrame>
        </mc:Fallback>
      </mc:AlternateContent>
      <p:sp>
        <p:nvSpPr>
          <p:cNvPr id="9" name="TextBox 8">
            <a:extLst>
              <a:ext uri="{FF2B5EF4-FFF2-40B4-BE49-F238E27FC236}">
                <a16:creationId xmlns:a16="http://schemas.microsoft.com/office/drawing/2014/main" id="{8F728E46-1D16-4898-9CE5-5202DEB77B40}"/>
              </a:ext>
            </a:extLst>
          </p:cNvPr>
          <p:cNvSpPr txBox="1"/>
          <p:nvPr/>
        </p:nvSpPr>
        <p:spPr>
          <a:xfrm>
            <a:off x="1563271" y="41148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final calibration value is equal to the equatorial circumference of the system.</a:t>
            </a:r>
          </a:p>
        </p:txBody>
      </p:sp>
    </p:spTree>
    <p:extLst>
      <p:ext uri="{BB962C8B-B14F-4D97-AF65-F5344CB8AC3E}">
        <p14:creationId xmlns:p14="http://schemas.microsoft.com/office/powerpoint/2010/main" val="291870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Southern Pole Region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559896"/>
            <a:ext cx="3803266" cy="364459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590235"/>
            <a:ext cx="3819167" cy="3637074"/>
          </a:xfrm>
          <a:prstGeom prst="rect">
            <a:avLst/>
          </a:prstGeom>
        </p:spPr>
      </p:pic>
    </p:spTree>
    <p:extLst>
      <p:ext uri="{BB962C8B-B14F-4D97-AF65-F5344CB8AC3E}">
        <p14:creationId xmlns:p14="http://schemas.microsoft.com/office/powerpoint/2010/main" val="41820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Mars: The Mirror Planet</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Equatorial Region (Side)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325879" y="2659481"/>
            <a:ext cx="3803266" cy="3445419"/>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satellite terrain image and a corresponding elevation heat map overlay.</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889928" y="2644815"/>
            <a:ext cx="3819167" cy="3527914"/>
          </a:xfrm>
          <a:prstGeom prst="rect">
            <a:avLst/>
          </a:prstGeom>
        </p:spPr>
      </p:pic>
    </p:spTree>
    <p:extLst>
      <p:ext uri="{BB962C8B-B14F-4D97-AF65-F5344CB8AC3E}">
        <p14:creationId xmlns:p14="http://schemas.microsoft.com/office/powerpoint/2010/main" val="30064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half of the planet Mars appears to have exponentially more impact craters than the other. 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284412" y="2863400"/>
            <a:ext cx="3584135" cy="35285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74403" y="2895484"/>
            <a:ext cx="3699703" cy="352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552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regions/areas and the line separating the region with extremely dense populations of craters from the region with very sparce populations of craters.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55812" y="2815867"/>
            <a:ext cx="3895698"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942989" y="2823888"/>
            <a:ext cx="3699703" cy="30435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70599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Note that the area is the equivalent of an entire hemisphere (one side of the planet). Also note that the sparsely populated region is contained within the northern hemisphere.</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341734" y="2903079"/>
            <a:ext cx="3323853" cy="30395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7104317" y="2911100"/>
            <a:ext cx="3377047" cy="30435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4506C7-642F-461C-9FE6-66A980C7B4A0}"/>
              </a:ext>
            </a:extLst>
          </p:cNvPr>
          <p:cNvSpPr txBox="1"/>
          <p:nvPr/>
        </p:nvSpPr>
        <p:spPr>
          <a:xfrm>
            <a:off x="7618412" y="6093023"/>
            <a:ext cx="2791405" cy="307777"/>
          </a:xfrm>
          <a:prstGeom prst="rect">
            <a:avLst/>
          </a:prstGeom>
          <a:noFill/>
        </p:spPr>
        <p:txBody>
          <a:bodyPr wrap="none" rtlCol="0">
            <a:spAutoFit/>
          </a:bodyPr>
          <a:lstStyle/>
          <a:p>
            <a:r>
              <a:rPr lang="en-US" sz="1400" dirty="0"/>
              <a:t>Densely Populated With Craters</a:t>
            </a:r>
          </a:p>
        </p:txBody>
      </p:sp>
      <p:sp>
        <p:nvSpPr>
          <p:cNvPr id="12" name="TextBox 11">
            <a:extLst>
              <a:ext uri="{FF2B5EF4-FFF2-40B4-BE49-F238E27FC236}">
                <a16:creationId xmlns:a16="http://schemas.microsoft.com/office/drawing/2014/main" id="{5C69A4E8-2DC6-4F38-B47A-77891B3D5959}"/>
              </a:ext>
            </a:extLst>
          </p:cNvPr>
          <p:cNvSpPr txBox="1"/>
          <p:nvPr/>
        </p:nvSpPr>
        <p:spPr>
          <a:xfrm>
            <a:off x="2741612" y="6093023"/>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97981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Two Halves of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compare the terrain of the region sparsely populated with craters with the region densely populated with craters. </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055812" y="2901689"/>
            <a:ext cx="3895698" cy="28678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805372" y="2901689"/>
            <a:ext cx="4011508" cy="28678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B5D35E-395A-4989-9BC5-60449BD36DEC}"/>
              </a:ext>
            </a:extLst>
          </p:cNvPr>
          <p:cNvSpPr txBox="1"/>
          <p:nvPr/>
        </p:nvSpPr>
        <p:spPr>
          <a:xfrm>
            <a:off x="7618412" y="6005811"/>
            <a:ext cx="2791405" cy="307777"/>
          </a:xfrm>
          <a:prstGeom prst="rect">
            <a:avLst/>
          </a:prstGeom>
          <a:noFill/>
        </p:spPr>
        <p:txBody>
          <a:bodyPr wrap="none" rtlCol="0">
            <a:spAutoFit/>
          </a:bodyPr>
          <a:lstStyle/>
          <a:p>
            <a:r>
              <a:rPr lang="en-US" sz="1400" dirty="0"/>
              <a:t>Densely Populated With Craters</a:t>
            </a:r>
          </a:p>
        </p:txBody>
      </p:sp>
      <p:sp>
        <p:nvSpPr>
          <p:cNvPr id="10" name="TextBox 9">
            <a:extLst>
              <a:ext uri="{FF2B5EF4-FFF2-40B4-BE49-F238E27FC236}">
                <a16:creationId xmlns:a16="http://schemas.microsoft.com/office/drawing/2014/main" id="{A3FDAFF6-6E49-4764-B390-8907C51D40A4}"/>
              </a:ext>
            </a:extLst>
          </p:cNvPr>
          <p:cNvSpPr txBox="1"/>
          <p:nvPr/>
        </p:nvSpPr>
        <p:spPr>
          <a:xfrm>
            <a:off x="2741612" y="6005811"/>
            <a:ext cx="2810256" cy="307777"/>
          </a:xfrm>
          <a:prstGeom prst="rect">
            <a:avLst/>
          </a:prstGeom>
          <a:noFill/>
        </p:spPr>
        <p:txBody>
          <a:bodyPr wrap="none" rtlCol="0">
            <a:spAutoFit/>
          </a:bodyPr>
          <a:lstStyle/>
          <a:p>
            <a:r>
              <a:rPr lang="en-US" sz="1400" dirty="0"/>
              <a:t>Sparsely Populated With Craters</a:t>
            </a:r>
          </a:p>
        </p:txBody>
      </p:sp>
    </p:spTree>
    <p:extLst>
      <p:ext uri="{BB962C8B-B14F-4D97-AF65-F5344CB8AC3E}">
        <p14:creationId xmlns:p14="http://schemas.microsoft.com/office/powerpoint/2010/main" val="31990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 Locking</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Tidal locking between a pair of </a:t>
            </a:r>
            <a:r>
              <a:rPr lang="en-US" sz="1600" b="1" dirty="0"/>
              <a:t>co-orbiting</a:t>
            </a:r>
            <a:r>
              <a:rPr lang="en-US" sz="1600" dirty="0"/>
              <a:t> astronomical bodies occurs when one of the objects reaches a state where there is no longer any net change in its rotation rate over the course of a complete orbit. (This is also called gravitational locking, captured rotation, and spin–orbit locking.) </a:t>
            </a:r>
          </a:p>
          <a:p>
            <a:pPr indent="-246888">
              <a:lnSpc>
                <a:spcPct val="90000"/>
              </a:lnSpc>
              <a:spcAft>
                <a:spcPts val="600"/>
              </a:spcAft>
            </a:pPr>
            <a:endParaRPr lang="en-US" sz="1600" dirty="0"/>
          </a:p>
          <a:p>
            <a:pPr indent="-246888">
              <a:lnSpc>
                <a:spcPct val="90000"/>
              </a:lnSpc>
              <a:spcAft>
                <a:spcPts val="600"/>
              </a:spcAft>
            </a:pPr>
            <a:r>
              <a:rPr lang="en-US" sz="1600" dirty="0"/>
              <a:t>In the case where a tidally-locked body possesses </a:t>
            </a:r>
            <a:r>
              <a:rPr lang="en-US" sz="1600" b="1" dirty="0"/>
              <a:t>synchronous rotation</a:t>
            </a:r>
            <a:r>
              <a:rPr lang="en-US" sz="1600" dirty="0"/>
              <a:t>, the object takes just as long to rotate around its own axis as it does to revolve around its partner. For example, </a:t>
            </a:r>
            <a:r>
              <a:rPr lang="en-US" sz="1600" b="1" dirty="0"/>
              <a:t>the same side of the Moon always faces the Earth</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If the Moon were not rotating at all, it would alternately show its near and far sides to Earth, while moving around Earth in orbit, as shown in the right figure.</a:t>
            </a:r>
          </a:p>
          <a:p>
            <a:pPr indent="-246888">
              <a:lnSpc>
                <a:spcPct val="90000"/>
              </a:lnSpc>
              <a:spcAft>
                <a:spcPts val="600"/>
              </a:spcAft>
            </a:pPr>
            <a:endParaRPr lang="en-US" sz="1600" dirty="0"/>
          </a:p>
        </p:txBody>
      </p:sp>
      <p:pic>
        <p:nvPicPr>
          <p:cNvPr id="1028" name="Picture 4">
            <a:extLst>
              <a:ext uri="{FF2B5EF4-FFF2-40B4-BE49-F238E27FC236}">
                <a16:creationId xmlns:a16="http://schemas.microsoft.com/office/drawing/2014/main" id="{9FA4A18E-0968-49DF-B99B-DC4CC229121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153166" y="1696933"/>
            <a:ext cx="4192905" cy="4114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spTree>
    <p:extLst>
      <p:ext uri="{BB962C8B-B14F-4D97-AF65-F5344CB8AC3E}">
        <p14:creationId xmlns:p14="http://schemas.microsoft.com/office/powerpoint/2010/main" val="16757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52169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One (contiguous) half of the planet Mars appears to possess exponentially more impact craters than the other. </a:t>
            </a:r>
          </a:p>
          <a:p>
            <a:pPr indent="-246888">
              <a:lnSpc>
                <a:spcPct val="90000"/>
              </a:lnSpc>
              <a:spcAft>
                <a:spcPts val="600"/>
              </a:spcAft>
            </a:pPr>
            <a:endParaRPr lang="en-US" sz="1600" dirty="0"/>
          </a:p>
          <a:p>
            <a:pPr indent="-246888">
              <a:lnSpc>
                <a:spcPct val="90000"/>
              </a:lnSpc>
              <a:spcAft>
                <a:spcPts val="600"/>
              </a:spcAft>
            </a:pPr>
            <a:r>
              <a:rPr lang="en-US" sz="1600" dirty="0"/>
              <a:t>In addition, the side of Mars with the most craters is also higher in elevation (mean elevation). </a:t>
            </a:r>
          </a:p>
          <a:p>
            <a:pPr indent="-246888">
              <a:lnSpc>
                <a:spcPct val="90000"/>
              </a:lnSpc>
              <a:spcAft>
                <a:spcPts val="600"/>
              </a:spcAft>
            </a:pPr>
            <a:endParaRPr lang="en-US" sz="1600" dirty="0"/>
          </a:p>
          <a:p>
            <a:pPr indent="-246888">
              <a:lnSpc>
                <a:spcPct val="90000"/>
              </a:lnSpc>
              <a:spcAft>
                <a:spcPts val="600"/>
              </a:spcAft>
            </a:pPr>
            <a:r>
              <a:rPr lang="en-US" sz="1600" dirty="0"/>
              <a:t>This would be the result of millions, or even billions of years of space debris (asteroids, comets, etc.) falling primarily on one side of the planet.</a:t>
            </a:r>
          </a:p>
          <a:p>
            <a:pPr indent="-246888">
              <a:lnSpc>
                <a:spcPct val="90000"/>
              </a:lnSpc>
              <a:spcAft>
                <a:spcPts val="600"/>
              </a:spcAft>
            </a:pPr>
            <a:endParaRPr lang="en-US" sz="1600" dirty="0"/>
          </a:p>
          <a:p>
            <a:pPr indent="-246888">
              <a:lnSpc>
                <a:spcPct val="90000"/>
              </a:lnSpc>
              <a:spcAft>
                <a:spcPts val="600"/>
              </a:spcAft>
            </a:pPr>
            <a:endParaRPr lang="en-US" sz="1600" dirty="0"/>
          </a:p>
        </p:txBody>
      </p:sp>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https://en.wikipedia.org/wiki/Tidal_locking</a:t>
            </a:r>
            <a:endParaRPr lang="en-US" sz="1200" dirty="0"/>
          </a:p>
        </p:txBody>
      </p:sp>
      <p:grpSp>
        <p:nvGrpSpPr>
          <p:cNvPr id="2" name="Group 1">
            <a:extLst>
              <a:ext uri="{FF2B5EF4-FFF2-40B4-BE49-F238E27FC236}">
                <a16:creationId xmlns:a16="http://schemas.microsoft.com/office/drawing/2014/main" id="{13ECB82A-984B-46BF-B01A-00D5B50BF05F}"/>
              </a:ext>
            </a:extLst>
          </p:cNvPr>
          <p:cNvGrpSpPr/>
          <p:nvPr/>
        </p:nvGrpSpPr>
        <p:grpSpPr>
          <a:xfrm>
            <a:off x="6227547" y="1271944"/>
            <a:ext cx="5118525" cy="4314112"/>
            <a:chOff x="6227546" y="1893991"/>
            <a:chExt cx="5118525" cy="4314112"/>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9866711">
              <a:off x="7612271" y="3326012"/>
              <a:ext cx="2195045" cy="1712403"/>
            </a:xfrm>
            <a:prstGeom prst="rect">
              <a:avLst/>
            </a:prstGeom>
          </p:spPr>
        </p:pic>
        <p:grpSp>
          <p:nvGrpSpPr>
            <p:cNvPr id="18" name="Group 17">
              <a:extLst>
                <a:ext uri="{FF2B5EF4-FFF2-40B4-BE49-F238E27FC236}">
                  <a16:creationId xmlns:a16="http://schemas.microsoft.com/office/drawing/2014/main" id="{3C42EC4B-9F31-4EFB-A683-97DAD7F640E3}"/>
                </a:ext>
              </a:extLst>
            </p:cNvPr>
            <p:cNvGrpSpPr/>
            <p:nvPr/>
          </p:nvGrpSpPr>
          <p:grpSpPr>
            <a:xfrm rot="560498">
              <a:off x="9648033" y="2598329"/>
              <a:ext cx="1562054" cy="1268739"/>
              <a:chOff x="9574974" y="3352800"/>
              <a:chExt cx="1050580" cy="903319"/>
            </a:xfrm>
          </p:grpSpPr>
          <p:sp>
            <p:nvSpPr>
              <p:cNvPr id="20" name="Oval 19">
                <a:extLst>
                  <a:ext uri="{FF2B5EF4-FFF2-40B4-BE49-F238E27FC236}">
                    <a16:creationId xmlns:a16="http://schemas.microsoft.com/office/drawing/2014/main" id="{02A22E3F-CF91-4CA4-A8C0-832E2B035EE4}"/>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8660270F-5424-4554-8A23-93861838BCE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02B456-2C90-4A85-B7B8-642C542665A0}"/>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9078536-87E0-412E-98AE-96DFF0AEC7BB}"/>
                </a:ext>
              </a:extLst>
            </p:cNvPr>
            <p:cNvGrpSpPr/>
            <p:nvPr/>
          </p:nvGrpSpPr>
          <p:grpSpPr>
            <a:xfrm rot="20466984">
              <a:off x="8776233" y="1893991"/>
              <a:ext cx="1562054" cy="1268739"/>
              <a:chOff x="9574974" y="3352800"/>
              <a:chExt cx="1050580" cy="903319"/>
            </a:xfrm>
          </p:grpSpPr>
          <p:sp>
            <p:nvSpPr>
              <p:cNvPr id="26" name="Oval 25">
                <a:extLst>
                  <a:ext uri="{FF2B5EF4-FFF2-40B4-BE49-F238E27FC236}">
                    <a16:creationId xmlns:a16="http://schemas.microsoft.com/office/drawing/2014/main" id="{B94B6EC5-C0CF-4399-8217-C5DCD5F16A0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E1276481-1DED-4192-86AE-62BD0A3D661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6631874-6F09-4AD8-8865-C819FCFB823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FEFD913-E2FE-4BA5-8A09-872D4108F13E}"/>
                </a:ext>
              </a:extLst>
            </p:cNvPr>
            <p:cNvGrpSpPr/>
            <p:nvPr/>
          </p:nvGrpSpPr>
          <p:grpSpPr>
            <a:xfrm rot="1572787">
              <a:off x="9784017" y="3435456"/>
              <a:ext cx="1562054" cy="1268739"/>
              <a:chOff x="9574974" y="3352800"/>
              <a:chExt cx="1050580" cy="903319"/>
            </a:xfrm>
          </p:grpSpPr>
          <p:sp>
            <p:nvSpPr>
              <p:cNvPr id="30" name="Oval 29">
                <a:extLst>
                  <a:ext uri="{FF2B5EF4-FFF2-40B4-BE49-F238E27FC236}">
                    <a16:creationId xmlns:a16="http://schemas.microsoft.com/office/drawing/2014/main" id="{C66345E8-9204-4A23-AAA6-0F26334A7C9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69AB8953-893D-4D29-90EB-DBE1B8DF449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86F6C0-96D0-418B-8B22-921EC7765DC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071B06C5-97D3-4A33-9CD7-BF00CB9CE424}"/>
                </a:ext>
              </a:extLst>
            </p:cNvPr>
            <p:cNvGrpSpPr/>
            <p:nvPr/>
          </p:nvGrpSpPr>
          <p:grpSpPr>
            <a:xfrm rot="9593184">
              <a:off x="6227546" y="4939364"/>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609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based on the grouping and distribution of the impact craters, the most likely cause of this condition is that </a:t>
                </a:r>
                <a:r>
                  <a:rPr lang="en-US" sz="1600" b="1" dirty="0"/>
                  <a:t>Mars was once tidally-locked in a co-orbital configuration with another planet</a:t>
                </a:r>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The co-orbital partner would need to be </a:t>
                </a:r>
                <a:r>
                  <a:rPr lang="en-US" sz="1600" b="1" dirty="0"/>
                  <a:t>at least the size of Mars</a:t>
                </a:r>
                <a:r>
                  <a:rPr lang="en-US" sz="1600" dirty="0"/>
                  <a:t>. And the pair would need to orbit each other at a close enough distance to “shield” nearly </a:t>
                </a:r>
                <a14:m>
                  <m:oMath xmlns:m="http://schemas.openxmlformats.org/officeDocument/2006/math">
                    <m:r>
                      <a:rPr lang="en-US" sz="1600" b="1" i="1" dirty="0" smtClean="0">
                        <a:latin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oMath>
                </a14:m>
                <a:r>
                  <a:rPr lang="en-US" sz="1600" dirty="0"/>
                  <a:t> of the </a:t>
                </a:r>
                <a:r>
                  <a:rPr lang="en-US" sz="1600" b="1" dirty="0"/>
                  <a:t>face</a:t>
                </a:r>
                <a:r>
                  <a:rPr lang="en-US" sz="1600" dirty="0"/>
                  <a:t> of Mars.</a:t>
                </a:r>
              </a:p>
              <a:p>
                <a:pPr indent="-246888">
                  <a:lnSpc>
                    <a:spcPct val="90000"/>
                  </a:lnSpc>
                  <a:spcAft>
                    <a:spcPts val="600"/>
                  </a:spcAft>
                </a:pPr>
                <a:endParaRPr lang="en-US" sz="1600" dirty="0"/>
              </a:p>
              <a:p>
                <a:pPr indent="-246888">
                  <a:lnSpc>
                    <a:spcPct val="90000"/>
                  </a:lnSpc>
                  <a:spcAft>
                    <a:spcPts val="600"/>
                  </a:spcAft>
                </a:pPr>
                <a:r>
                  <a:rPr lang="en-US" sz="1600" dirty="0"/>
                  <a:t>In other words, the co-orbital partner (at its minimum size) would be a </a:t>
                </a:r>
                <a:r>
                  <a:rPr lang="en-US" sz="1600" b="1" dirty="0"/>
                  <a:t>mirror</a:t>
                </a:r>
                <a:r>
                  <a:rPr lang="en-US" sz="1600" dirty="0"/>
                  <a:t> (or twin) or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46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42" name="Group 41">
            <a:extLst>
              <a:ext uri="{FF2B5EF4-FFF2-40B4-BE49-F238E27FC236}">
                <a16:creationId xmlns:a16="http://schemas.microsoft.com/office/drawing/2014/main" id="{89C994D5-E606-4E38-8BA4-C35E7F9D1B6B}"/>
              </a:ext>
            </a:extLst>
          </p:cNvPr>
          <p:cNvGrpSpPr/>
          <p:nvPr/>
        </p:nvGrpSpPr>
        <p:grpSpPr>
          <a:xfrm>
            <a:off x="6323012" y="1116400"/>
            <a:ext cx="5118525" cy="4314112"/>
            <a:chOff x="6227546" y="1893991"/>
            <a:chExt cx="5118525" cy="4314112"/>
          </a:xfrm>
        </p:grpSpPr>
        <p:grpSp>
          <p:nvGrpSpPr>
            <p:cNvPr id="43" name="Group 42">
              <a:extLst>
                <a:ext uri="{FF2B5EF4-FFF2-40B4-BE49-F238E27FC236}">
                  <a16:creationId xmlns:a16="http://schemas.microsoft.com/office/drawing/2014/main" id="{46461790-582F-4DDC-B031-93739BEFB64F}"/>
                </a:ext>
              </a:extLst>
            </p:cNvPr>
            <p:cNvGrpSpPr/>
            <p:nvPr/>
          </p:nvGrpSpPr>
          <p:grpSpPr>
            <a:xfrm rot="560498">
              <a:off x="9648033" y="2598329"/>
              <a:ext cx="1562054" cy="1268739"/>
              <a:chOff x="9574974" y="3352800"/>
              <a:chExt cx="1050580" cy="903319"/>
            </a:xfrm>
          </p:grpSpPr>
          <p:sp>
            <p:nvSpPr>
              <p:cNvPr id="61" name="Oval 60">
                <a:extLst>
                  <a:ext uri="{FF2B5EF4-FFF2-40B4-BE49-F238E27FC236}">
                    <a16:creationId xmlns:a16="http://schemas.microsoft.com/office/drawing/2014/main" id="{0A5D3236-4310-48D0-AD3F-F1CA5B23D4F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9BB179A4-A328-42B7-8F87-29B2E9D6DA9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6CD9D54-7516-42BB-9376-2774466EADFE}"/>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787D3E52-9931-438F-AFA4-8DB6CFE8DB46}"/>
                </a:ext>
              </a:extLst>
            </p:cNvPr>
            <p:cNvGrpSpPr/>
            <p:nvPr/>
          </p:nvGrpSpPr>
          <p:grpSpPr>
            <a:xfrm rot="20466984">
              <a:off x="8776233" y="1893991"/>
              <a:ext cx="1562054" cy="1268739"/>
              <a:chOff x="9574974" y="3352800"/>
              <a:chExt cx="1050580" cy="903319"/>
            </a:xfrm>
          </p:grpSpPr>
          <p:sp>
            <p:nvSpPr>
              <p:cNvPr id="58" name="Oval 57">
                <a:extLst>
                  <a:ext uri="{FF2B5EF4-FFF2-40B4-BE49-F238E27FC236}">
                    <a16:creationId xmlns:a16="http://schemas.microsoft.com/office/drawing/2014/main" id="{851F9F4E-7862-44BE-9564-9439DB7DDDBE}"/>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a:extLst>
                  <a:ext uri="{FF2B5EF4-FFF2-40B4-BE49-F238E27FC236}">
                    <a16:creationId xmlns:a16="http://schemas.microsoft.com/office/drawing/2014/main" id="{E14B8114-BC0D-455F-BD0A-4435DC600AB1}"/>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C596C04-0A86-44D3-AA8E-28ADD1E41A0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4DD9C52-8B78-407F-BA46-D8C2F6EE5DCD}"/>
                </a:ext>
              </a:extLst>
            </p:cNvPr>
            <p:cNvGrpSpPr/>
            <p:nvPr/>
          </p:nvGrpSpPr>
          <p:grpSpPr>
            <a:xfrm rot="1572787">
              <a:off x="9784017" y="3435456"/>
              <a:ext cx="1562054" cy="1268739"/>
              <a:chOff x="9574974" y="3352800"/>
              <a:chExt cx="1050580" cy="903319"/>
            </a:xfrm>
          </p:grpSpPr>
          <p:sp>
            <p:nvSpPr>
              <p:cNvPr id="55" name="Oval 54">
                <a:extLst>
                  <a:ext uri="{FF2B5EF4-FFF2-40B4-BE49-F238E27FC236}">
                    <a16:creationId xmlns:a16="http://schemas.microsoft.com/office/drawing/2014/main" id="{9C1263A1-7950-4A2B-B36E-2B6659C7F560}"/>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1CF0806E-7DBD-47B7-930C-F234BB4AD473}"/>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D75751-E366-4B45-A10C-814E8375123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D9ACD98C-E123-4D0A-8D68-C182A80C4856}"/>
                </a:ext>
              </a:extLst>
            </p:cNvPr>
            <p:cNvGrpSpPr/>
            <p:nvPr/>
          </p:nvGrpSpPr>
          <p:grpSpPr>
            <a:xfrm rot="9593184">
              <a:off x="6227546" y="4939364"/>
              <a:ext cx="1562054" cy="1268739"/>
              <a:chOff x="9574974" y="3352800"/>
              <a:chExt cx="1050580" cy="903319"/>
            </a:xfrm>
          </p:grpSpPr>
          <p:sp>
            <p:nvSpPr>
              <p:cNvPr id="52" name="Oval 51">
                <a:extLst>
                  <a:ext uri="{FF2B5EF4-FFF2-40B4-BE49-F238E27FC236}">
                    <a16:creationId xmlns:a16="http://schemas.microsoft.com/office/drawing/2014/main" id="{718725C3-C2AB-472E-A8A2-146515A38153}"/>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FD5766AA-9B50-4E9F-AA0B-F77B59B9BC16}"/>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D218F8-A40E-42A8-93D3-E1D531E50575}"/>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98997FF7-7FE6-40D4-95E8-CD9AADBA2E32}"/>
                </a:ext>
              </a:extLst>
            </p:cNvPr>
            <p:cNvGrpSpPr>
              <a:grpSpLocks noChangeAspect="1"/>
            </p:cNvGrpSpPr>
            <p:nvPr/>
          </p:nvGrpSpPr>
          <p:grpSpPr>
            <a:xfrm rot="20109910">
              <a:off x="7457677" y="3726698"/>
              <a:ext cx="1962797" cy="648009"/>
              <a:chOff x="7353555" y="1828800"/>
              <a:chExt cx="1145309" cy="378119"/>
            </a:xfrm>
          </p:grpSpPr>
          <p:pic>
            <p:nvPicPr>
              <p:cNvPr id="50" name="Picture 49">
                <a:extLst>
                  <a:ext uri="{FF2B5EF4-FFF2-40B4-BE49-F238E27FC236}">
                    <a16:creationId xmlns:a16="http://schemas.microsoft.com/office/drawing/2014/main" id="{C2CA1254-439E-4BD1-A147-7FD904D8B2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51" name="Picture 50">
                <a:extLst>
                  <a:ext uri="{FF2B5EF4-FFF2-40B4-BE49-F238E27FC236}">
                    <a16:creationId xmlns:a16="http://schemas.microsoft.com/office/drawing/2014/main" id="{84C3849C-04AD-4F43-A05D-17657F7088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8" name="Arc 47">
              <a:extLst>
                <a:ext uri="{FF2B5EF4-FFF2-40B4-BE49-F238E27FC236}">
                  <a16:creationId xmlns:a16="http://schemas.microsoft.com/office/drawing/2014/main" id="{1F9F15A9-EBDF-4AFC-A1DA-124BDA4EA392}"/>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a:extLst>
                <a:ext uri="{FF2B5EF4-FFF2-40B4-BE49-F238E27FC236}">
                  <a16:creationId xmlns:a16="http://schemas.microsoft.com/office/drawing/2014/main" id="{6529D98F-6F4C-44C0-91ED-D02140F5125F}"/>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411645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Moon orbits the Earth at </a:t>
                </a:r>
                <a14:m>
                  <m:oMath xmlns:m="http://schemas.openxmlformats.org/officeDocument/2006/math">
                    <m:r>
                      <a:rPr lang="en-US" sz="1600" b="1" i="0"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If Mars was tidally locked with a twin of itself, each planet could create a total eclipse of the Sun for the other (as it passed between its twin and the Sun).</a:t>
                </a:r>
              </a:p>
              <a:p>
                <a:pPr indent="-246888">
                  <a:lnSpc>
                    <a:spcPct val="90000"/>
                  </a:lnSpc>
                  <a:spcAft>
                    <a:spcPts val="600"/>
                  </a:spcAft>
                </a:pPr>
                <a:endParaRPr lang="en-US" sz="1600" dirty="0"/>
              </a:p>
              <a:p>
                <a:pPr indent="-246888">
                  <a:lnSpc>
                    <a:spcPct val="90000"/>
                  </a:lnSpc>
                  <a:spcAft>
                    <a:spcPts val="600"/>
                  </a:spcAft>
                </a:pPr>
                <a:r>
                  <a:rPr lang="en-US" sz="1600" dirty="0"/>
                  <a:t>This would require the pair to orbit each other at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and that the planets be at their minimum distance from the Sun (</a:t>
                </a:r>
                <a14:m>
                  <m:oMath xmlns:m="http://schemas.openxmlformats.org/officeDocument/2006/math">
                    <m:r>
                      <a:rPr lang="en-US" sz="1600" b="1" i="1" dirty="0" smtClean="0">
                        <a:latin typeface="Cambria Math" panose="02040503050406030204" pitchFamily="18" charset="0"/>
                      </a:rPr>
                      <m:t>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𝟒𝟗𝟒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a14:m>
                <a:r>
                  <a:rPr lang="en-US" sz="1600" dirty="0"/>
                  <a:t>). </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62" name="Group 61">
            <a:extLst>
              <a:ext uri="{FF2B5EF4-FFF2-40B4-BE49-F238E27FC236}">
                <a16:creationId xmlns:a16="http://schemas.microsoft.com/office/drawing/2014/main" id="{2764E2D2-1DFC-4D51-8B8F-ED37D4A039E9}"/>
              </a:ext>
            </a:extLst>
          </p:cNvPr>
          <p:cNvGrpSpPr/>
          <p:nvPr/>
        </p:nvGrpSpPr>
        <p:grpSpPr>
          <a:xfrm>
            <a:off x="6323012" y="1116400"/>
            <a:ext cx="5118525" cy="4314112"/>
            <a:chOff x="6227546" y="1893991"/>
            <a:chExt cx="5118525" cy="4314112"/>
          </a:xfrm>
        </p:grpSpPr>
        <p:grpSp>
          <p:nvGrpSpPr>
            <p:cNvPr id="63" name="Group 62">
              <a:extLst>
                <a:ext uri="{FF2B5EF4-FFF2-40B4-BE49-F238E27FC236}">
                  <a16:creationId xmlns:a16="http://schemas.microsoft.com/office/drawing/2014/main" id="{2BAD4DD1-BABB-4F29-B52C-23A6250D4028}"/>
                </a:ext>
              </a:extLst>
            </p:cNvPr>
            <p:cNvGrpSpPr/>
            <p:nvPr/>
          </p:nvGrpSpPr>
          <p:grpSpPr>
            <a:xfrm rot="560498">
              <a:off x="9648033" y="2598329"/>
              <a:ext cx="1562054" cy="1268739"/>
              <a:chOff x="9574974" y="3352800"/>
              <a:chExt cx="1050580" cy="903319"/>
            </a:xfrm>
          </p:grpSpPr>
          <p:sp>
            <p:nvSpPr>
              <p:cNvPr id="81" name="Oval 80">
                <a:extLst>
                  <a:ext uri="{FF2B5EF4-FFF2-40B4-BE49-F238E27FC236}">
                    <a16:creationId xmlns:a16="http://schemas.microsoft.com/office/drawing/2014/main" id="{9C43E81E-AC0A-4C75-A6CF-E83409395A6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BCD2ECE2-F885-47C5-A936-2073C5F1238F}"/>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253E401-424D-4C57-9126-87B1AA80CEFB}"/>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BE2BC951-7610-41FB-9391-77A6D3DCF861}"/>
                </a:ext>
              </a:extLst>
            </p:cNvPr>
            <p:cNvGrpSpPr/>
            <p:nvPr/>
          </p:nvGrpSpPr>
          <p:grpSpPr>
            <a:xfrm rot="20466984">
              <a:off x="8776233" y="1893991"/>
              <a:ext cx="1562054" cy="1268739"/>
              <a:chOff x="9574974" y="3352800"/>
              <a:chExt cx="1050580" cy="903319"/>
            </a:xfrm>
          </p:grpSpPr>
          <p:sp>
            <p:nvSpPr>
              <p:cNvPr id="78" name="Oval 77">
                <a:extLst>
                  <a:ext uri="{FF2B5EF4-FFF2-40B4-BE49-F238E27FC236}">
                    <a16:creationId xmlns:a16="http://schemas.microsoft.com/office/drawing/2014/main" id="{E6EFF8B0-4A86-43AE-8FE2-26054CDAE0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9" name="Straight Connector 78">
                <a:extLst>
                  <a:ext uri="{FF2B5EF4-FFF2-40B4-BE49-F238E27FC236}">
                    <a16:creationId xmlns:a16="http://schemas.microsoft.com/office/drawing/2014/main" id="{9D962871-3395-40AD-91A6-93679594BE8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8BF7FD5-E9E5-4534-82BD-94F9664881A2}"/>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0626BF5-6ED5-4595-AB87-73C9FA7E48BF}"/>
                </a:ext>
              </a:extLst>
            </p:cNvPr>
            <p:cNvGrpSpPr/>
            <p:nvPr/>
          </p:nvGrpSpPr>
          <p:grpSpPr>
            <a:xfrm rot="1572787">
              <a:off x="9784017" y="3435456"/>
              <a:ext cx="1562054" cy="1268739"/>
              <a:chOff x="9574974" y="3352800"/>
              <a:chExt cx="1050580" cy="903319"/>
            </a:xfrm>
          </p:grpSpPr>
          <p:sp>
            <p:nvSpPr>
              <p:cNvPr id="75" name="Oval 74">
                <a:extLst>
                  <a:ext uri="{FF2B5EF4-FFF2-40B4-BE49-F238E27FC236}">
                    <a16:creationId xmlns:a16="http://schemas.microsoft.com/office/drawing/2014/main" id="{96328167-5EE0-49CB-8593-CF99313D7617}"/>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6" name="Straight Connector 75">
                <a:extLst>
                  <a:ext uri="{FF2B5EF4-FFF2-40B4-BE49-F238E27FC236}">
                    <a16:creationId xmlns:a16="http://schemas.microsoft.com/office/drawing/2014/main" id="{02B80021-3E79-42CF-9B47-A61743D10157}"/>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8B284B-AE92-4D98-9387-EEFC790B5E11}"/>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F77BF13-81E3-4EA3-AB5F-C7C5F5293274}"/>
                </a:ext>
              </a:extLst>
            </p:cNvPr>
            <p:cNvGrpSpPr/>
            <p:nvPr/>
          </p:nvGrpSpPr>
          <p:grpSpPr>
            <a:xfrm rot="9593184">
              <a:off x="6227546" y="4939364"/>
              <a:ext cx="1562054" cy="1268739"/>
              <a:chOff x="9574974" y="3352800"/>
              <a:chExt cx="1050580" cy="903319"/>
            </a:xfrm>
          </p:grpSpPr>
          <p:sp>
            <p:nvSpPr>
              <p:cNvPr id="72" name="Oval 71">
                <a:extLst>
                  <a:ext uri="{FF2B5EF4-FFF2-40B4-BE49-F238E27FC236}">
                    <a16:creationId xmlns:a16="http://schemas.microsoft.com/office/drawing/2014/main" id="{AB4EB5F9-AA48-4E90-971D-48B745D84212}"/>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Connector 72">
                <a:extLst>
                  <a:ext uri="{FF2B5EF4-FFF2-40B4-BE49-F238E27FC236}">
                    <a16:creationId xmlns:a16="http://schemas.microsoft.com/office/drawing/2014/main" id="{81AF5CF2-FA0C-4D7B-ACB8-621101D1665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C33DEDC-CD91-4404-8D04-AB76C186DAF7}"/>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50FBC538-FC1E-4914-AA24-6F3089F77BB0}"/>
                </a:ext>
              </a:extLst>
            </p:cNvPr>
            <p:cNvGrpSpPr>
              <a:grpSpLocks noChangeAspect="1"/>
            </p:cNvGrpSpPr>
            <p:nvPr/>
          </p:nvGrpSpPr>
          <p:grpSpPr>
            <a:xfrm rot="20109910">
              <a:off x="7457677" y="3726698"/>
              <a:ext cx="1962797" cy="648009"/>
              <a:chOff x="7353555" y="1828800"/>
              <a:chExt cx="1145309" cy="378119"/>
            </a:xfrm>
          </p:grpSpPr>
          <p:pic>
            <p:nvPicPr>
              <p:cNvPr id="70" name="Picture 69">
                <a:extLst>
                  <a:ext uri="{FF2B5EF4-FFF2-40B4-BE49-F238E27FC236}">
                    <a16:creationId xmlns:a16="http://schemas.microsoft.com/office/drawing/2014/main" id="{3CCC5A16-8C56-4976-BAAF-24D561B1E4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71" name="Picture 70">
                <a:extLst>
                  <a:ext uri="{FF2B5EF4-FFF2-40B4-BE49-F238E27FC236}">
                    <a16:creationId xmlns:a16="http://schemas.microsoft.com/office/drawing/2014/main" id="{925E6DD1-7158-4DBB-BECC-7DE97B876A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68" name="Arc 67">
              <a:extLst>
                <a:ext uri="{FF2B5EF4-FFF2-40B4-BE49-F238E27FC236}">
                  <a16:creationId xmlns:a16="http://schemas.microsoft.com/office/drawing/2014/main" id="{B5B2C1D1-806E-49C2-8A7E-F1CC0495B357}"/>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9" name="Arc 68">
              <a:extLst>
                <a:ext uri="{FF2B5EF4-FFF2-40B4-BE49-F238E27FC236}">
                  <a16:creationId xmlns:a16="http://schemas.microsoft.com/office/drawing/2014/main" id="{EBBD2649-C09B-4D60-B47B-06ADEBFA2811}"/>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64908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information for the newly created measurement system pair.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Measurement System Pairs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24892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743264980"/>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3065007818"/>
                  </p:ext>
                </p:extLst>
              </p:nvPr>
            </p:nvGraphicFramePr>
            <p:xfrm>
              <a:off x="2125788" y="2376586"/>
              <a:ext cx="7937247" cy="1417320"/>
            </p:xfrm>
            <a:graphic>
              <a:graphicData uri="http://schemas.openxmlformats.org/drawingml/2006/table">
                <a:tbl>
                  <a:tblPr firstRow="1" bandRow="1">
                    <a:tableStyleId>{073A0DAA-6AF3-43AB-8588-CEC1D06C72B9}</a:tableStyleId>
                  </a:tblPr>
                  <a:tblGrid>
                    <a:gridCol w="4605127">
                      <a:extLst>
                        <a:ext uri="{9D8B030D-6E8A-4147-A177-3AD203B41FA5}">
                          <a16:colId xmlns:a16="http://schemas.microsoft.com/office/drawing/2014/main" val="647043331"/>
                        </a:ext>
                      </a:extLst>
                    </a:gridCol>
                    <a:gridCol w="3332120">
                      <a:extLst>
                        <a:ext uri="{9D8B030D-6E8A-4147-A177-3AD203B41FA5}">
                          <a16:colId xmlns:a16="http://schemas.microsoft.com/office/drawing/2014/main" val="2089465188"/>
                        </a:ext>
                      </a:extLst>
                    </a:gridCol>
                  </a:tblGrid>
                  <a:tr h="304800">
                    <a:tc gridSpan="2">
                      <a:txBody>
                        <a:bodyPr/>
                        <a:lstStyle/>
                        <a:p>
                          <a:pPr algn="ctr"/>
                          <a:r>
                            <a:rPr lang="en-US" sz="1400" dirty="0"/>
                            <a:t>Measurement System Pair</a:t>
                          </a:r>
                        </a:p>
                      </a:txBody>
                      <a:tcPr/>
                    </a:tc>
                    <a:tc hMerge="1">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Base Calibration Value</a:t>
                          </a:r>
                        </a:p>
                      </a:txBody>
                      <a:tcPr/>
                    </a:tc>
                    <a:tc>
                      <a:txBody>
                        <a:bodyPr/>
                        <a:lstStyle/>
                        <a:p>
                          <a:endParaRPr lang="en-US"/>
                        </a:p>
                      </a:txBody>
                      <a:tcPr>
                        <a:blipFill>
                          <a:blip r:embed="rId2"/>
                          <a:stretch>
                            <a:fillRect l="-138391" t="-82258" r="-731" b="-200000"/>
                          </a:stretch>
                        </a:blipFill>
                      </a:tcPr>
                    </a:tc>
                    <a:extLst>
                      <a:ext uri="{0D108BD9-81ED-4DB2-BD59-A6C34878D82A}">
                        <a16:rowId xmlns:a16="http://schemas.microsoft.com/office/drawing/2014/main" val="11219252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(Radius-Based System) </a:t>
                          </a:r>
                        </a:p>
                      </a:txBody>
                      <a:tcPr/>
                    </a:tc>
                    <a:tc>
                      <a:txBody>
                        <a:bodyPr/>
                        <a:lstStyle/>
                        <a:p>
                          <a:endParaRPr lang="en-US"/>
                        </a:p>
                      </a:txBody>
                      <a:tcPr>
                        <a:blipFill>
                          <a:blip r:embed="rId2"/>
                          <a:stretch>
                            <a:fillRect l="-138391" t="-185246" r="-731" b="-103279"/>
                          </a:stretch>
                        </a:blipFill>
                      </a:tcPr>
                    </a:tc>
                    <a:extLst>
                      <a:ext uri="{0D108BD9-81ED-4DB2-BD59-A6C34878D82A}">
                        <a16:rowId xmlns:a16="http://schemas.microsoft.com/office/drawing/2014/main" val="27577878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465562"/>
                              </a:solidFill>
                              <a:effectLst/>
                              <a:uLnTx/>
                              <a:uFillTx/>
                              <a:latin typeface="+mn-lt"/>
                              <a:ea typeface="+mn-ea"/>
                              <a:cs typeface="+mn-cs"/>
                            </a:rPr>
                            <a:t>Calibration Value (Circumference-Based System) </a:t>
                          </a:r>
                        </a:p>
                      </a:txBody>
                      <a:tcPr/>
                    </a:tc>
                    <a:tc>
                      <a:txBody>
                        <a:bodyPr/>
                        <a:lstStyle/>
                        <a:p>
                          <a:endParaRPr lang="en-US"/>
                        </a:p>
                      </a:txBody>
                      <a:tcPr>
                        <a:blipFill>
                          <a:blip r:embed="rId2"/>
                          <a:stretch>
                            <a:fillRect l="-138391" t="-285246" r="-731" b="-3279"/>
                          </a:stretch>
                        </a:blipFill>
                      </a:tcPr>
                    </a:tc>
                    <a:extLst>
                      <a:ext uri="{0D108BD9-81ED-4DB2-BD59-A6C34878D82A}">
                        <a16:rowId xmlns:a16="http://schemas.microsoft.com/office/drawing/2014/main" val="174326498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A107189-2314-4E2C-97AF-3CDB8EC4593E}"/>
                  </a:ext>
                </a:extLst>
              </p:cNvPr>
              <p:cNvSpPr txBox="1"/>
              <p:nvPr/>
            </p:nvSpPr>
            <p:spPr>
              <a:xfrm>
                <a:off x="1552823" y="4147072"/>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system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9" name="TextBox 8">
                <a:extLst>
                  <a:ext uri="{FF2B5EF4-FFF2-40B4-BE49-F238E27FC236}">
                    <a16:creationId xmlns:a16="http://schemas.microsoft.com/office/drawing/2014/main" id="{6A107189-2314-4E2C-97AF-3CDB8EC4593E}"/>
                  </a:ext>
                </a:extLst>
              </p:cNvPr>
              <p:cNvSpPr txBox="1">
                <a:spLocks noRot="1" noChangeAspect="1" noMove="1" noResize="1" noEditPoints="1" noAdjustHandles="1" noChangeArrowheads="1" noChangeShapeType="1" noTextEdit="1"/>
              </p:cNvSpPr>
              <p:nvPr/>
            </p:nvSpPr>
            <p:spPr>
              <a:xfrm>
                <a:off x="1552823" y="4147072"/>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407253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370638"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a:t>
                </a:r>
                <a14:m>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𝒙</m:t>
                    </m:r>
                  </m:oMath>
                </a14:m>
                <a:r>
                  <a:rPr lang="en-US" sz="1600" dirty="0"/>
                  <a:t> that orbital radius (the diameter) is another mirror value for Mars.</a:t>
                </a: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𝐶𝑜</m:t>
                      </m:r>
                      <m:r>
                        <a:rPr lang="en-US" sz="1400" b="0" i="1" dirty="0" smtClean="0">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𝑜𝑟𝑏𝑖𝑡𝑎𝑙</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𝐷𝑖𝑎𝑚𝑒𝑡𝑒𝑟</m:t>
                      </m:r>
                      <m:r>
                        <a:rPr lang="en-US" sz="1400" b="0" i="1" dirty="0" smtClean="0">
                          <a:latin typeface="Cambria Math" panose="02040503050406030204" pitchFamily="18" charset="0"/>
                        </a:rPr>
                        <m:t>=1,600,000×2</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m:t>
                      </m:r>
                      <m:r>
                        <a:rPr lang="en-US" sz="1400" b="1" i="1" dirty="0">
                          <a:latin typeface="Cambria Math" panose="02040503050406030204" pitchFamily="18" charset="0"/>
                        </a:rPr>
                        <m:t>,</m:t>
                      </m:r>
                      <m:r>
                        <a:rPr lang="en-US" sz="1400" b="1" i="1" dirty="0" smtClean="0">
                          <a:latin typeface="Cambria Math" panose="02040503050406030204" pitchFamily="18" charset="0"/>
                        </a:rPr>
                        <m:t>𝟐</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𝐶𝑖𝑟𝑐𝑢𝑚𝑓𝑒𝑟𝑒𝑛𝑐𝑒</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𝑀𝑎𝑟𝑠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𝑀𝑖𝑛𝑖𝑚𝑢𝑚</m:t>
                      </m:r>
                      <m:r>
                        <a:rPr lang="en-US" sz="1400" b="0" i="1" dirty="0" smtClean="0">
                          <a:latin typeface="Cambria Math" panose="02040503050406030204" pitchFamily="18" charset="0"/>
                        </a:rPr>
                        <m:t>/</m:t>
                      </m:r>
                      <m:r>
                        <a:rPr lang="en-US" sz="1400" b="0" i="1" dirty="0" smtClean="0">
                          <a:latin typeface="Cambria Math" panose="02040503050406030204" pitchFamily="18" charset="0"/>
                        </a:rPr>
                        <m:t>𝐴𝑣𝑒𝑟𝑔𝑒</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𝑂𝑟𝑏𝑖𝑡</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rPr>
                        <m:t>𝟑𝟐𝟎</m:t>
                      </m:r>
                      <m:r>
                        <a:rPr lang="en-US" sz="1400" b="1" i="1" dirty="0">
                          <a:latin typeface="Cambria Math" panose="02040503050406030204" pitchFamily="18" charset="0"/>
                        </a:rPr>
                        <m:t>,</m:t>
                      </m:r>
                      <m:r>
                        <a:rPr lang="en-US" sz="1400" b="1" i="1" dirty="0" smtClean="0">
                          <a:latin typeface="Cambria Math" panose="02040503050406030204" pitchFamily="18" charset="0"/>
                        </a:rPr>
                        <m:t>𝟎</m:t>
                      </m:r>
                      <m:r>
                        <a:rPr lang="en-US" sz="1400" b="1" i="1" dirty="0">
                          <a:latin typeface="Cambria Math" panose="02040503050406030204" pitchFamily="18" charset="0"/>
                        </a:rPr>
                        <m:t>𝟎𝟎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𝒂</m:t>
                      </m:r>
                    </m:oMath>
                  </m:oMathPara>
                </a14:m>
                <a:endParaRPr lang="en-US" sz="1400" dirty="0"/>
              </a:p>
              <a:p>
                <a:pPr indent="-246888">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370638" cy="4741063"/>
              </a:xfrm>
              <a:prstGeom prst="rect">
                <a:avLst/>
              </a:prstGeom>
              <a:blipFill>
                <a:blip r:embed="rId2"/>
                <a:stretch>
                  <a:fillRect l="-568" t="-9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33" name="Group 32">
            <a:extLst>
              <a:ext uri="{FF2B5EF4-FFF2-40B4-BE49-F238E27FC236}">
                <a16:creationId xmlns:a16="http://schemas.microsoft.com/office/drawing/2014/main" id="{C7324B76-F756-4FBE-8080-80D4176545AF}"/>
              </a:ext>
            </a:extLst>
          </p:cNvPr>
          <p:cNvGrpSpPr/>
          <p:nvPr/>
        </p:nvGrpSpPr>
        <p:grpSpPr>
          <a:xfrm>
            <a:off x="6323012" y="1116400"/>
            <a:ext cx="5118525" cy="4314112"/>
            <a:chOff x="6227546" y="1893991"/>
            <a:chExt cx="5118525" cy="4314112"/>
          </a:xfrm>
        </p:grpSpPr>
        <p:grpSp>
          <p:nvGrpSpPr>
            <p:cNvPr id="40" name="Group 39">
              <a:extLst>
                <a:ext uri="{FF2B5EF4-FFF2-40B4-BE49-F238E27FC236}">
                  <a16:creationId xmlns:a16="http://schemas.microsoft.com/office/drawing/2014/main" id="{52EC9205-3E82-4040-8F38-5D62F353F840}"/>
                </a:ext>
              </a:extLst>
            </p:cNvPr>
            <p:cNvGrpSpPr/>
            <p:nvPr/>
          </p:nvGrpSpPr>
          <p:grpSpPr>
            <a:xfrm rot="560498">
              <a:off x="9648033" y="2598329"/>
              <a:ext cx="1562054" cy="1268739"/>
              <a:chOff x="9574974" y="3352800"/>
              <a:chExt cx="1050580" cy="903319"/>
            </a:xfrm>
          </p:grpSpPr>
          <p:sp>
            <p:nvSpPr>
              <p:cNvPr id="59" name="Oval 58">
                <a:extLst>
                  <a:ext uri="{FF2B5EF4-FFF2-40B4-BE49-F238E27FC236}">
                    <a16:creationId xmlns:a16="http://schemas.microsoft.com/office/drawing/2014/main" id="{1D8FFB55-92E8-4BBD-8F9F-54947BCD897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096D42B5-BB16-479F-B923-01B6013988B0}"/>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464263-36C3-4B23-9D83-5955C034D2F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7ACC626B-0B30-4E2C-B2F2-74F0D59FE987}"/>
                </a:ext>
              </a:extLst>
            </p:cNvPr>
            <p:cNvGrpSpPr/>
            <p:nvPr/>
          </p:nvGrpSpPr>
          <p:grpSpPr>
            <a:xfrm rot="20466984">
              <a:off x="8776233" y="1893991"/>
              <a:ext cx="1562054" cy="1268739"/>
              <a:chOff x="9574974" y="3352800"/>
              <a:chExt cx="1050580" cy="903319"/>
            </a:xfrm>
          </p:grpSpPr>
          <p:sp>
            <p:nvSpPr>
              <p:cNvPr id="56" name="Oval 55">
                <a:extLst>
                  <a:ext uri="{FF2B5EF4-FFF2-40B4-BE49-F238E27FC236}">
                    <a16:creationId xmlns:a16="http://schemas.microsoft.com/office/drawing/2014/main" id="{C357929E-A2B0-4ABC-BE9F-9DBA0544068D}"/>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59A6ED59-56A2-4857-9986-D6675DDF07A2}"/>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25EF3AE-B6D3-4841-9C96-7DBA659E61F3}"/>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CCDDB03-D042-42B1-8629-1AA14A55DB74}"/>
                </a:ext>
              </a:extLst>
            </p:cNvPr>
            <p:cNvGrpSpPr/>
            <p:nvPr/>
          </p:nvGrpSpPr>
          <p:grpSpPr>
            <a:xfrm rot="1572787">
              <a:off x="9784017" y="3435456"/>
              <a:ext cx="1562054" cy="1268739"/>
              <a:chOff x="9574974" y="3352800"/>
              <a:chExt cx="1050580" cy="903319"/>
            </a:xfrm>
          </p:grpSpPr>
          <p:sp>
            <p:nvSpPr>
              <p:cNvPr id="53" name="Oval 52">
                <a:extLst>
                  <a:ext uri="{FF2B5EF4-FFF2-40B4-BE49-F238E27FC236}">
                    <a16:creationId xmlns:a16="http://schemas.microsoft.com/office/drawing/2014/main" id="{A0B21208-9FB0-4856-B03E-FBDD9D46D26B}"/>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54D373F9-C65F-42D9-8A0A-18AA15DBBB3D}"/>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5A5952E-8976-48FC-87EF-FE5F5DE9446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F39C6E54-A696-4363-92E9-4FE579618E5C}"/>
                </a:ext>
              </a:extLst>
            </p:cNvPr>
            <p:cNvGrpSpPr/>
            <p:nvPr/>
          </p:nvGrpSpPr>
          <p:grpSpPr>
            <a:xfrm rot="9593184">
              <a:off x="6227546" y="4939364"/>
              <a:ext cx="1562054" cy="1268739"/>
              <a:chOff x="9574974" y="3352800"/>
              <a:chExt cx="1050580" cy="903319"/>
            </a:xfrm>
          </p:grpSpPr>
          <p:sp>
            <p:nvSpPr>
              <p:cNvPr id="50" name="Oval 49">
                <a:extLst>
                  <a:ext uri="{FF2B5EF4-FFF2-40B4-BE49-F238E27FC236}">
                    <a16:creationId xmlns:a16="http://schemas.microsoft.com/office/drawing/2014/main" id="{75045354-8EA1-4C12-AF04-82E3F41D6B9F}"/>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Straight Connector 50">
                <a:extLst>
                  <a:ext uri="{FF2B5EF4-FFF2-40B4-BE49-F238E27FC236}">
                    <a16:creationId xmlns:a16="http://schemas.microsoft.com/office/drawing/2014/main" id="{2AA00E85-F647-4891-85D3-87A2C86F1A6E}"/>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D75FE4A-70EC-4833-AC21-C2F1F2CF8C78}"/>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74F4902-54A3-41EC-B8EA-83713C00A1E4}"/>
                </a:ext>
              </a:extLst>
            </p:cNvPr>
            <p:cNvGrpSpPr>
              <a:grpSpLocks noChangeAspect="1"/>
            </p:cNvGrpSpPr>
            <p:nvPr/>
          </p:nvGrpSpPr>
          <p:grpSpPr>
            <a:xfrm rot="20109910">
              <a:off x="7457677" y="3726698"/>
              <a:ext cx="1962797" cy="648009"/>
              <a:chOff x="7353555" y="1828800"/>
              <a:chExt cx="1145309" cy="378119"/>
            </a:xfrm>
          </p:grpSpPr>
          <p:pic>
            <p:nvPicPr>
              <p:cNvPr id="48" name="Picture 47">
                <a:extLst>
                  <a:ext uri="{FF2B5EF4-FFF2-40B4-BE49-F238E27FC236}">
                    <a16:creationId xmlns:a16="http://schemas.microsoft.com/office/drawing/2014/main" id="{66C25CCC-C896-4CBE-9733-DDF9730B5DC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V="1">
                <a:off x="7353555" y="1828800"/>
                <a:ext cx="486299" cy="378119"/>
              </a:xfrm>
              <a:prstGeom prst="rect">
                <a:avLst/>
              </a:prstGeom>
            </p:spPr>
          </p:pic>
          <p:pic>
            <p:nvPicPr>
              <p:cNvPr id="49" name="Picture 48">
                <a:extLst>
                  <a:ext uri="{FF2B5EF4-FFF2-40B4-BE49-F238E27FC236}">
                    <a16:creationId xmlns:a16="http://schemas.microsoft.com/office/drawing/2014/main" id="{8A958680-A9C6-4A0A-AF80-7BCBE503DBC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rot="10800000" flipH="1" flipV="1">
                <a:off x="8012565" y="1828800"/>
                <a:ext cx="486299" cy="378119"/>
              </a:xfrm>
              <a:prstGeom prst="rect">
                <a:avLst/>
              </a:prstGeom>
            </p:spPr>
          </p:pic>
        </p:grpSp>
        <p:sp>
          <p:nvSpPr>
            <p:cNvPr id="46" name="Arc 45">
              <a:extLst>
                <a:ext uri="{FF2B5EF4-FFF2-40B4-BE49-F238E27FC236}">
                  <a16:creationId xmlns:a16="http://schemas.microsoft.com/office/drawing/2014/main" id="{06210513-B2F9-4828-966A-A4019702F209}"/>
                </a:ext>
              </a:extLst>
            </p:cNvPr>
            <p:cNvSpPr>
              <a:spLocks noChangeAspect="1"/>
            </p:cNvSpPr>
            <p:nvPr/>
          </p:nvSpPr>
          <p:spPr>
            <a:xfrm>
              <a:off x="7822863" y="3415109"/>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Arc 46">
              <a:extLst>
                <a:ext uri="{FF2B5EF4-FFF2-40B4-BE49-F238E27FC236}">
                  <a16:creationId xmlns:a16="http://schemas.microsoft.com/office/drawing/2014/main" id="{443D4D77-6FA8-429A-97DE-E564B88182CB}"/>
                </a:ext>
              </a:extLst>
            </p:cNvPr>
            <p:cNvSpPr>
              <a:spLocks noChangeAspect="1"/>
            </p:cNvSpPr>
            <p:nvPr/>
          </p:nvSpPr>
          <p:spPr>
            <a:xfrm rot="10800000">
              <a:off x="7897306" y="3622182"/>
              <a:ext cx="1131475" cy="1131475"/>
            </a:xfrm>
            <a:prstGeom prst="arc">
              <a:avLst>
                <a:gd name="adj1" fmla="val 10594731"/>
                <a:gd name="adj2" fmla="val 18936963"/>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267993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Tidally-Locked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2"/>
                <a:ext cx="5216941" cy="4741063"/>
              </a:xfrm>
              <a:prstGeom prst="rect">
                <a:avLst/>
              </a:prstGeom>
            </p:spPr>
            <p:txBody>
              <a:bodyPr vert="horz" lIns="91440" tIns="45720" rIns="91440" bIns="45720" rtlCol="0">
                <a:normAutofit/>
              </a:bodyPr>
              <a:lstStyle/>
              <a:p>
                <a:pPr indent="-246888">
                  <a:lnSpc>
                    <a:spcPct val="90000"/>
                  </a:lnSpc>
                  <a:spcAft>
                    <a:spcPts val="600"/>
                  </a:spcAft>
                </a:pPr>
                <a:r>
                  <a:rPr lang="en-US" sz="1600" dirty="0"/>
                  <a:t>The alternative explanation (for the condition of the surface of Mars) would be that an enormous corona mass ejection obliterated the northern hemisphere of Mars, vaporizing the top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oMath>
                </a14:m>
                <a:r>
                  <a:rPr lang="en-US" sz="1600" dirty="0"/>
                  <a:t> kiloants of surface material.</a:t>
                </a:r>
              </a:p>
              <a:p>
                <a:pPr indent="-246888">
                  <a:lnSpc>
                    <a:spcPct val="90000"/>
                  </a:lnSpc>
                  <a:spcAft>
                    <a:spcPts val="600"/>
                  </a:spcAft>
                </a:pPr>
                <a:endParaRPr lang="en-US" sz="1600" dirty="0"/>
              </a:p>
              <a:p>
                <a:pPr indent="-246888">
                  <a:lnSpc>
                    <a:spcPct val="90000"/>
                  </a:lnSpc>
                  <a:spcAft>
                    <a:spcPts val="600"/>
                  </a:spcAft>
                </a:pPr>
                <a:r>
                  <a:rPr lang="en-US" sz="1600" dirty="0"/>
                  <a:t>Thus, erasing evidence of any existing impact craters while lowering the mean elevation on the side of Mars struck by the ejection. </a:t>
                </a:r>
              </a:p>
              <a:p>
                <a:pPr indent="-246888">
                  <a:lnSpc>
                    <a:spcPct val="90000"/>
                  </a:lnSpc>
                  <a:spcAft>
                    <a:spcPts val="600"/>
                  </a:spcAft>
                </a:pPr>
                <a:endParaRPr lang="en-US" sz="1600" dirty="0"/>
              </a:p>
              <a:p>
                <a:pPr indent="-246888">
                  <a:lnSpc>
                    <a:spcPct val="90000"/>
                  </a:lnSpc>
                  <a:spcAft>
                    <a:spcPts val="600"/>
                  </a:spcAft>
                </a:pPr>
                <a:r>
                  <a:rPr lang="en-US" sz="1600" dirty="0"/>
                  <a:t>However, a corona mass ejection of that scale would have left evidence on the rest of the solar system. Especially on the planets inside the orbit of Mars.</a:t>
                </a:r>
              </a:p>
              <a:p>
                <a:pPr indent="-246888">
                  <a:lnSpc>
                    <a:spcPct val="90000"/>
                  </a:lnSpc>
                  <a:spcAft>
                    <a:spcPts val="600"/>
                  </a:spcAft>
                </a:pPr>
                <a:endParaRPr lang="en-US" sz="1600" dirty="0"/>
              </a:p>
              <a:p>
                <a:pPr indent="-246888">
                  <a:lnSpc>
                    <a:spcPct val="90000"/>
                  </a:lnSpc>
                  <a:spcAft>
                    <a:spcPts val="600"/>
                  </a:spcAft>
                </a:pPr>
                <a:r>
                  <a:rPr lang="en-US" sz="1600" dirty="0"/>
                  <a:t>It would also not explain why the northern hemisphere was affected, and not the side facing the Sun.</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2"/>
                <a:ext cx="5216941" cy="4741063"/>
              </a:xfrm>
              <a:prstGeom prst="rect">
                <a:avLst/>
              </a:prstGeom>
              <a:blipFill>
                <a:blip r:embed="rId2"/>
                <a:stretch>
                  <a:fillRect l="-584" t="-900" r="-128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11B80626-A836-426C-9F19-2BF9E907EA90}"/>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https://en.wikipedia.org/wiki/Tidal_locking</a:t>
            </a:r>
            <a:endParaRPr lang="en-US" sz="1200" dirty="0"/>
          </a:p>
        </p:txBody>
      </p:sp>
      <p:grpSp>
        <p:nvGrpSpPr>
          <p:cNvPr id="5" name="Group 4">
            <a:extLst>
              <a:ext uri="{FF2B5EF4-FFF2-40B4-BE49-F238E27FC236}">
                <a16:creationId xmlns:a16="http://schemas.microsoft.com/office/drawing/2014/main" id="{C9954871-100D-434C-A5FF-8BDA924942B0}"/>
              </a:ext>
            </a:extLst>
          </p:cNvPr>
          <p:cNvGrpSpPr/>
          <p:nvPr/>
        </p:nvGrpSpPr>
        <p:grpSpPr>
          <a:xfrm>
            <a:off x="7389812" y="2043231"/>
            <a:ext cx="2815017" cy="2771538"/>
            <a:chOff x="6493528" y="2730854"/>
            <a:chExt cx="2815017" cy="2771538"/>
          </a:xfrm>
        </p:grpSpPr>
        <p:pic>
          <p:nvPicPr>
            <p:cNvPr id="3" name="Picture 2">
              <a:extLst>
                <a:ext uri="{FF2B5EF4-FFF2-40B4-BE49-F238E27FC236}">
                  <a16:creationId xmlns:a16="http://schemas.microsoft.com/office/drawing/2014/main" id="{B69DB761-74FA-4E99-93F7-0EB3A723BDA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a:stretch/>
          </p:blipFill>
          <p:spPr>
            <a:xfrm rot="18367466">
              <a:off x="7852935" y="2820070"/>
              <a:ext cx="979758" cy="1931462"/>
            </a:xfrm>
            <a:prstGeom prst="rect">
              <a:avLst/>
            </a:prstGeom>
          </p:spPr>
        </p:pic>
        <p:grpSp>
          <p:nvGrpSpPr>
            <p:cNvPr id="34" name="Group 33">
              <a:extLst>
                <a:ext uri="{FF2B5EF4-FFF2-40B4-BE49-F238E27FC236}">
                  <a16:creationId xmlns:a16="http://schemas.microsoft.com/office/drawing/2014/main" id="{071B06C5-97D3-4A33-9CD7-BF00CB9CE424}"/>
                </a:ext>
              </a:extLst>
            </p:cNvPr>
            <p:cNvGrpSpPr/>
            <p:nvPr/>
          </p:nvGrpSpPr>
          <p:grpSpPr>
            <a:xfrm rot="9593184">
              <a:off x="6493528" y="4233653"/>
              <a:ext cx="1562054" cy="1268739"/>
              <a:chOff x="9574974" y="3352800"/>
              <a:chExt cx="1050580" cy="903319"/>
            </a:xfrm>
          </p:grpSpPr>
          <p:sp>
            <p:nvSpPr>
              <p:cNvPr id="35" name="Oval 34">
                <a:extLst>
                  <a:ext uri="{FF2B5EF4-FFF2-40B4-BE49-F238E27FC236}">
                    <a16:creationId xmlns:a16="http://schemas.microsoft.com/office/drawing/2014/main" id="{D2090240-92EF-419B-A108-3F81F007EB2A}"/>
                  </a:ext>
                </a:extLst>
              </p:cNvPr>
              <p:cNvSpPr/>
              <p:nvPr/>
            </p:nvSpPr>
            <p:spPr>
              <a:xfrm rot="2066875">
                <a:off x="9574974" y="4071378"/>
                <a:ext cx="91440" cy="9144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60A1496A-032B-463A-86C0-0BB4F672BDC4}"/>
                  </a:ext>
                </a:extLst>
              </p:cNvPr>
              <p:cNvCxnSpPr/>
              <p:nvPr/>
            </p:nvCxnSpPr>
            <p:spPr>
              <a:xfrm rot="2066875" flipV="1">
                <a:off x="9882100" y="3417919"/>
                <a:ext cx="304035" cy="83820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1D1C79-9C87-4775-A0F1-2B0B4E8AB0CD}"/>
                  </a:ext>
                </a:extLst>
              </p:cNvPr>
              <p:cNvCxnSpPr>
                <a:cxnSpLocks/>
              </p:cNvCxnSpPr>
              <p:nvPr/>
            </p:nvCxnSpPr>
            <p:spPr>
              <a:xfrm flipV="1">
                <a:off x="9640504" y="3352800"/>
                <a:ext cx="985050" cy="720564"/>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 name="Graphic 3" descr="Windy with solid fill">
              <a:extLst>
                <a:ext uri="{FF2B5EF4-FFF2-40B4-BE49-F238E27FC236}">
                  <a16:creationId xmlns:a16="http://schemas.microsoft.com/office/drawing/2014/main" id="{48553EC8-781D-484E-994B-4F309BC63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711916" flipH="1">
              <a:off x="7944260" y="2730854"/>
              <a:ext cx="914400" cy="914400"/>
            </a:xfrm>
            <a:prstGeom prst="rect">
              <a:avLst/>
            </a:prstGeom>
          </p:spPr>
        </p:pic>
      </p:grpSp>
    </p:spTree>
    <p:extLst>
      <p:ext uri="{BB962C8B-B14F-4D97-AF65-F5344CB8AC3E}">
        <p14:creationId xmlns:p14="http://schemas.microsoft.com/office/powerpoint/2010/main" val="1821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2"/>
                <a:stretch>
                  <a:fillRect l="-312" t="-2090"/>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3020922" y="2514600"/>
            <a:ext cx="6867498" cy="3872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41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020922" y="2506892"/>
            <a:ext cx="6883490"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44DC45-9683-45E4-8BAD-6927BB1558EC}"/>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3644DC45-9683-45E4-8BAD-6927BB1558EC}"/>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7228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82157" y="2506892"/>
            <a:ext cx="6361019"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EAC136-94DE-4D66-A6B5-51AC9137E9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09EAC136-94DE-4D66-A6B5-51AC9137E9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09134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3290344" y="2506892"/>
            <a:ext cx="6344645" cy="38786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B8F5D7C-AD16-49D4-9327-68AB9E388E18}"/>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1B8F5D7C-AD16-49D4-9327-68AB9E388E18}"/>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3"/>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3414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60812" y="2602924"/>
            <a:ext cx="6553200"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7820B52-069B-4646-B90F-902D1218A707}"/>
              </a:ext>
            </a:extLst>
          </p:cNvPr>
          <p:cNvGrpSpPr/>
          <p:nvPr/>
        </p:nvGrpSpPr>
        <p:grpSpPr>
          <a:xfrm>
            <a:off x="1979612" y="4726836"/>
            <a:ext cx="3157139" cy="1911596"/>
            <a:chOff x="1979612" y="4726836"/>
            <a:chExt cx="3157139" cy="1911596"/>
          </a:xfrm>
        </p:grpSpPr>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164860" y="5778213"/>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E6D0A36-702B-4711-B1D1-97D926FA4C4B}"/>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10" name="TextBox 9">
                <a:extLst>
                  <a:ext uri="{FF2B5EF4-FFF2-40B4-BE49-F238E27FC236}">
                    <a16:creationId xmlns:a16="http://schemas.microsoft.com/office/drawing/2014/main" id="{2E6D0A36-702B-4711-B1D1-97D926FA4C4B}"/>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66336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04579" y="2602924"/>
            <a:ext cx="5865666"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186630" y="4791137"/>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B09288-C8A8-4525-8B8F-5AF6DE788841}"/>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39B09288-C8A8-4525-8B8F-5AF6DE788841}"/>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54164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Asia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602924"/>
            <a:ext cx="5769448" cy="356927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26836"/>
            <a:ext cx="3157139" cy="191159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982290" y="5627791"/>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4FB7EC-A1BB-4830-85F7-200B4BA8C29E}"/>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B4FB7EC-A1BB-4830-85F7-200B4BA8C29E}"/>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63003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352688" y="2901601"/>
            <a:ext cx="5769448"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234739" y="5521534"/>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EA305D-A7CD-4009-8A23-671401F44F0D}"/>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69EA305D-A7CD-4009-8A23-671401F44F0D}"/>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29768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measurement system pair of the ant.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Pairs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a:p>
                      </a:txBody>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748086804"/>
                  </p:ext>
                </p:extLst>
              </p:nvPr>
            </p:nvGraphicFramePr>
            <p:xfrm>
              <a:off x="1898770" y="2438400"/>
              <a:ext cx="9447300" cy="1046480"/>
            </p:xfrm>
            <a:graphic>
              <a:graphicData uri="http://schemas.openxmlformats.org/drawingml/2006/table">
                <a:tbl>
                  <a:tblPr firstRow="1" bandRow="1">
                    <a:tableStyleId>{073A0DAA-6AF3-43AB-8588-CEC1D06C72B9}</a:tableStyleId>
                  </a:tblPr>
                  <a:tblGrid>
                    <a:gridCol w="3137282">
                      <a:extLst>
                        <a:ext uri="{9D8B030D-6E8A-4147-A177-3AD203B41FA5}">
                          <a16:colId xmlns:a16="http://schemas.microsoft.com/office/drawing/2014/main" val="647043331"/>
                        </a:ext>
                      </a:extLst>
                    </a:gridCol>
                    <a:gridCol w="1923637">
                      <a:extLst>
                        <a:ext uri="{9D8B030D-6E8A-4147-A177-3AD203B41FA5}">
                          <a16:colId xmlns:a16="http://schemas.microsoft.com/office/drawing/2014/main" val="2089465188"/>
                        </a:ext>
                      </a:extLst>
                    </a:gridCol>
                    <a:gridCol w="1773794">
                      <a:extLst>
                        <a:ext uri="{9D8B030D-6E8A-4147-A177-3AD203B41FA5}">
                          <a16:colId xmlns:a16="http://schemas.microsoft.com/office/drawing/2014/main" val="2886636609"/>
                        </a:ext>
                      </a:extLst>
                    </a:gridCol>
                    <a:gridCol w="261258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85911" t="-85246" r="-148797" b="-103279"/>
                          </a:stretch>
                        </a:blipFill>
                      </a:tcPr>
                    </a:tc>
                    <a:tc>
                      <a:txBody>
                        <a:bodyPr/>
                        <a:lstStyle/>
                        <a:p>
                          <a:endParaRPr lang="en-US"/>
                        </a:p>
                      </a:txBody>
                      <a:tcPr>
                        <a:blipFill>
                          <a:blip r:embed="rId2"/>
                          <a:stretch>
                            <a:fillRect l="-261772" t="-85246" r="-932" b="-103279"/>
                          </a:stretch>
                        </a:blipFill>
                      </a:tcPr>
                    </a:tc>
                    <a:extLst>
                      <a:ext uri="{0D108BD9-81ED-4DB2-BD59-A6C34878D82A}">
                        <a16:rowId xmlns:a16="http://schemas.microsoft.com/office/drawing/2014/main" val="1121925249"/>
                      </a:ext>
                    </a:extLst>
                  </a:tr>
                  <a:tr h="370840">
                    <a:tc>
                      <a:txBody>
                        <a:bodyPr/>
                        <a:lstStyle/>
                        <a:p>
                          <a:r>
                            <a:rPr lang="en-US" sz="1400" b="1" dirty="0"/>
                            <a:t>Radius Ant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85911" t="-185246" r="-148797" b="-3279"/>
                          </a:stretch>
                        </a:blipFill>
                      </a:tcPr>
                    </a:tc>
                    <a:tc>
                      <a:txBody>
                        <a:bodyPr/>
                        <a:lstStyle/>
                        <a:p>
                          <a:endParaRPr lang="en-US"/>
                        </a:p>
                      </a:txBody>
                      <a:tcPr>
                        <a:blipFill>
                          <a:blip r:embed="rId2"/>
                          <a:stretch>
                            <a:fillRect l="-261772" t="-185246" r="-932" b="-3279"/>
                          </a:stretch>
                        </a:blipFill>
                      </a:tcPr>
                    </a:tc>
                    <a:extLst>
                      <a:ext uri="{0D108BD9-81ED-4DB2-BD59-A6C34878D82A}">
                        <a16:rowId xmlns:a16="http://schemas.microsoft.com/office/drawing/2014/main" val="2707817830"/>
                      </a:ext>
                    </a:extLst>
                  </a:tr>
                </a:tbl>
              </a:graphicData>
            </a:graphic>
          </p:graphicFrame>
        </mc:Fallback>
      </mc:AlternateContent>
    </p:spTree>
    <p:extLst>
      <p:ext uri="{BB962C8B-B14F-4D97-AF65-F5344CB8AC3E}">
        <p14:creationId xmlns:p14="http://schemas.microsoft.com/office/powerpoint/2010/main" val="19289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Europe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683411" y="2901601"/>
            <a:ext cx="5108001" cy="296579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979612" y="4785461"/>
            <a:ext cx="3157139"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4106180" y="5437290"/>
            <a:ext cx="1154461" cy="860219"/>
          </a:xfrm>
          <a:prstGeom prst="ellipse">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87D06A-5B7E-4EA0-963F-56622C7E6AE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4587D06A-5B7E-4EA0-963F-56622C7E6AE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390735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189412" y="2618912"/>
            <a:ext cx="5512915" cy="40866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2894012" y="5663584"/>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699B9B-143C-48E7-8517-B9821E7F7C66}"/>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5699B9B-143C-48E7-8517-B9821E7F7C66}"/>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275646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884612" y="2776680"/>
            <a:ext cx="5990565"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7269B68D-C314-4763-98A6-FBC12773890C}"/>
              </a:ext>
            </a:extLst>
          </p:cNvPr>
          <p:cNvSpPr/>
          <p:nvPr/>
        </p:nvSpPr>
        <p:spPr>
          <a:xfrm>
            <a:off x="3558181" y="5252523"/>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013A96-BE54-4DEB-8EC4-6C95B93A732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53013A96-BE54-4DEB-8EC4-6C95B93A732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18829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3943910" y="2776680"/>
            <a:ext cx="5871969" cy="400512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CF2ED8F9-9FC0-45B0-90A5-BE8CC6CA976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012593" y="4785461"/>
            <a:ext cx="3091177" cy="179434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2" name="Oval 1">
            <a:extLst>
              <a:ext uri="{FF2B5EF4-FFF2-40B4-BE49-F238E27FC236}">
                <a16:creationId xmlns:a16="http://schemas.microsoft.com/office/drawing/2014/main" id="{7269B68D-C314-4763-98A6-FBC12773890C}"/>
              </a:ext>
            </a:extLst>
          </p:cNvPr>
          <p:cNvSpPr/>
          <p:nvPr/>
        </p:nvSpPr>
        <p:spPr>
          <a:xfrm>
            <a:off x="4137174" y="5407232"/>
            <a:ext cx="1154461" cy="86021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141D79-994A-4065-8786-7A3381F8B510}"/>
                  </a:ext>
                </a:extLst>
              </p:cNvPr>
              <p:cNvSpPr txBox="1"/>
              <p:nvPr/>
            </p:nvSpPr>
            <p:spPr>
              <a:xfrm>
                <a:off x="1563271" y="1696933"/>
                <a:ext cx="9782800" cy="2036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locations of ancient archeological sites (from Earth) placed on Mars using their Earth coordinates. 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Note how the groupings of sites seem to correspond to the geography of Mars.</a:t>
                </a:r>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85141D79-994A-4065-8786-7A3381F8B510}"/>
                  </a:ext>
                </a:extLst>
              </p:cNvPr>
              <p:cNvSpPr txBox="1">
                <a:spLocks noRot="1" noChangeAspect="1" noMove="1" noResize="1" noEditPoints="1" noAdjustHandles="1" noChangeArrowheads="1" noChangeShapeType="1" noTextEdit="1"/>
              </p:cNvSpPr>
              <p:nvPr/>
            </p:nvSpPr>
            <p:spPr>
              <a:xfrm>
                <a:off x="1563271" y="1696933"/>
                <a:ext cx="9782800" cy="2036867"/>
              </a:xfrm>
              <a:prstGeom prst="rect">
                <a:avLst/>
              </a:prstGeom>
              <a:blipFill>
                <a:blip r:embed="rId4"/>
                <a:stretch>
                  <a:fillRect l="-312" t="-2090"/>
                </a:stretch>
              </a:blipFill>
            </p:spPr>
            <p:txBody>
              <a:bodyPr/>
              <a:lstStyle/>
              <a:p>
                <a:r>
                  <a:rPr lang="en-US">
                    <a:noFill/>
                  </a:rPr>
                  <a:t> </a:t>
                </a:r>
              </a:p>
            </p:txBody>
          </p:sp>
        </mc:Fallback>
      </mc:AlternateContent>
    </p:spTree>
    <p:extLst>
      <p:ext uri="{BB962C8B-B14F-4D97-AF65-F5344CB8AC3E}">
        <p14:creationId xmlns:p14="http://schemas.microsoft.com/office/powerpoint/2010/main" val="42216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C66DB638-AC15-423B-871A-D86A3CDBBEFE}"/>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6486231" y="1364070"/>
            <a:ext cx="4800600" cy="506749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Ancient Sites of Earth: South America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3787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to the right shows the locations of ancient archeological sites (from Earth) placed on Mars using their Earth coordinates. </a:t>
                </a:r>
              </a:p>
              <a:p>
                <a:pPr indent="-246888">
                  <a:lnSpc>
                    <a:spcPct val="90000"/>
                  </a:lnSpc>
                  <a:spcAft>
                    <a:spcPts val="600"/>
                  </a:spcAft>
                </a:pPr>
                <a:endParaRPr lang="en-US" sz="1600" dirty="0"/>
              </a:p>
              <a:p>
                <a:pPr indent="-246888">
                  <a:lnSpc>
                    <a:spcPct val="90000"/>
                  </a:lnSpc>
                  <a:spcAft>
                    <a:spcPts val="600"/>
                  </a:spcAft>
                </a:pPr>
                <a:r>
                  <a:rPr lang="en-US" sz="1600" dirty="0"/>
                  <a:t>This is the same set of sites used in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how the groupings of sites seem to correspond to the geography of Mars.</a:t>
                </a:r>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378741" cy="4570518"/>
              </a:xfrm>
              <a:prstGeom prst="rect">
                <a:avLst/>
              </a:prstGeom>
              <a:blipFill>
                <a:blip r:embed="rId3"/>
                <a:stretch>
                  <a:fillRect l="-695" t="-933" r="-1947"/>
                </a:stretch>
              </a:blipFill>
            </p:spPr>
            <p:txBody>
              <a:bodyPr/>
              <a:lstStyle/>
              <a:p>
                <a:r>
                  <a:rPr lang="en-US">
                    <a:noFill/>
                  </a:rPr>
                  <a:t> </a:t>
                </a:r>
              </a:p>
            </p:txBody>
          </p:sp>
        </mc:Fallback>
      </mc:AlternateContent>
    </p:spTree>
    <p:extLst>
      <p:ext uri="{BB962C8B-B14F-4D97-AF65-F5344CB8AC3E}">
        <p14:creationId xmlns:p14="http://schemas.microsoft.com/office/powerpoint/2010/main" val="264133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location of Atlantis on Mars using its Earth coordinates. Note the structure that resembles a canal to the southeast of the Atlantis coordinates marker.</a:t>
            </a:r>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430904" y="2506892"/>
            <a:ext cx="6063524" cy="38786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A70AE5A-8ACC-4F2F-9886-A9122031B52F}"/>
              </a:ext>
            </a:extLst>
          </p:cNvPr>
          <p:cNvSpPr txBox="1"/>
          <p:nvPr/>
        </p:nvSpPr>
        <p:spPr>
          <a:xfrm>
            <a:off x="6238659" y="4828137"/>
            <a:ext cx="790601" cy="369332"/>
          </a:xfrm>
          <a:prstGeom prst="rect">
            <a:avLst/>
          </a:prstGeom>
          <a:noFill/>
        </p:spPr>
        <p:txBody>
          <a:bodyPr wrap="none" rtlCol="0">
            <a:spAutoFit/>
          </a:bodyPr>
          <a:lstStyle/>
          <a:p>
            <a:r>
              <a:rPr lang="en-US" b="1" dirty="0">
                <a:solidFill>
                  <a:schemeClr val="bg1"/>
                </a:solidFill>
              </a:rPr>
              <a:t>Canal</a:t>
            </a:r>
          </a:p>
        </p:txBody>
      </p:sp>
      <p:sp>
        <p:nvSpPr>
          <p:cNvPr id="8" name="Arrow: Left 7">
            <a:extLst>
              <a:ext uri="{FF2B5EF4-FFF2-40B4-BE49-F238E27FC236}">
                <a16:creationId xmlns:a16="http://schemas.microsoft.com/office/drawing/2014/main" id="{91A2FBEC-BC6F-4096-83C1-892FC02CFB86}"/>
              </a:ext>
            </a:extLst>
          </p:cNvPr>
          <p:cNvSpPr/>
          <p:nvPr/>
        </p:nvSpPr>
        <p:spPr>
          <a:xfrm rot="9441831">
            <a:off x="7007918" y="4856014"/>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Left 8">
            <a:extLst>
              <a:ext uri="{FF2B5EF4-FFF2-40B4-BE49-F238E27FC236}">
                <a16:creationId xmlns:a16="http://schemas.microsoft.com/office/drawing/2014/main" id="{D7211511-A739-4CAF-B80E-84F4CC257BB3}"/>
              </a:ext>
            </a:extLst>
          </p:cNvPr>
          <p:cNvSpPr/>
          <p:nvPr/>
        </p:nvSpPr>
        <p:spPr>
          <a:xfrm rot="8284273">
            <a:off x="7680714" y="6027597"/>
            <a:ext cx="431616" cy="123779"/>
          </a:xfrm>
          <a:prstGeom prst="lef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55032C7-43E9-4B01-97DE-5C33E445F1DD}"/>
              </a:ext>
            </a:extLst>
          </p:cNvPr>
          <p:cNvSpPr txBox="1"/>
          <p:nvPr/>
        </p:nvSpPr>
        <p:spPr>
          <a:xfrm>
            <a:off x="6936092" y="6016230"/>
            <a:ext cx="790601" cy="369332"/>
          </a:xfrm>
          <a:prstGeom prst="rect">
            <a:avLst/>
          </a:prstGeom>
          <a:noFill/>
        </p:spPr>
        <p:txBody>
          <a:bodyPr wrap="none" rtlCol="0">
            <a:spAutoFit/>
          </a:bodyPr>
          <a:lstStyle/>
          <a:p>
            <a:r>
              <a:rPr lang="en-US" b="1" dirty="0">
                <a:solidFill>
                  <a:schemeClr val="bg1"/>
                </a:solidFill>
              </a:rPr>
              <a:t>Canal</a:t>
            </a:r>
          </a:p>
        </p:txBody>
      </p:sp>
    </p:spTree>
    <p:extLst>
      <p:ext uri="{BB962C8B-B14F-4D97-AF65-F5344CB8AC3E}">
        <p14:creationId xmlns:p14="http://schemas.microsoft.com/office/powerpoint/2010/main" val="117306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orbits of solar system centered over the Atlantis Earth coordinates marker. This orbital projection uses the Global Projection 720 calibration value.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4201212" y="2506892"/>
            <a:ext cx="4522908" cy="387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9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Orbital Projection 360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 below shows the orbit of </a:t>
            </a:r>
            <a:r>
              <a:rPr lang="en-US" sz="1600" b="1" dirty="0"/>
              <a:t>Ceres</a:t>
            </a:r>
            <a:r>
              <a:rPr lang="en-US" sz="1600" dirty="0"/>
              <a:t>. This orbital projection uses the Global Projection 720 calibration value. Note the alignment of the orbit with the circular crater structure.</a:t>
            </a:r>
            <a:endParaRPr lang="en-US" sz="1600" b="1" dirty="0"/>
          </a:p>
          <a:p>
            <a:pPr indent="-246888">
              <a:lnSpc>
                <a:spcPct val="90000"/>
              </a:lnSpc>
              <a:spcAft>
                <a:spcPts val="600"/>
              </a:spcAft>
            </a:pPr>
            <a:endParaRPr lang="en-US" sz="1600"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4799012" y="2514600"/>
            <a:ext cx="5253995" cy="3845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2246DDA-A95E-418A-9220-381EBE2644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2741612" y="4345086"/>
            <a:ext cx="2890562" cy="211583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89912" y="2670986"/>
            <a:ext cx="3810000" cy="3643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932612" y="2615691"/>
            <a:ext cx="3946177" cy="378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Atlantis on Mars: Ants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the solar system projection (ants) centered over the crater aligned with the orbit of </a:t>
            </a:r>
            <a:r>
              <a:rPr lang="en-US" sz="1600" b="1" dirty="0"/>
              <a:t>Ceres</a:t>
            </a:r>
            <a:r>
              <a:rPr lang="en-US" sz="1600" dirty="0"/>
              <a:t>. Note how the orbit of Pluto aligns precisely with the edge/boundary of the crater. This crater has the same radius as the Hudson Bay Crater (</a:t>
            </a:r>
            <a:r>
              <a:rPr lang="en-US" sz="1600" b="1" dirty="0"/>
              <a:t>Aztlan</a:t>
            </a:r>
            <a:r>
              <a:rPr lang="en-US" sz="1600" dirty="0"/>
              <a:t>).</a:t>
            </a:r>
            <a:endParaRPr lang="en-US" sz="1600" b="1" dirty="0"/>
          </a:p>
          <a:p>
            <a:pPr indent="-246888">
              <a:lnSpc>
                <a:spcPct val="90000"/>
              </a:lnSpc>
              <a:spcAft>
                <a:spcPts val="600"/>
              </a:spcAft>
            </a:pPr>
            <a:endParaRPr lang="en-US" sz="1600" dirty="0"/>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2273964" y="2743200"/>
            <a:ext cx="3946177" cy="3539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670701" y="2771552"/>
            <a:ext cx="4958806" cy="3539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27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antediluvian measurement systems.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Circumference</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en-US" sz="1400" b="0" i="0" u="none" strike="noStrike" kern="1200" cap="none" spc="0" normalizeH="0" baseline="0" noProof="0" dirty="0" smtClean="0">
                                    <a:ln>
                                      <a:noFill/>
                                    </a:ln>
                                    <a:solidFill>
                                      <a:srgbClr val="465562"/>
                                    </a:solidFill>
                                    <a:effectLst/>
                                    <a:uLnTx/>
                                    <a:uFillTx/>
                                    <a:latin typeface="+mn-lt"/>
                                    <a:ea typeface="+mn-ea"/>
                                    <a:cs typeface="+mn-cs"/>
                                  </a:rPr>
                                  <m:t>Radius</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824624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43431924"/>
                  </p:ext>
                </p:extLst>
              </p:nvPr>
            </p:nvGraphicFramePr>
            <p:xfrm>
              <a:off x="1898770" y="2438400"/>
              <a:ext cx="9447300" cy="2900680"/>
            </p:xfrm>
            <a:graphic>
              <a:graphicData uri="http://schemas.openxmlformats.org/drawingml/2006/table">
                <a:tbl>
                  <a:tblPr firstRow="1" bandRow="1">
                    <a:tableStyleId>{073A0DAA-6AF3-43AB-8588-CEC1D06C72B9}</a:tableStyleId>
                  </a:tblPr>
                  <a:tblGrid>
                    <a:gridCol w="2114290">
                      <a:extLst>
                        <a:ext uri="{9D8B030D-6E8A-4147-A177-3AD203B41FA5}">
                          <a16:colId xmlns:a16="http://schemas.microsoft.com/office/drawing/2014/main" val="647043331"/>
                        </a:ext>
                      </a:extLst>
                    </a:gridCol>
                    <a:gridCol w="2111880">
                      <a:extLst>
                        <a:ext uri="{9D8B030D-6E8A-4147-A177-3AD203B41FA5}">
                          <a16:colId xmlns:a16="http://schemas.microsoft.com/office/drawing/2014/main" val="2089465188"/>
                        </a:ext>
                      </a:extLst>
                    </a:gridCol>
                    <a:gridCol w="2731053">
                      <a:extLst>
                        <a:ext uri="{9D8B030D-6E8A-4147-A177-3AD203B41FA5}">
                          <a16:colId xmlns:a16="http://schemas.microsoft.com/office/drawing/2014/main" val="2886636609"/>
                        </a:ext>
                      </a:extLst>
                    </a:gridCol>
                    <a:gridCol w="2490077">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85246" r="-92187" b="-601639"/>
                          </a:stretch>
                        </a:blipFill>
                      </a:tcPr>
                    </a:tc>
                    <a:tc>
                      <a:txBody>
                        <a:bodyPr/>
                        <a:lstStyle/>
                        <a:p>
                          <a:endParaRPr lang="en-US"/>
                        </a:p>
                      </a:txBody>
                      <a:tcPr>
                        <a:blipFill>
                          <a:blip r:embed="rId2"/>
                          <a:stretch>
                            <a:fillRect l="-279462" t="-85246" r="-978" b="-60163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Euphemia"/>
                              <a:ea typeface="+mn-ea"/>
                              <a:cs typeface="+mn-cs"/>
                            </a:rPr>
                            <a:t>Radius</a:t>
                          </a:r>
                        </a:p>
                      </a:txBody>
                      <a:tcPr/>
                    </a:tc>
                    <a:tc>
                      <a:txBody>
                        <a:bodyPr/>
                        <a:lstStyle/>
                        <a:p>
                          <a:endParaRPr lang="en-US"/>
                        </a:p>
                      </a:txBody>
                      <a:tcPr>
                        <a:blipFill>
                          <a:blip r:embed="rId2"/>
                          <a:stretch>
                            <a:fillRect l="-155134" t="-185246" r="-92187" b="-501639"/>
                          </a:stretch>
                        </a:blipFill>
                      </a:tcPr>
                    </a:tc>
                    <a:tc>
                      <a:txBody>
                        <a:bodyPr/>
                        <a:lstStyle/>
                        <a:p>
                          <a:endParaRPr lang="en-US"/>
                        </a:p>
                      </a:txBody>
                      <a:tcPr>
                        <a:blipFill>
                          <a:blip r:embed="rId2"/>
                          <a:stretch>
                            <a:fillRect l="-279462" t="-185246" r="-978" b="-50163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285246" r="-92187" b="-401639"/>
                          </a:stretch>
                        </a:blipFill>
                      </a:tcPr>
                    </a:tc>
                    <a:tc>
                      <a:txBody>
                        <a:bodyPr/>
                        <a:lstStyle/>
                        <a:p>
                          <a:endParaRPr lang="en-US"/>
                        </a:p>
                      </a:txBody>
                      <a:tcPr>
                        <a:blipFill>
                          <a:blip r:embed="rId2"/>
                          <a:stretch>
                            <a:fillRect l="-279462" t="-285246" r="-978" b="-40163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391667" r="-92187" b="-308333"/>
                          </a:stretch>
                        </a:blipFill>
                      </a:tcPr>
                    </a:tc>
                    <a:tc>
                      <a:txBody>
                        <a:bodyPr/>
                        <a:lstStyle/>
                        <a:p>
                          <a:endParaRPr lang="en-US"/>
                        </a:p>
                      </a:txBody>
                      <a:tcPr>
                        <a:blipFill>
                          <a:blip r:embed="rId2"/>
                          <a:stretch>
                            <a:fillRect l="-279462" t="-391667" r="-978" b="-308333"/>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2"/>
                          <a:stretch>
                            <a:fillRect l="-155134" t="-483607" r="-92187" b="-203279"/>
                          </a:stretch>
                        </a:blipFill>
                      </a:tcPr>
                    </a:tc>
                    <a:tc>
                      <a:txBody>
                        <a:bodyPr/>
                        <a:lstStyle/>
                        <a:p>
                          <a:endParaRPr lang="en-US"/>
                        </a:p>
                      </a:txBody>
                      <a:tcPr>
                        <a:blipFill>
                          <a:blip r:embed="rId2"/>
                          <a:stretch>
                            <a:fillRect l="-279462" t="-483607" r="-978" b="-203279"/>
                          </a:stretch>
                        </a:blipFill>
                      </a:tcPr>
                    </a:tc>
                    <a:extLst>
                      <a:ext uri="{0D108BD9-81ED-4DB2-BD59-A6C34878D82A}">
                        <a16:rowId xmlns:a16="http://schemas.microsoft.com/office/drawing/2014/main" val="1276875488"/>
                      </a:ext>
                    </a:extLst>
                  </a:tr>
                  <a:tr h="370840">
                    <a:tc>
                      <a:txBody>
                        <a:bodyPr/>
                        <a:lstStyle/>
                        <a:p>
                          <a:r>
                            <a:rPr lang="en-US" sz="1400" b="1" dirty="0"/>
                            <a:t>Yax’xu (Teotihuacan)</a:t>
                          </a:r>
                        </a:p>
                      </a:txBody>
                      <a:tcPr/>
                    </a:tc>
                    <a:tc>
                      <a:txBody>
                        <a:bodyPr/>
                        <a:lstStyle/>
                        <a:p>
                          <a:endParaRPr lang="en-US"/>
                        </a:p>
                      </a:txBody>
                      <a:tcPr>
                        <a:blipFill>
                          <a:blip r:embed="rId2"/>
                          <a:stretch>
                            <a:fillRect l="-100288" t="-583607" r="-248127" b="-103279"/>
                          </a:stretch>
                        </a:blipFill>
                      </a:tcPr>
                    </a:tc>
                    <a:tc>
                      <a:txBody>
                        <a:bodyPr/>
                        <a:lstStyle/>
                        <a:p>
                          <a:endParaRPr lang="en-US"/>
                        </a:p>
                      </a:txBody>
                      <a:tcPr>
                        <a:blipFill>
                          <a:blip r:embed="rId2"/>
                          <a:stretch>
                            <a:fillRect l="-155134" t="-583607" r="-92187" b="-103279"/>
                          </a:stretch>
                        </a:blipFill>
                      </a:tcPr>
                    </a:tc>
                    <a:tc>
                      <a:txBody>
                        <a:bodyPr/>
                        <a:lstStyle/>
                        <a:p>
                          <a:endParaRPr lang="en-US"/>
                        </a:p>
                      </a:txBody>
                      <a:tcPr>
                        <a:blipFill>
                          <a:blip r:embed="rId2"/>
                          <a:stretch>
                            <a:fillRect l="-279462" t="-583607" r="-978" b="-103279"/>
                          </a:stretch>
                        </a:blipFill>
                      </a:tcPr>
                    </a:tc>
                    <a:extLst>
                      <a:ext uri="{0D108BD9-81ED-4DB2-BD59-A6C34878D82A}">
                        <a16:rowId xmlns:a16="http://schemas.microsoft.com/office/drawing/2014/main" val="2151325548"/>
                      </a:ext>
                    </a:extLst>
                  </a:tr>
                  <a:tr h="370840">
                    <a:tc>
                      <a:txBody>
                        <a:bodyPr/>
                        <a:lstStyle/>
                        <a:p>
                          <a:r>
                            <a:rPr lang="en-US" sz="1400" b="1" dirty="0">
                              <a:solidFill>
                                <a:srgbClr val="465562"/>
                              </a:solidFill>
                            </a:rPr>
                            <a:t>Caxtla</a:t>
                          </a:r>
                          <a:r>
                            <a:rPr lang="en-US" sz="1400" b="1" dirty="0"/>
                            <a:t> (Mayan)</a:t>
                          </a:r>
                        </a:p>
                      </a:txBody>
                      <a:tcPr/>
                    </a:tc>
                    <a:tc>
                      <a:txBody>
                        <a:bodyPr/>
                        <a:lstStyle/>
                        <a:p>
                          <a:endParaRPr lang="en-US"/>
                        </a:p>
                      </a:txBody>
                      <a:tcPr>
                        <a:blipFill>
                          <a:blip r:embed="rId2"/>
                          <a:stretch>
                            <a:fillRect l="-100288" t="-683607" r="-248127" b="-3279"/>
                          </a:stretch>
                        </a:blipFill>
                      </a:tcPr>
                    </a:tc>
                    <a:tc>
                      <a:txBody>
                        <a:bodyPr/>
                        <a:lstStyle/>
                        <a:p>
                          <a:endParaRPr lang="en-US"/>
                        </a:p>
                      </a:txBody>
                      <a:tcPr>
                        <a:blipFill>
                          <a:blip r:embed="rId2"/>
                          <a:stretch>
                            <a:fillRect l="-155134" t="-683607" r="-92187" b="-3279"/>
                          </a:stretch>
                        </a:blipFill>
                      </a:tcPr>
                    </a:tc>
                    <a:tc>
                      <a:txBody>
                        <a:bodyPr/>
                        <a:lstStyle/>
                        <a:p>
                          <a:endParaRPr lang="en-US"/>
                        </a:p>
                      </a:txBody>
                      <a:tcPr>
                        <a:blipFill>
                          <a:blip r:embed="rId2"/>
                          <a:stretch>
                            <a:fillRect l="-279462" t="-683607" r="-978" b="-3279"/>
                          </a:stretch>
                        </a:blipFill>
                      </a:tcPr>
                    </a:tc>
                    <a:extLst>
                      <a:ext uri="{0D108BD9-81ED-4DB2-BD59-A6C34878D82A}">
                        <a16:rowId xmlns:a16="http://schemas.microsoft.com/office/drawing/2014/main" val="3782462467"/>
                      </a:ext>
                    </a:extLst>
                  </a:tr>
                </a:tbl>
              </a:graphicData>
            </a:graphic>
          </p:graphicFrame>
        </mc:Fallback>
      </mc:AlternateContent>
    </p:spTree>
    <p:extLst>
      <p:ext uri="{BB962C8B-B14F-4D97-AF65-F5344CB8AC3E}">
        <p14:creationId xmlns:p14="http://schemas.microsoft.com/office/powerpoint/2010/main" val="65450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10BE3AE0-2714-46C4-9A0A-56A9D3B64C33}"/>
              </a:ext>
            </a:extLst>
          </p:cNvPr>
          <p:cNvGrpSpPr/>
          <p:nvPr/>
        </p:nvGrpSpPr>
        <p:grpSpPr>
          <a:xfrm>
            <a:off x="2894012" y="4343400"/>
            <a:ext cx="2481656" cy="769119"/>
            <a:chOff x="2894012" y="4343400"/>
            <a:chExt cx="2481656" cy="769119"/>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343ECFA-4C34-43A3-B24E-34AF5086AFE4}"/>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9" name="TextBox 8">
                  <a:extLst>
                    <a:ext uri="{FF2B5EF4-FFF2-40B4-BE49-F238E27FC236}">
                      <a16:creationId xmlns:a16="http://schemas.microsoft.com/office/drawing/2014/main" id="{E343ECFA-4C34-43A3-B24E-34AF5086AFE4}"/>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5"/>
                  <a:stretch>
                    <a:fillRect/>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9E09F7DB-3358-4859-B170-D95871E5271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E71994-DF83-42C1-A07E-DB0BC559D544}"/>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624BF94-90E3-4A1F-B74B-A884AF82C99E}"/>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4" name="TextBox 23">
                  <a:extLst>
                    <a:ext uri="{FF2B5EF4-FFF2-40B4-BE49-F238E27FC236}">
                      <a16:creationId xmlns:a16="http://schemas.microsoft.com/office/drawing/2014/main" id="{B624BF94-90E3-4A1F-B74B-A884AF82C99E}"/>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31D767D6-1786-4DC8-A65E-D42B5C6EC148}"/>
              </a:ext>
            </a:extLst>
          </p:cNvPr>
          <p:cNvGrpSpPr/>
          <p:nvPr/>
        </p:nvGrpSpPr>
        <p:grpSpPr>
          <a:xfrm>
            <a:off x="7724856" y="4369262"/>
            <a:ext cx="2481656" cy="769119"/>
            <a:chOff x="2894012" y="4343400"/>
            <a:chExt cx="2481656" cy="769119"/>
          </a:xfrm>
        </p:grpSpPr>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B93276-F588-40C2-AB91-497AF89A18AD}"/>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8" name="TextBox 27">
                  <a:extLst>
                    <a:ext uri="{FF2B5EF4-FFF2-40B4-BE49-F238E27FC236}">
                      <a16:creationId xmlns:a16="http://schemas.microsoft.com/office/drawing/2014/main" id="{C0B93276-F588-40C2-AB91-497AF89A18AD}"/>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0D77B8C7-7B13-4CF1-B589-B1794C8427EB}"/>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C598BE-B978-46BB-AEC3-58A491FD2C3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DEF0FE3-4D81-4EC8-BC91-94FC2A495139}"/>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1" name="TextBox 30">
                  <a:extLst>
                    <a:ext uri="{FF2B5EF4-FFF2-40B4-BE49-F238E27FC236}">
                      <a16:creationId xmlns:a16="http://schemas.microsoft.com/office/drawing/2014/main" id="{6DEF0FE3-4D81-4EC8-BC91-94FC2A495139}"/>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2788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a:t>
                </a:r>
              </a:p>
              <a:p>
                <a:pPr indent="-246888">
                  <a:lnSpc>
                    <a:spcPct val="90000"/>
                  </a:lnSpc>
                  <a:spcAft>
                    <a:spcPts val="600"/>
                  </a:spcAft>
                </a:pPr>
                <a:endParaRPr lang="en-US" sz="1600" b="1" dirty="0"/>
              </a:p>
              <a:p>
                <a:pPr indent="-246888" algn="ctr">
                  <a:lnSpc>
                    <a:spcPct val="90000"/>
                  </a:lnSpc>
                  <a:spcAft>
                    <a:spcPts val="600"/>
                  </a:spcAft>
                </a:pPr>
                <a:r>
                  <a:rPr lang="en-US" sz="1600" b="1" dirty="0"/>
                  <a:t> </a:t>
                </a:r>
                <a14:m>
                  <m:oMath xmlns:m="http://schemas.openxmlformats.org/officeDocument/2006/math">
                    <m:r>
                      <a:rPr lang="en-US" sz="1600" b="1" i="0" dirty="0" smtClean="0">
                        <a:latin typeface="Cambria Math" panose="02040503050406030204" pitchFamily="18" charset="0"/>
                      </a:rPr>
                      <m:t>𝐂𝐨𝐨𝐫𝐝𝐢𝐧𝐚𝐭𝐞𝐬</m:t>
                    </m:r>
                    <m:r>
                      <a:rPr lang="en-US" sz="1600" b="1" i="0" dirty="0" smtClean="0">
                        <a:latin typeface="Cambria Math" panose="02040503050406030204" pitchFamily="18" charset="0"/>
                      </a:rPr>
                      <m:t>=</m:t>
                    </m:r>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𝑵</m:t>
                    </m:r>
                    <m:r>
                      <a:rPr lang="en-US" sz="1600" b="1" i="1" dirty="0" smtClean="0">
                        <a:latin typeface="Cambria Math" panose="02040503050406030204" pitchFamily="18" charset="0"/>
                      </a:rPr>
                      <m:t> , </m:t>
                    </m:r>
                    <m:r>
                      <a:rPr lang="en-US" sz="1600" b="1" i="1" dirty="0">
                        <a:latin typeface="Cambria Math" panose="02040503050406030204" pitchFamily="18" charset="0"/>
                      </a:rPr>
                      <m:t>𝟏𝟕𝟖</m:t>
                    </m:r>
                    <m:r>
                      <a:rPr lang="en-US" sz="1600" b="1" i="1" dirty="0">
                        <a:latin typeface="Cambria Math" panose="02040503050406030204" pitchFamily="18" charset="0"/>
                      </a:rPr>
                      <m:t>.</m:t>
                    </m:r>
                    <m:r>
                      <a:rPr lang="en-US" sz="1600" b="1" i="1" dirty="0">
                        <a:latin typeface="Cambria Math" panose="02040503050406030204" pitchFamily="18" charset="0"/>
                      </a:rPr>
                      <m:t>𝟒𝟎</m:t>
                    </m:r>
                    <m:r>
                      <a:rPr lang="en-US" sz="1600" b="1" i="1" dirty="0">
                        <a:latin typeface="Cambria Math" panose="02040503050406030204" pitchFamily="18" charset="0"/>
                      </a:rPr>
                      <m:t>°</m:t>
                    </m:r>
                    <m:r>
                      <a:rPr lang="en-US" sz="1600" b="1" i="1" dirty="0" smtClean="0">
                        <a:latin typeface="Cambria Math" panose="02040503050406030204" pitchFamily="18" charset="0"/>
                      </a:rPr>
                      <m:t>𝑬</m:t>
                    </m:r>
                  </m:oMath>
                </a14:m>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9782800" cy="4570518"/>
              </a:xfrm>
              <a:prstGeom prst="rect">
                <a:avLst/>
              </a:prstGeom>
              <a:blipFill>
                <a:blip r:embed="rId2"/>
                <a:stretch>
                  <a:fillRect l="-312" t="-933"/>
                </a:stretch>
              </a:blipFill>
            </p:spPr>
            <p:txBody>
              <a:bodyPr/>
              <a:lstStyle/>
              <a:p>
                <a:r>
                  <a:rPr lang="en-US">
                    <a:noFill/>
                  </a:rPr>
                  <a:t> </a:t>
                </a:r>
              </a:p>
            </p:txBody>
          </p:sp>
        </mc:Fallback>
      </mc:AlternateContent>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1751012" y="3075242"/>
            <a:ext cx="458057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p:blipFill>
        <p:spPr bwMode="auto">
          <a:xfrm>
            <a:off x="6792261" y="3075242"/>
            <a:ext cx="4580576" cy="3095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39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grpSp>
        <p:nvGrpSpPr>
          <p:cNvPr id="20" name="Group 19">
            <a:extLst>
              <a:ext uri="{FF2B5EF4-FFF2-40B4-BE49-F238E27FC236}">
                <a16:creationId xmlns:a16="http://schemas.microsoft.com/office/drawing/2014/main" id="{5E8DC1AD-D4C5-475F-97EB-0D0413D121F7}"/>
              </a:ext>
            </a:extLst>
          </p:cNvPr>
          <p:cNvGrpSpPr/>
          <p:nvPr/>
        </p:nvGrpSpPr>
        <p:grpSpPr>
          <a:xfrm rot="281296">
            <a:off x="7825817" y="4048884"/>
            <a:ext cx="2481656" cy="769119"/>
            <a:chOff x="2894012" y="4343400"/>
            <a:chExt cx="2481656" cy="769119"/>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A7958D3-01BF-4011-B1E6-EE0E8239B44C}"/>
                    </a:ext>
                  </a:extLst>
                </p:cNvPr>
                <p:cNvSpPr txBox="1"/>
                <p:nvPr/>
              </p:nvSpPr>
              <p:spPr>
                <a:xfrm rot="20547148">
                  <a:off x="3990832" y="4383041"/>
                  <a:ext cx="90922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m:t>
                        </m:r>
                        <m:r>
                          <a:rPr lang="en-US" sz="1200" b="1" i="1" dirty="0" smtClean="0">
                            <a:solidFill>
                              <a:schemeClr val="bg1"/>
                            </a:solidFill>
                            <a:latin typeface="Cambria Math" panose="02040503050406030204" pitchFamily="18" charset="0"/>
                          </a:rPr>
                          <m:t>,</m:t>
                        </m:r>
                        <m:r>
                          <a:rPr lang="en-US" sz="1200" b="1" i="1" dirty="0" smtClean="0">
                            <a:solidFill>
                              <a:schemeClr val="bg1"/>
                            </a:solidFill>
                            <a:latin typeface="Cambria Math" panose="02040503050406030204" pitchFamily="18" charset="0"/>
                          </a:rPr>
                          <m:t>𝟒𝟐𝟑</m:t>
                        </m:r>
                        <m:r>
                          <a:rPr lang="en-US" sz="1200" b="1" i="1" dirty="0" smtClean="0">
                            <a:solidFill>
                              <a:schemeClr val="bg1"/>
                            </a:solidFill>
                            <a:latin typeface="Cambria Math" panose="02040503050406030204" pitchFamily="18" charset="0"/>
                          </a:rPr>
                          <m:t> </m:t>
                        </m:r>
                        <m:r>
                          <a:rPr lang="en-US" sz="1200" b="1" i="1" dirty="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1" name="TextBox 20">
                  <a:extLst>
                    <a:ext uri="{FF2B5EF4-FFF2-40B4-BE49-F238E27FC236}">
                      <a16:creationId xmlns:a16="http://schemas.microsoft.com/office/drawing/2014/main" id="{DA7958D3-01BF-4011-B1E6-EE0E8239B44C}"/>
                    </a:ext>
                  </a:extLst>
                </p:cNvPr>
                <p:cNvSpPr txBox="1">
                  <a:spLocks noRot="1" noChangeAspect="1" noMove="1" noResize="1" noEditPoints="1" noAdjustHandles="1" noChangeArrowheads="1" noChangeShapeType="1" noTextEdit="1"/>
                </p:cNvSpPr>
                <p:nvPr/>
              </p:nvSpPr>
              <p:spPr>
                <a:xfrm rot="20547148">
                  <a:off x="3990832" y="4383041"/>
                  <a:ext cx="909223" cy="276999"/>
                </a:xfrm>
                <a:prstGeom prst="rect">
                  <a:avLst/>
                </a:prstGeom>
                <a:blipFill>
                  <a:blip r:embed="rId5"/>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101077E-B9D1-4D09-A32E-463CB6EEE1F9}"/>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A00E37-D827-4182-A09C-02DEF6DC78BD}"/>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F3E2ED4-05CE-4F7A-B51C-FC7892E5239A}"/>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𝟓𝟕𝟎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25" name="TextBox 24">
                  <a:extLst>
                    <a:ext uri="{FF2B5EF4-FFF2-40B4-BE49-F238E27FC236}">
                      <a16:creationId xmlns:a16="http://schemas.microsoft.com/office/drawing/2014/main" id="{7F3E2ED4-05CE-4F7A-B51C-FC7892E5239A}"/>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6"/>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DF3874C1-BFA3-4718-92F8-464CAE47762A}"/>
              </a:ext>
            </a:extLst>
          </p:cNvPr>
          <p:cNvGrpSpPr/>
          <p:nvPr/>
        </p:nvGrpSpPr>
        <p:grpSpPr>
          <a:xfrm>
            <a:off x="2741612" y="4135894"/>
            <a:ext cx="2438058" cy="817106"/>
            <a:chOff x="2894012" y="4343400"/>
            <a:chExt cx="2481656" cy="769119"/>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8843F05-FFB7-413E-8CD9-139DDAFDB7F2}"/>
                    </a:ext>
                  </a:extLst>
                </p:cNvPr>
                <p:cNvSpPr txBox="1"/>
                <p:nvPr/>
              </p:nvSpPr>
              <p:spPr>
                <a:xfrm rot="20547148">
                  <a:off x="4065372" y="4383041"/>
                  <a:ext cx="760143"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𝟓𝟒𝟎</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3" name="TextBox 32">
                  <a:extLst>
                    <a:ext uri="{FF2B5EF4-FFF2-40B4-BE49-F238E27FC236}">
                      <a16:creationId xmlns:a16="http://schemas.microsoft.com/office/drawing/2014/main" id="{38843F05-FFB7-413E-8CD9-139DDAFDB7F2}"/>
                    </a:ext>
                  </a:extLst>
                </p:cNvPr>
                <p:cNvSpPr txBox="1">
                  <a:spLocks noRot="1" noChangeAspect="1" noMove="1" noResize="1" noEditPoints="1" noAdjustHandles="1" noChangeArrowheads="1" noChangeShapeType="1" noTextEdit="1"/>
                </p:cNvSpPr>
                <p:nvPr/>
              </p:nvSpPr>
              <p:spPr>
                <a:xfrm rot="20547148">
                  <a:off x="4065372" y="4383041"/>
                  <a:ext cx="760143" cy="276999"/>
                </a:xfrm>
                <a:prstGeom prst="rect">
                  <a:avLst/>
                </a:prstGeom>
                <a:blipFill>
                  <a:blip r:embed="rId7"/>
                  <a:stretch>
                    <a:fillRect/>
                  </a:stretch>
                </a:blipFill>
              </p:spPr>
              <p:txBody>
                <a:bodyPr/>
                <a:lstStyle/>
                <a:p>
                  <a:r>
                    <a:rPr lang="en-US">
                      <a:noFill/>
                    </a:rPr>
                    <a:t> </a:t>
                  </a:r>
                </a:p>
              </p:txBody>
            </p:sp>
          </mc:Fallback>
        </mc:AlternateContent>
        <p:cxnSp>
          <p:nvCxnSpPr>
            <p:cNvPr id="34" name="Straight Connector 33">
              <a:extLst>
                <a:ext uri="{FF2B5EF4-FFF2-40B4-BE49-F238E27FC236}">
                  <a16:creationId xmlns:a16="http://schemas.microsoft.com/office/drawing/2014/main" id="{2034E2A1-B480-4BA3-AA9C-3405E7B1ADA1}"/>
                </a:ext>
              </a:extLst>
            </p:cNvPr>
            <p:cNvCxnSpPr>
              <a:cxnSpLocks/>
            </p:cNvCxnSpPr>
            <p:nvPr/>
          </p:nvCxnSpPr>
          <p:spPr>
            <a:xfrm flipH="1">
              <a:off x="2894012" y="4419600"/>
              <a:ext cx="2481656" cy="64258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B84FD1-AF3D-4058-9875-6C3A68B14BA8}"/>
                </a:ext>
              </a:extLst>
            </p:cNvPr>
            <p:cNvCxnSpPr>
              <a:cxnSpLocks/>
            </p:cNvCxnSpPr>
            <p:nvPr/>
          </p:nvCxnSpPr>
          <p:spPr>
            <a:xfrm>
              <a:off x="3808412" y="4343400"/>
              <a:ext cx="232888" cy="76911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778D79A-BA10-4097-A7B2-9D4AA3822A02}"/>
                    </a:ext>
                  </a:extLst>
                </p:cNvPr>
                <p:cNvSpPr txBox="1"/>
                <p:nvPr/>
              </p:nvSpPr>
              <p:spPr>
                <a:xfrm rot="20813815">
                  <a:off x="3165783" y="4451820"/>
                  <a:ext cx="760144"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1" i="1" dirty="0" smtClean="0">
                            <a:solidFill>
                              <a:schemeClr val="bg1"/>
                            </a:solidFill>
                            <a:latin typeface="Cambria Math" panose="02040503050406030204" pitchFamily="18" charset="0"/>
                          </a:rPr>
                          <m:t>𝟏𝟕𝟕</m:t>
                        </m:r>
                        <m:r>
                          <a:rPr lang="en-US" sz="1200" b="1" i="1" dirty="0" smtClean="0">
                            <a:solidFill>
                              <a:schemeClr val="bg1"/>
                            </a:solidFill>
                            <a:latin typeface="Cambria Math" panose="02040503050406030204" pitchFamily="18" charset="0"/>
                          </a:rPr>
                          <m:t> </m:t>
                        </m:r>
                        <m:r>
                          <a:rPr lang="en-US" sz="1200" b="1" i="1" dirty="0" smtClean="0">
                            <a:solidFill>
                              <a:schemeClr val="bg1"/>
                            </a:solidFill>
                            <a:latin typeface="Cambria Math" panose="02040503050406030204" pitchFamily="18" charset="0"/>
                          </a:rPr>
                          <m:t>𝒌𝒂</m:t>
                        </m:r>
                      </m:oMath>
                    </m:oMathPara>
                  </a14:m>
                  <a:endParaRPr lang="en-US" sz="1600" b="1" dirty="0">
                    <a:solidFill>
                      <a:schemeClr val="bg1"/>
                    </a:solidFill>
                  </a:endParaRPr>
                </a:p>
              </p:txBody>
            </p:sp>
          </mc:Choice>
          <mc:Fallback xmlns="">
            <p:sp>
              <p:nvSpPr>
                <p:cNvPr id="36" name="TextBox 35">
                  <a:extLst>
                    <a:ext uri="{FF2B5EF4-FFF2-40B4-BE49-F238E27FC236}">
                      <a16:creationId xmlns:a16="http://schemas.microsoft.com/office/drawing/2014/main" id="{1778D79A-BA10-4097-A7B2-9D4AA3822A02}"/>
                    </a:ext>
                  </a:extLst>
                </p:cNvPr>
                <p:cNvSpPr txBox="1">
                  <a:spLocks noRot="1" noChangeAspect="1" noMove="1" noResize="1" noEditPoints="1" noAdjustHandles="1" noChangeArrowheads="1" noChangeShapeType="1" noTextEdit="1"/>
                </p:cNvSpPr>
                <p:nvPr/>
              </p:nvSpPr>
              <p:spPr>
                <a:xfrm rot="20813815">
                  <a:off x="3165783" y="4451820"/>
                  <a:ext cx="760144" cy="276999"/>
                </a:xfrm>
                <a:prstGeom prst="rect">
                  <a:avLst/>
                </a:prstGeom>
                <a:blipFill>
                  <a:blip r:embed="rId8"/>
                  <a:stretch>
                    <a:fillRect/>
                  </a:stretch>
                </a:blipFill>
              </p:spPr>
              <p:txBody>
                <a:bodyPr/>
                <a:lstStyle/>
                <a:p>
                  <a:r>
                    <a:rPr lang="en-US">
                      <a:noFill/>
                    </a:rPr>
                    <a:t> </a:t>
                  </a:r>
                </a:p>
              </p:txBody>
            </p:sp>
          </mc:Fallback>
        </mc:AlternateContent>
      </p:grpSp>
      <p:pic>
        <p:nvPicPr>
          <p:cNvPr id="37" name="Picture 2">
            <a:extLst>
              <a:ext uri="{FF2B5EF4-FFF2-40B4-BE49-F238E27FC236}">
                <a16:creationId xmlns:a16="http://schemas.microsoft.com/office/drawing/2014/main" id="{9B30709E-BABA-4B4F-BA8F-00A6C8F28B5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p:blipFill>
        <p:spPr bwMode="auto">
          <a:xfrm>
            <a:off x="5609231" y="4898121"/>
            <a:ext cx="2077255" cy="154917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8" name="Oval 37">
            <a:extLst>
              <a:ext uri="{FF2B5EF4-FFF2-40B4-BE49-F238E27FC236}">
                <a16:creationId xmlns:a16="http://schemas.microsoft.com/office/drawing/2014/main" id="{9833A2F5-D91C-43FC-A610-29A653A45843}"/>
              </a:ext>
            </a:extLst>
          </p:cNvPr>
          <p:cNvSpPr/>
          <p:nvPr/>
        </p:nvSpPr>
        <p:spPr>
          <a:xfrm>
            <a:off x="6150323" y="5381011"/>
            <a:ext cx="738012" cy="575212"/>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3972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Shape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an </a:t>
            </a:r>
            <a:r>
              <a:rPr lang="en-US" sz="1600" b="1" dirty="0"/>
              <a:t>oblong</a:t>
            </a:r>
            <a:r>
              <a:rPr lang="en-US" sz="1600" dirty="0"/>
              <a:t> structure on Mars (left) and the Tarim Basin on Earth (right). </a:t>
            </a:r>
          </a:p>
        </p:txBody>
      </p:sp>
      <p:pic>
        <p:nvPicPr>
          <p:cNvPr id="11" name="Picture 2">
            <a:extLst>
              <a:ext uri="{FF2B5EF4-FFF2-40B4-BE49-F238E27FC236}">
                <a16:creationId xmlns:a16="http://schemas.microsoft.com/office/drawing/2014/main" id="{E8294FF6-2A49-4393-8878-1420E9906C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p:blipFill>
        <p:spPr bwMode="auto">
          <a:xfrm>
            <a:off x="1768997" y="2819400"/>
            <a:ext cx="4544606" cy="307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30E75BE4-5177-4C52-929B-41E45F93470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6792261" y="2873602"/>
            <a:ext cx="4580576" cy="298701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https://en.wikipedia.org/wiki/Tarim_Basin</a:t>
            </a:r>
            <a:endParaRPr lang="en-US" sz="1200" dirty="0"/>
          </a:p>
        </p:txBody>
      </p:sp>
      <p:sp>
        <p:nvSpPr>
          <p:cNvPr id="18" name="TextBox 17">
            <a:extLst>
              <a:ext uri="{FF2B5EF4-FFF2-40B4-BE49-F238E27FC236}">
                <a16:creationId xmlns:a16="http://schemas.microsoft.com/office/drawing/2014/main" id="{E4B978BF-8217-40E7-B721-DEA6CB95D43B}"/>
              </a:ext>
            </a:extLst>
          </p:cNvPr>
          <p:cNvSpPr txBox="1"/>
          <p:nvPr/>
        </p:nvSpPr>
        <p:spPr>
          <a:xfrm>
            <a:off x="8144984" y="6005811"/>
            <a:ext cx="1875129" cy="307777"/>
          </a:xfrm>
          <a:prstGeom prst="rect">
            <a:avLst/>
          </a:prstGeom>
          <a:noFill/>
        </p:spPr>
        <p:txBody>
          <a:bodyPr wrap="none" rtlCol="0">
            <a:spAutoFit/>
          </a:bodyPr>
          <a:lstStyle/>
          <a:p>
            <a:r>
              <a:rPr lang="en-US" sz="1400" dirty="0"/>
              <a:t>Tarim Basin on Earth</a:t>
            </a:r>
          </a:p>
        </p:txBody>
      </p:sp>
      <p:sp>
        <p:nvSpPr>
          <p:cNvPr id="19" name="TextBox 18">
            <a:extLst>
              <a:ext uri="{FF2B5EF4-FFF2-40B4-BE49-F238E27FC236}">
                <a16:creationId xmlns:a16="http://schemas.microsoft.com/office/drawing/2014/main" id="{2C93A104-0E73-41F5-A04C-D45985CC4FE4}"/>
              </a:ext>
            </a:extLst>
          </p:cNvPr>
          <p:cNvSpPr txBox="1"/>
          <p:nvPr/>
        </p:nvSpPr>
        <p:spPr>
          <a:xfrm>
            <a:off x="2741612" y="6005811"/>
            <a:ext cx="2302490" cy="307777"/>
          </a:xfrm>
          <a:prstGeom prst="rect">
            <a:avLst/>
          </a:prstGeom>
          <a:noFill/>
        </p:spPr>
        <p:txBody>
          <a:bodyPr wrap="none" rtlCol="0">
            <a:spAutoFit/>
          </a:bodyPr>
          <a:lstStyle/>
          <a:p>
            <a:r>
              <a:rPr lang="en-US" sz="1400" dirty="0"/>
              <a:t>Oblong Structure on Mars</a:t>
            </a:r>
          </a:p>
        </p:txBody>
      </p:sp>
    </p:spTree>
    <p:extLst>
      <p:ext uri="{BB962C8B-B14F-4D97-AF65-F5344CB8AC3E}">
        <p14:creationId xmlns:p14="http://schemas.microsoft.com/office/powerpoint/2010/main" val="29501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Great Pyramid of Giza has the following coordinates: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29.9792°  </m:t>
                      </m:r>
                      <m:r>
                        <a:rPr lang="en-US" sz="1600" b="0" i="1" dirty="0" smtClean="0">
                          <a:latin typeface="Cambria Math" panose="02040503050406030204" pitchFamily="18" charset="0"/>
                        </a:rPr>
                        <m:t>𝑁</m:t>
                      </m:r>
                    </m:oMath>
                  </m:oMathPara>
                </a14:m>
                <a:endParaRPr lang="en-US" sz="1600" i="1" dirty="0">
                  <a:latin typeface="Cambria Math" panose="02040503050406030204" pitchFamily="18" charset="0"/>
                </a:endParaRP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𝟏𝟑𝟒𝟐</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𝑬</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r>
                  <a:rPr lang="en-US" sz="1600" dirty="0"/>
                  <a:t>Note that the sexagesimal calibration system of Jupiter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𝟕𝟓𝟎</m:t>
                    </m:r>
                  </m:oMath>
                </a14:m>
                <a:r>
                  <a:rPr lang="en-US" sz="1600" dirty="0"/>
                  <a:t>) creates the following average orbital radius of Mars:</a:t>
                </a:r>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𝟏𝟑𝟑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𝟖𝟒𝟕</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In addition, the minimum orbital radius of Mars is:</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𝑎𝑛𝑡𝑠</m:t>
                      </m:r>
                    </m:oMath>
                  </m:oMathPara>
                </a14:m>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r="-174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1" y="1696933"/>
                <a:ext cx="4531141"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“prefix” of the following values are mirrors of the subsequent digits:</a:t>
                </a:r>
              </a:p>
              <a:p>
                <a:pPr indent="-246888">
                  <a:lnSpc>
                    <a:spcPct val="90000"/>
                  </a:lnSpc>
                  <a:spcAft>
                    <a:spcPts val="600"/>
                  </a:spcAft>
                </a:pPr>
                <a:endParaRPr lang="en-US" sz="1600"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0" i="1" dirty="0" smtClean="0">
                        <a:latin typeface="Cambria Math" panose="02040503050406030204" pitchFamily="18" charset="0"/>
                      </a:rPr>
                      <m:t>31.13°  </m:t>
                    </m:r>
                    <m:r>
                      <a:rPr lang="en-US" sz="1600" b="0" i="1" dirty="0" smtClean="0">
                        <a:latin typeface="Cambria Math" panose="02040503050406030204" pitchFamily="18" charset="0"/>
                      </a:rPr>
                      <m:t>𝐸</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𝟏𝟑</m:t>
                    </m:r>
                  </m:oMath>
                </a14:m>
                <a:r>
                  <a:rPr lang="en-US" sz="1600" b="1" dirty="0"/>
                  <a:t> </a:t>
                </a:r>
              </a:p>
              <a:p>
                <a:pPr indent="-246888" algn="ctr">
                  <a:lnSpc>
                    <a:spcPct val="90000"/>
                  </a:lnSpc>
                  <a:spcAft>
                    <a:spcPts val="600"/>
                  </a:spcAft>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31,133,221,847</m:t>
                      </m:r>
                      <m:r>
                        <a:rPr lang="en-US" sz="1600" b="0"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𝟏𝟑</m:t>
                      </m:r>
                    </m:oMath>
                  </m:oMathPara>
                </a14:m>
                <a:endParaRPr lang="en-US" sz="1600" b="1" dirty="0"/>
              </a:p>
              <a:p>
                <a:pPr indent="-246888" algn="ctr">
                  <a:lnSpc>
                    <a:spcPct val="90000"/>
                  </a:lnSpc>
                  <a:spcAft>
                    <a:spcPts val="600"/>
                  </a:spcAft>
                </a:pPr>
                <a:endParaRPr lang="en-US" sz="1600"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1" y="1696933"/>
                <a:ext cx="4531141" cy="4570518"/>
              </a:xfrm>
              <a:prstGeom prst="rect">
                <a:avLst/>
              </a:prstGeom>
              <a:blipFill>
                <a:blip r:embed="rId2"/>
                <a:stretch>
                  <a:fillRect l="-672" t="-9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1026" name="Picture 2" descr="Great Pyramid | pyramid, Egypt | Britannica">
            <a:extLst>
              <a:ext uri="{FF2B5EF4-FFF2-40B4-BE49-F238E27FC236}">
                <a16:creationId xmlns:a16="http://schemas.microsoft.com/office/drawing/2014/main" id="{671E674D-0D55-4F28-BE85-4A0573BE30F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79129" y="2066925"/>
            <a:ext cx="4730941" cy="2724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2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https://en.wikipedia.org/wiki/Great_Pyramid_of_Giza</a:t>
            </a:r>
            <a:endParaRPr lang="en-US" sz="1200" dirty="0"/>
          </a:p>
        </p:txBody>
      </p:sp>
      <p:pic>
        <p:nvPicPr>
          <p:cNvPr id="16" name="Picture 15">
            <a:extLst>
              <a:ext uri="{FF2B5EF4-FFF2-40B4-BE49-F238E27FC236}">
                <a16:creationId xmlns:a16="http://schemas.microsoft.com/office/drawing/2014/main" id="{24F3940B-AD18-4FB6-A793-75FBE0472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79612" y="1785425"/>
            <a:ext cx="4335924" cy="4114800"/>
          </a:xfrm>
          <a:prstGeom prst="rect">
            <a:avLst/>
          </a:prstGeom>
        </p:spPr>
      </p:pic>
      <p:pic>
        <p:nvPicPr>
          <p:cNvPr id="19" name="Picture 18">
            <a:extLst>
              <a:ext uri="{FF2B5EF4-FFF2-40B4-BE49-F238E27FC236}">
                <a16:creationId xmlns:a16="http://schemas.microsoft.com/office/drawing/2014/main" id="{7505BA1F-BE4D-4C4E-BD0C-1E6F8EA3FD8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80212" y="1785425"/>
            <a:ext cx="4243691" cy="4114800"/>
          </a:xfrm>
          <a:prstGeom prst="rect">
            <a:avLst/>
          </a:prstGeom>
        </p:spPr>
      </p:pic>
    </p:spTree>
    <p:extLst>
      <p:ext uri="{BB962C8B-B14F-4D97-AF65-F5344CB8AC3E}">
        <p14:creationId xmlns:p14="http://schemas.microsoft.com/office/powerpoint/2010/main" val="255836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sp>
        <p:nvSpPr>
          <p:cNvPr id="2" name="Oval 1">
            <a:extLst>
              <a:ext uri="{FF2B5EF4-FFF2-40B4-BE49-F238E27FC236}">
                <a16:creationId xmlns:a16="http://schemas.microsoft.com/office/drawing/2014/main" id="{61112B05-A4A6-4DDA-8AEC-D4E98B191653}"/>
              </a:ext>
            </a:extLst>
          </p:cNvPr>
          <p:cNvSpPr>
            <a:spLocks noChangeAspect="1"/>
          </p:cNvSpPr>
          <p:nvPr/>
        </p:nvSpPr>
        <p:spPr>
          <a:xfrm>
            <a:off x="4722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7770812" y="3465760"/>
            <a:ext cx="320040" cy="320040"/>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87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6C6DF-F6A2-4916-80C1-79B453F563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5612" y="1828800"/>
            <a:ext cx="4440839" cy="4305960"/>
          </a:xfrm>
          <a:prstGeom prst="rect">
            <a:avLst/>
          </a:prstGeom>
        </p:spPr>
      </p:pic>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dirty="0"/>
              <a:t>Mars: The Mirror Planet</a:t>
            </a:r>
            <a:endParaRPr kumimoji="0" lang="en-US" sz="2400" b="0" u="none" strike="noStrike" kern="1200" cap="none" spc="0" normalizeH="0" baseline="0" noProof="0" dirty="0">
              <a:ln>
                <a:noFill/>
              </a:ln>
              <a:solidFill>
                <a:srgbClr val="465562"/>
              </a:solidFill>
              <a:effectLst/>
              <a:uLnTx/>
              <a:uFillTx/>
              <a:latin typeface="Euphemia"/>
              <a:ea typeface="+mn-ea"/>
              <a:cs typeface="+mn-cs"/>
            </a:endParaRP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dirty="0"/>
              <a:t>The Great Pyramid of Giza</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17" name="TextBox 16">
            <a:extLst>
              <a:ext uri="{FF2B5EF4-FFF2-40B4-BE49-F238E27FC236}">
                <a16:creationId xmlns:a16="http://schemas.microsoft.com/office/drawing/2014/main" id="{C10A9266-5419-4BA9-99A3-D1F5F40552D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https://en.wikipedia.org/wiki/Great_Pyramid_of_Giza</a:t>
            </a:r>
            <a:endParaRPr lang="en-US" sz="1200" dirty="0"/>
          </a:p>
        </p:txBody>
      </p:sp>
      <p:pic>
        <p:nvPicPr>
          <p:cNvPr id="8" name="Picture 7">
            <a:extLst>
              <a:ext uri="{FF2B5EF4-FFF2-40B4-BE49-F238E27FC236}">
                <a16:creationId xmlns:a16="http://schemas.microsoft.com/office/drawing/2014/main" id="{75E14200-94E7-407A-BCBC-65DE8B1CD23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18412" y="2223700"/>
            <a:ext cx="3836425" cy="3124200"/>
          </a:xfrm>
          <a:prstGeom prst="rect">
            <a:avLst/>
          </a:prstGeom>
        </p:spPr>
      </p:pic>
      <p:pic>
        <p:nvPicPr>
          <p:cNvPr id="9" name="Picture 8">
            <a:extLst>
              <a:ext uri="{FF2B5EF4-FFF2-40B4-BE49-F238E27FC236}">
                <a16:creationId xmlns:a16="http://schemas.microsoft.com/office/drawing/2014/main" id="{3B6EC49A-2782-4DE7-83BD-CF099E71B4F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044502" y="2214422"/>
            <a:ext cx="3287909" cy="3133478"/>
          </a:xfrm>
          <a:prstGeom prst="rect">
            <a:avLst/>
          </a:prstGeom>
        </p:spPr>
      </p:pic>
      <p:sp>
        <p:nvSpPr>
          <p:cNvPr id="10" name="Oval 9">
            <a:extLst>
              <a:ext uri="{FF2B5EF4-FFF2-40B4-BE49-F238E27FC236}">
                <a16:creationId xmlns:a16="http://schemas.microsoft.com/office/drawing/2014/main" id="{8DC8E286-E746-4A36-BBBF-CB6A842BAB5D}"/>
              </a:ext>
            </a:extLst>
          </p:cNvPr>
          <p:cNvSpPr>
            <a:spLocks noChangeAspect="1"/>
          </p:cNvSpPr>
          <p:nvPr/>
        </p:nvSpPr>
        <p:spPr>
          <a:xfrm>
            <a:off x="8609012" y="278425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021596F-A116-4B97-883F-2DF1694FCDCB}"/>
              </a:ext>
            </a:extLst>
          </p:cNvPr>
          <p:cNvSpPr>
            <a:spLocks noChangeAspect="1"/>
          </p:cNvSpPr>
          <p:nvPr/>
        </p:nvSpPr>
        <p:spPr>
          <a:xfrm>
            <a:off x="2513012" y="2743986"/>
            <a:ext cx="2199768" cy="2199768"/>
          </a:xfrm>
          <a:prstGeom prst="ellipse">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385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Links: </a:t>
            </a:r>
            <a:br>
              <a:rPr lang="en-US" dirty="0"/>
            </a:br>
            <a:br>
              <a:rPr lang="en-US" dirty="0"/>
            </a:br>
            <a:r>
              <a:rPr lang="en-US" sz="3200" dirty="0"/>
              <a:t>Documents and Source Code</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421115"/>
            <a:ext cx="7516442" cy="18272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contains links to all the documents and source code included with this series (Archeological Renaissance). These include content files (such as the document you are reading now) in multiple formats as well as data reference files. These data reference files are Excel spreadsheets that contain the data referenced throughout this series.</a:t>
            </a:r>
          </a:p>
          <a:p>
            <a:pPr>
              <a:lnSpc>
                <a:spcPct val="90000"/>
              </a:lnSpc>
              <a:spcAft>
                <a:spcPts val="600"/>
              </a:spcAft>
            </a:pPr>
            <a:endParaRPr lang="en-US" sz="1600" dirty="0"/>
          </a:p>
        </p:txBody>
      </p:sp>
    </p:spTree>
    <p:extLst>
      <p:ext uri="{BB962C8B-B14F-4D97-AF65-F5344CB8AC3E}">
        <p14:creationId xmlns:p14="http://schemas.microsoft.com/office/powerpoint/2010/main" val="261632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6146800"/>
              </a:xfrm>
              <a:prstGeom prst="rect">
                <a:avLst/>
              </a:prstGeom>
            </p:spPr>
            <p:txBody>
              <a:bodyPr vert="horz" lIns="91440" tIns="45720" rIns="91440" bIns="45720" rtlCol="0">
                <a:normAutofit/>
              </a:bodyPr>
              <a:lstStyle/>
              <a:p>
                <a:pPr indent="-246888">
                  <a:lnSpc>
                    <a:spcPct val="90000"/>
                  </a:lnSpc>
                  <a:spcAft>
                    <a:spcPts val="600"/>
                  </a:spcAft>
                </a:pPr>
                <a:r>
                  <a:rPr lang="en-US" sz="1400" dirty="0"/>
                  <a:t>Archeological Renaissance is a four (</a:t>
                </a:r>
                <a14:m>
                  <m:oMath xmlns:m="http://schemas.openxmlformats.org/officeDocument/2006/math">
                    <m:r>
                      <a:rPr lang="en-US" sz="1400" b="1" i="1" dirty="0" smtClean="0">
                        <a:latin typeface="Cambria Math" panose="02040503050406030204" pitchFamily="18" charset="0"/>
                      </a:rPr>
                      <m:t>𝟒</m:t>
                    </m:r>
                  </m:oMath>
                </a14:m>
                <a:r>
                  <a:rPr lang="en-US" sz="1400" dirty="0"/>
                  <a:t>) part series that explores the details of recent </a:t>
                </a:r>
                <a:r>
                  <a:rPr lang="en-US" sz="1400" b="1" dirty="0"/>
                  <a:t>archeological/scientific discoveries</a:t>
                </a:r>
                <a:r>
                  <a:rPr lang="en-US" sz="1400" dirty="0"/>
                  <a:t>. These discoveries are </a:t>
                </a:r>
                <a:r>
                  <a:rPr lang="en-US" sz="1400" b="1" dirty="0"/>
                  <a:t>groundbreaking </a:t>
                </a:r>
                <a:r>
                  <a:rPr lang="en-US" sz="1400" dirty="0"/>
                  <a:t>and will change both human history and science as we know it. </a:t>
                </a:r>
                <a:r>
                  <a:rPr lang="en-US" sz="1400" b="1" dirty="0"/>
                  <a:t>Some</a:t>
                </a:r>
                <a:r>
                  <a:rPr lang="en-US" sz="1400" dirty="0"/>
                  <a:t> of these discoveries include:</a:t>
                </a:r>
              </a:p>
              <a:p>
                <a:pPr indent="-246888">
                  <a:lnSpc>
                    <a:spcPct val="90000"/>
                  </a:lnSpc>
                  <a:spcAft>
                    <a:spcPts val="600"/>
                  </a:spcAft>
                </a:pPr>
                <a:endParaRPr lang="en-US" sz="1400" dirty="0"/>
              </a:p>
              <a:p>
                <a:pPr marL="553212" lvl="1" indent="-342900">
                  <a:spcAft>
                    <a:spcPts val="600"/>
                  </a:spcAft>
                  <a:buFont typeface="+mj-lt"/>
                  <a:buAutoNum type="arabicPeriod"/>
                </a:pPr>
                <a:r>
                  <a:rPr lang="en-US" sz="1400" dirty="0"/>
                  <a:t>Mathematical proof of the </a:t>
                </a:r>
                <a:r>
                  <a:rPr lang="en-US" sz="1400" b="1" dirty="0"/>
                  <a:t>existence of Atlantis </a:t>
                </a:r>
                <a:r>
                  <a:rPr lang="en-US" sz="1400" dirty="0"/>
                  <a:t>and that its layout is a </a:t>
                </a:r>
                <a:r>
                  <a:rPr lang="en-US" sz="1400" b="1" dirty="0"/>
                  <a:t>model of the solar system</a:t>
                </a:r>
                <a:r>
                  <a:rPr lang="en-US" sz="1400" dirty="0"/>
                  <a:t>.</a:t>
                </a:r>
                <a:endParaRPr lang="en-US" sz="1400" b="1" dirty="0"/>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proof that </a:t>
                </a:r>
                <a:r>
                  <a:rPr lang="en-US" sz="1400" b="1" dirty="0"/>
                  <a:t>Plato knew the precise orbits of the planets in the solar system</a:t>
                </a:r>
                <a:r>
                  <a:rPr lang="en-US" sz="1400" dirty="0"/>
                  <a:t>.</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Mathematical evidence that the </a:t>
                </a:r>
                <a:r>
                  <a:rPr lang="en-US" sz="1400" b="1" dirty="0"/>
                  <a:t>poles have shifted </a:t>
                </a:r>
                <a:r>
                  <a:rPr lang="en-US" sz="1400" dirty="0"/>
                  <a:t>several times.</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Physical proof of the </a:t>
                </a:r>
                <a:r>
                  <a:rPr lang="en-US" sz="1400" b="1" dirty="0"/>
                  <a:t>"ruins" of Atlantis</a:t>
                </a:r>
                <a:r>
                  <a:rPr lang="en-US" sz="1400" dirty="0"/>
                  <a:t> with measurements </a:t>
                </a:r>
                <a:r>
                  <a:rPr lang="en-US" sz="1400" b="1" dirty="0"/>
                  <a:t>verified</a:t>
                </a:r>
                <a:r>
                  <a:rPr lang="en-US" sz="1400" dirty="0"/>
                  <a:t> mathematically.</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that human </a:t>
                </a:r>
                <a:r>
                  <a:rPr lang="en-US" sz="1400" b="1" dirty="0"/>
                  <a:t>civilization is at least </a:t>
                </a:r>
                <a14:m>
                  <m:oMath xmlns:m="http://schemas.openxmlformats.org/officeDocument/2006/math">
                    <m:r>
                      <a:rPr lang="en-US" sz="1400" b="1" i="1" dirty="0">
                        <a:latin typeface="Cambria Math" panose="02040503050406030204" pitchFamily="18" charset="0"/>
                      </a:rPr>
                      <m:t>𝟒𝟎</m:t>
                    </m:r>
                    <m:r>
                      <a:rPr lang="en-US" sz="1400" b="1" i="1" dirty="0">
                        <a:latin typeface="Cambria Math" panose="02040503050406030204" pitchFamily="18" charset="0"/>
                      </a:rPr>
                      <m:t>,</m:t>
                    </m:r>
                    <m:r>
                      <a:rPr lang="en-US" sz="1400" b="1" i="1" dirty="0">
                        <a:latin typeface="Cambria Math" panose="02040503050406030204" pitchFamily="18" charset="0"/>
                      </a:rPr>
                      <m:t>𝟎𝟎𝟎</m:t>
                    </m:r>
                    <m:r>
                      <a:rPr lang="en-US" sz="1400" b="1" i="1" dirty="0">
                        <a:latin typeface="Cambria Math" panose="02040503050406030204" pitchFamily="18" charset="0"/>
                      </a:rPr>
                      <m:t> </m:t>
                    </m:r>
                  </m:oMath>
                </a14:m>
                <a:r>
                  <a:rPr lang="en-US" sz="1400" b="1" dirty="0"/>
                  <a:t>years older </a:t>
                </a:r>
                <a:r>
                  <a:rPr lang="en-US" sz="1400" dirty="0"/>
                  <a:t>than the currently accepted timeline.</a:t>
                </a:r>
              </a:p>
              <a:p>
                <a:pPr marL="553212" lvl="1" indent="-342900">
                  <a:spcAft>
                    <a:spcPts val="600"/>
                  </a:spcAft>
                  <a:buFont typeface="+mj-lt"/>
                  <a:buAutoNum type="arabicPeriod"/>
                </a:pPr>
                <a:endParaRPr lang="en-US" sz="1400" dirty="0"/>
              </a:p>
              <a:p>
                <a:pPr marL="553212" lvl="1" indent="-342900">
                  <a:spcAft>
                    <a:spcPts val="600"/>
                  </a:spcAft>
                  <a:buFont typeface="+mj-lt"/>
                  <a:buAutoNum type="arabicPeriod"/>
                </a:pPr>
                <a:r>
                  <a:rPr lang="en-US" sz="1400" dirty="0"/>
                  <a:t>Evidence of other "mythical" locations such as </a:t>
                </a:r>
                <a:r>
                  <a:rPr lang="en-US" sz="1400" b="1" dirty="0"/>
                  <a:t>Hyperborea</a:t>
                </a:r>
                <a:r>
                  <a:rPr lang="en-US" sz="1400" dirty="0"/>
                  <a:t>, </a:t>
                </a:r>
                <a:r>
                  <a:rPr lang="en-US" sz="1400" b="1" dirty="0"/>
                  <a:t>Hy-Brasil</a:t>
                </a:r>
                <a:r>
                  <a:rPr lang="en-US" sz="1400" dirty="0"/>
                  <a:t>, and </a:t>
                </a:r>
                <a:r>
                  <a:rPr lang="en-US" sz="1400" b="1" dirty="0"/>
                  <a:t>Aztlan</a:t>
                </a:r>
                <a:r>
                  <a:rPr lang="en-US" sz="1400" dirty="0"/>
                  <a:t>.</a:t>
                </a:r>
              </a:p>
              <a:p>
                <a:pPr indent="-246888">
                  <a:lnSpc>
                    <a:spcPct val="90000"/>
                  </a:lnSpc>
                  <a:spcAft>
                    <a:spcPts val="600"/>
                  </a:spcAft>
                </a:pPr>
                <a:endParaRPr lang="en-US" sz="1600" dirty="0"/>
              </a:p>
            </p:txBody>
          </p:sp>
        </mc:Choice>
        <mc:Fallback>
          <p:sp>
            <p:nvSpPr>
              <p:cNvPr id="4" name="TextBox 3">
                <a:extLst>
                  <a:ext uri="{FF2B5EF4-FFF2-40B4-BE49-F238E27FC236}">
                    <a16:creationId xmlns:a16="http://schemas.microsoft.com/office/drawing/2014/main" id="{03287C0B-7E30-4D98-BAD6-34DE74AB915C}"/>
                  </a:ext>
                </a:extLst>
              </p:cNvPr>
              <p:cNvSpPr txBox="1">
                <a:spLocks noRot="1" noChangeAspect="1" noMove="1" noResize="1" noEditPoints="1" noAdjustHandles="1" noChangeArrowheads="1" noChangeShapeType="1" noTextEdit="1"/>
              </p:cNvSpPr>
              <p:nvPr/>
            </p:nvSpPr>
            <p:spPr>
              <a:xfrm>
                <a:off x="5027612" y="914400"/>
                <a:ext cx="6629400" cy="6146800"/>
              </a:xfrm>
              <a:prstGeom prst="rect">
                <a:avLst/>
              </a:prstGeom>
              <a:blipFill>
                <a:blip r:embed="rId3"/>
                <a:stretch>
                  <a:fillRect l="-276" t="-595" r="-1012"/>
                </a:stretch>
              </a:blipFill>
            </p:spPr>
            <p:txBody>
              <a:bodyPr/>
              <a:lstStyle/>
              <a:p>
                <a:r>
                  <a:rPr lang="en-US">
                    <a:noFill/>
                  </a:rPr>
                  <a:t> </a:t>
                </a:r>
              </a:p>
            </p:txBody>
          </p:sp>
        </mc:Fallback>
      </mc:AlternateContent>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3293422" cy="381000"/>
          </a:xfrm>
        </p:spPr>
        <p:txBody>
          <a:bodyPr>
            <a:normAutofit fontScale="92500" lnSpcReduction="10000"/>
          </a:bodyPr>
          <a:lstStyle/>
          <a:p>
            <a:r>
              <a:rPr lang="en-US" sz="2400" b="1" cap="none" dirty="0">
                <a:solidFill>
                  <a:schemeClr val="tx1"/>
                </a:solidFill>
              </a:rPr>
              <a:t>Summary</a:t>
            </a:r>
            <a:endParaRPr lang="en-US"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393920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of the Pyramid Inch in the five different pole locations (axis positions).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166433">
                    <a:tc>
                      <a:txBody>
                        <a:bodyPr/>
                        <a:lstStyle/>
                        <a:p>
                          <a:pPr>
                            <a:lnSpc>
                              <a:spcPct val="150000"/>
                            </a:lnSpc>
                          </a:pPr>
                          <a:r>
                            <a:rPr lang="en-US" sz="1400" b="1" dirty="0"/>
                            <a:t>Current Location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2336781587"/>
                      </a:ext>
                    </a:extLst>
                  </a:tr>
                  <a:tr h="370840">
                    <a:tc>
                      <a:txBody>
                        <a:bodyPr/>
                        <a:lstStyle/>
                        <a:p>
                          <a:pPr>
                            <a:lnSpc>
                              <a:spcPct val="150000"/>
                            </a:lnSpc>
                          </a:pPr>
                          <a:r>
                            <a:rPr lang="en-US" sz="1400" b="0" dirty="0"/>
                            <a:t>Hudson Bay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extLst>
                      <a:ext uri="{0D108BD9-81ED-4DB2-BD59-A6C34878D82A}">
                        <a16:rowId xmlns:a16="http://schemas.microsoft.com/office/drawing/2014/main" val="570913032"/>
                      </a:ext>
                    </a:extLst>
                  </a:tr>
                  <a:tr h="370840">
                    <a:tc>
                      <a:txBody>
                        <a:bodyPr/>
                        <a:lstStyle/>
                        <a:p>
                          <a:pPr>
                            <a:lnSpc>
                              <a:spcPct val="150000"/>
                            </a:lnSpc>
                          </a:pPr>
                          <a:r>
                            <a:rPr lang="en-US" sz="1400" b="0" dirty="0"/>
                            <a:t>Yukon</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1,577,050,598</m:t>
                                </m:r>
                              </m:oMath>
                            </m:oMathPara>
                          </a14:m>
                          <a:endParaRPr lang="en-US" sz="1400" b="0" dirty="0"/>
                        </a:p>
                      </a:txBody>
                      <a:tcPr/>
                    </a:tc>
                    <a:extLst>
                      <a:ext uri="{0D108BD9-81ED-4DB2-BD59-A6C34878D82A}">
                        <a16:rowId xmlns:a16="http://schemas.microsoft.com/office/drawing/2014/main" val="2215523364"/>
                      </a:ext>
                    </a:extLst>
                  </a:tr>
                  <a:tr h="370840">
                    <a:tc>
                      <a:txBody>
                        <a:bodyPr/>
                        <a:lstStyle/>
                        <a:p>
                          <a:pPr>
                            <a:lnSpc>
                              <a:spcPct val="150000"/>
                            </a:lnSpc>
                          </a:pPr>
                          <a:r>
                            <a:rPr lang="en-US" sz="1400" b="0" dirty="0"/>
                            <a:t>Norwegian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1,580,811,960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1,579,214,700</m:t>
                                </m:r>
                              </m:oMath>
                            </m:oMathPara>
                          </a14:m>
                          <a:endParaRPr lang="en-US" sz="1400" b="0" dirty="0"/>
                        </a:p>
                      </a:txBody>
                      <a:tcPr/>
                    </a:tc>
                    <a:extLst>
                      <a:ext uri="{0D108BD9-81ED-4DB2-BD59-A6C34878D82A}">
                        <a16:rowId xmlns:a16="http://schemas.microsoft.com/office/drawing/2014/main" val="3410081072"/>
                      </a:ext>
                    </a:extLst>
                  </a:tr>
                  <a:tr h="370840">
                    <a:tc>
                      <a:txBody>
                        <a:bodyPr/>
                        <a:lstStyle/>
                        <a:p>
                          <a:pPr>
                            <a:lnSpc>
                              <a:spcPct val="150000"/>
                            </a:lnSpc>
                          </a:pPr>
                          <a:r>
                            <a:rPr lang="en-US" sz="1400" b="1" dirty="0"/>
                            <a:t>Beaufort Sea</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1,575,000,000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ea typeface="Cambria Math" panose="02040503050406030204" pitchFamily="18" charset="0"/>
                                  </a:rPr>
                                  <m:t>1,577,958,218</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𝟏</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𝟓𝟕𝟔</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𝟓𝟖𝟖</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𝟓𝟏𝟗</m:t>
                                </m:r>
                              </m:oMath>
                            </m:oMathPara>
                          </a14:m>
                          <a:endParaRPr lang="en-US" sz="1400" b="1" dirty="0"/>
                        </a:p>
                      </a:txBody>
                      <a:tcPr/>
                    </a:tc>
                    <a:extLst>
                      <a:ext uri="{0D108BD9-81ED-4DB2-BD59-A6C34878D82A}">
                        <a16:rowId xmlns:a16="http://schemas.microsoft.com/office/drawing/2014/main" val="679645858"/>
                      </a:ext>
                    </a:extLst>
                  </a:tr>
                </a:tbl>
              </a:graphicData>
            </a:graphic>
          </p:graphicFrame>
        </mc:Choice>
        <mc:Fallback xmlns="">
          <p:graphicFrame>
            <p:nvGraphicFramePr>
              <p:cNvPr id="6" name="Table 4">
                <a:extLst>
                  <a:ext uri="{FF2B5EF4-FFF2-40B4-BE49-F238E27FC236}">
                    <a16:creationId xmlns:a16="http://schemas.microsoft.com/office/drawing/2014/main" id="{2000F591-0614-4914-9117-981D7E2A6FF6}"/>
                  </a:ext>
                </a:extLst>
              </p:cNvPr>
              <p:cNvGraphicFramePr>
                <a:graphicFrameLocks noGrp="1"/>
              </p:cNvGraphicFramePr>
              <p:nvPr>
                <p:extLst>
                  <p:ext uri="{D42A27DB-BD31-4B8C-83A1-F6EECF244321}">
                    <p14:modId xmlns:p14="http://schemas.microsoft.com/office/powerpoint/2010/main" val="4275110214"/>
                  </p:ext>
                </p:extLst>
              </p:nvPr>
            </p:nvGraphicFramePr>
            <p:xfrm>
              <a:off x="1722692" y="2362200"/>
              <a:ext cx="9463955" cy="2428240"/>
            </p:xfrm>
            <a:graphic>
              <a:graphicData uri="http://schemas.openxmlformats.org/drawingml/2006/table">
                <a:tbl>
                  <a:tblPr firstRow="1" bandRow="1">
                    <a:tableStyleId>{073A0DAA-6AF3-43AB-8588-CEC1D06C72B9}</a:tableStyleId>
                  </a:tblPr>
                  <a:tblGrid>
                    <a:gridCol w="1996355">
                      <a:extLst>
                        <a:ext uri="{9D8B030D-6E8A-4147-A177-3AD203B41FA5}">
                          <a16:colId xmlns:a16="http://schemas.microsoft.com/office/drawing/2014/main" val="770250192"/>
                        </a:ext>
                      </a:extLst>
                    </a:gridCol>
                    <a:gridCol w="2362200">
                      <a:extLst>
                        <a:ext uri="{9D8B030D-6E8A-4147-A177-3AD203B41FA5}">
                          <a16:colId xmlns:a16="http://schemas.microsoft.com/office/drawing/2014/main" val="3364595671"/>
                        </a:ext>
                      </a:extLst>
                    </a:gridCol>
                    <a:gridCol w="2514600">
                      <a:extLst>
                        <a:ext uri="{9D8B030D-6E8A-4147-A177-3AD203B41FA5}">
                          <a16:colId xmlns:a16="http://schemas.microsoft.com/office/drawing/2014/main" val="3005162576"/>
                        </a:ext>
                      </a:extLst>
                    </a:gridCol>
                    <a:gridCol w="2590800">
                      <a:extLst>
                        <a:ext uri="{9D8B030D-6E8A-4147-A177-3AD203B41FA5}">
                          <a16:colId xmlns:a16="http://schemas.microsoft.com/office/drawing/2014/main" val="29803217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Axis Position</a:t>
                          </a:r>
                        </a:p>
                      </a:txBody>
                      <a:tcPr/>
                    </a:tc>
                    <a:tc>
                      <a:txBody>
                        <a:bodyPr/>
                        <a:lstStyle/>
                        <a:p>
                          <a:r>
                            <a:rPr lang="en-US" sz="1400" dirty="0"/>
                            <a:t>Eq. Circumference</a:t>
                          </a:r>
                        </a:p>
                      </a:txBody>
                      <a:tcPr/>
                    </a:tc>
                    <a:tc>
                      <a:txBody>
                        <a:bodyPr/>
                        <a:lstStyle/>
                        <a:p>
                          <a:r>
                            <a:rPr lang="en-US" sz="1400" dirty="0"/>
                            <a:t>Polar Circumference</a:t>
                          </a:r>
                        </a:p>
                      </a:txBody>
                      <a:tcPr/>
                    </a:tc>
                    <a:tc>
                      <a:txBody>
                        <a:bodyPr/>
                        <a:lstStyle/>
                        <a:p>
                          <a:r>
                            <a:rPr lang="en-US" sz="1400" dirty="0"/>
                            <a:t>True Polar Circumference</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Current Location</a:t>
                          </a:r>
                        </a:p>
                      </a:txBody>
                      <a:tcPr/>
                    </a:tc>
                    <a:tc>
                      <a:txBody>
                        <a:bodyPr/>
                        <a:lstStyle/>
                        <a:p>
                          <a:endParaRPr lang="en-US"/>
                        </a:p>
                      </a:txBody>
                      <a:tcPr>
                        <a:blipFill>
                          <a:blip r:embed="rId2"/>
                          <a:stretch>
                            <a:fillRect l="-84794" t="-91176" r="-217010" b="-401471"/>
                          </a:stretch>
                        </a:blipFill>
                      </a:tcPr>
                    </a:tc>
                    <a:tc>
                      <a:txBody>
                        <a:bodyPr/>
                        <a:lstStyle/>
                        <a:p>
                          <a:endParaRPr lang="en-US"/>
                        </a:p>
                      </a:txBody>
                      <a:tcPr>
                        <a:blipFill>
                          <a:blip r:embed="rId2"/>
                          <a:stretch>
                            <a:fillRect l="-173608" t="-91176" r="-103874" b="-401471"/>
                          </a:stretch>
                        </a:blipFill>
                      </a:tcPr>
                    </a:tc>
                    <a:tc>
                      <a:txBody>
                        <a:bodyPr/>
                        <a:lstStyle/>
                        <a:p>
                          <a:endParaRPr lang="en-US"/>
                        </a:p>
                      </a:txBody>
                      <a:tcPr>
                        <a:blipFill>
                          <a:blip r:embed="rId2"/>
                          <a:stretch>
                            <a:fillRect l="-265882" t="-91176" r="-941" b="-401471"/>
                          </a:stretch>
                        </a:blipFill>
                      </a:tcPr>
                    </a:tc>
                    <a:extLst>
                      <a:ext uri="{0D108BD9-81ED-4DB2-BD59-A6C34878D82A}">
                        <a16:rowId xmlns:a16="http://schemas.microsoft.com/office/drawing/2014/main" val="2336781587"/>
                      </a:ext>
                    </a:extLst>
                  </a:tr>
                  <a:tr h="411480">
                    <a:tc>
                      <a:txBody>
                        <a:bodyPr/>
                        <a:lstStyle/>
                        <a:p>
                          <a:pPr>
                            <a:lnSpc>
                              <a:spcPct val="150000"/>
                            </a:lnSpc>
                          </a:pPr>
                          <a:r>
                            <a:rPr lang="en-US" sz="1400" b="0" dirty="0"/>
                            <a:t>Hudson Bay</a:t>
                          </a:r>
                        </a:p>
                      </a:txBody>
                      <a:tcPr/>
                    </a:tc>
                    <a:tc>
                      <a:txBody>
                        <a:bodyPr/>
                        <a:lstStyle/>
                        <a:p>
                          <a:endParaRPr lang="en-US"/>
                        </a:p>
                      </a:txBody>
                      <a:tcPr>
                        <a:blipFill>
                          <a:blip r:embed="rId2"/>
                          <a:stretch>
                            <a:fillRect l="-84794" t="-194030" r="-217010" b="-307463"/>
                          </a:stretch>
                        </a:blipFill>
                      </a:tcPr>
                    </a:tc>
                    <a:tc>
                      <a:txBody>
                        <a:bodyPr/>
                        <a:lstStyle/>
                        <a:p>
                          <a:endParaRPr lang="en-US"/>
                        </a:p>
                      </a:txBody>
                      <a:tcPr>
                        <a:blipFill>
                          <a:blip r:embed="rId2"/>
                          <a:stretch>
                            <a:fillRect l="-173608" t="-194030" r="-103874" b="-307463"/>
                          </a:stretch>
                        </a:blipFill>
                      </a:tcPr>
                    </a:tc>
                    <a:tc>
                      <a:txBody>
                        <a:bodyPr/>
                        <a:lstStyle/>
                        <a:p>
                          <a:endParaRPr lang="en-US"/>
                        </a:p>
                      </a:txBody>
                      <a:tcPr>
                        <a:blipFill>
                          <a:blip r:embed="rId2"/>
                          <a:stretch>
                            <a:fillRect l="-265882" t="-194030" r="-941" b="-307463"/>
                          </a:stretch>
                        </a:blipFill>
                      </a:tcPr>
                    </a:tc>
                    <a:extLst>
                      <a:ext uri="{0D108BD9-81ED-4DB2-BD59-A6C34878D82A}">
                        <a16:rowId xmlns:a16="http://schemas.microsoft.com/office/drawing/2014/main" val="570913032"/>
                      </a:ext>
                    </a:extLst>
                  </a:tr>
                  <a:tr h="411480">
                    <a:tc>
                      <a:txBody>
                        <a:bodyPr/>
                        <a:lstStyle/>
                        <a:p>
                          <a:pPr>
                            <a:lnSpc>
                              <a:spcPct val="150000"/>
                            </a:lnSpc>
                          </a:pPr>
                          <a:r>
                            <a:rPr lang="en-US" sz="1400" b="0" dirty="0"/>
                            <a:t>Yukon</a:t>
                          </a:r>
                        </a:p>
                      </a:txBody>
                      <a:tcPr/>
                    </a:tc>
                    <a:tc>
                      <a:txBody>
                        <a:bodyPr/>
                        <a:lstStyle/>
                        <a:p>
                          <a:endParaRPr lang="en-US"/>
                        </a:p>
                      </a:txBody>
                      <a:tcPr>
                        <a:blipFill>
                          <a:blip r:embed="rId2"/>
                          <a:stretch>
                            <a:fillRect l="-84794" t="-289706" r="-217010" b="-202941"/>
                          </a:stretch>
                        </a:blipFill>
                      </a:tcPr>
                    </a:tc>
                    <a:tc>
                      <a:txBody>
                        <a:bodyPr/>
                        <a:lstStyle/>
                        <a:p>
                          <a:endParaRPr lang="en-US"/>
                        </a:p>
                      </a:txBody>
                      <a:tcPr>
                        <a:blipFill>
                          <a:blip r:embed="rId2"/>
                          <a:stretch>
                            <a:fillRect l="-173608" t="-289706" r="-103874" b="-202941"/>
                          </a:stretch>
                        </a:blipFill>
                      </a:tcPr>
                    </a:tc>
                    <a:tc>
                      <a:txBody>
                        <a:bodyPr/>
                        <a:lstStyle/>
                        <a:p>
                          <a:endParaRPr lang="en-US"/>
                        </a:p>
                      </a:txBody>
                      <a:tcPr>
                        <a:blipFill>
                          <a:blip r:embed="rId2"/>
                          <a:stretch>
                            <a:fillRect l="-265882" t="-289706" r="-941" b="-202941"/>
                          </a:stretch>
                        </a:blipFill>
                      </a:tcPr>
                    </a:tc>
                    <a:extLst>
                      <a:ext uri="{0D108BD9-81ED-4DB2-BD59-A6C34878D82A}">
                        <a16:rowId xmlns:a16="http://schemas.microsoft.com/office/drawing/2014/main" val="2215523364"/>
                      </a:ext>
                    </a:extLst>
                  </a:tr>
                  <a:tr h="411480">
                    <a:tc>
                      <a:txBody>
                        <a:bodyPr/>
                        <a:lstStyle/>
                        <a:p>
                          <a:pPr>
                            <a:lnSpc>
                              <a:spcPct val="150000"/>
                            </a:lnSpc>
                          </a:pPr>
                          <a:r>
                            <a:rPr lang="en-US" sz="1400" b="0" dirty="0"/>
                            <a:t>Norwegian Sea</a:t>
                          </a:r>
                        </a:p>
                      </a:txBody>
                      <a:tcPr/>
                    </a:tc>
                    <a:tc>
                      <a:txBody>
                        <a:bodyPr/>
                        <a:lstStyle/>
                        <a:p>
                          <a:endParaRPr lang="en-US"/>
                        </a:p>
                      </a:txBody>
                      <a:tcPr>
                        <a:blipFill>
                          <a:blip r:embed="rId2"/>
                          <a:stretch>
                            <a:fillRect l="-84794" t="-395522" r="-217010" b="-105970"/>
                          </a:stretch>
                        </a:blipFill>
                      </a:tcPr>
                    </a:tc>
                    <a:tc>
                      <a:txBody>
                        <a:bodyPr/>
                        <a:lstStyle/>
                        <a:p>
                          <a:endParaRPr lang="en-US"/>
                        </a:p>
                      </a:txBody>
                      <a:tcPr>
                        <a:blipFill>
                          <a:blip r:embed="rId2"/>
                          <a:stretch>
                            <a:fillRect l="-173608" t="-395522" r="-103874" b="-105970"/>
                          </a:stretch>
                        </a:blipFill>
                      </a:tcPr>
                    </a:tc>
                    <a:tc>
                      <a:txBody>
                        <a:bodyPr/>
                        <a:lstStyle/>
                        <a:p>
                          <a:endParaRPr lang="en-US"/>
                        </a:p>
                      </a:txBody>
                      <a:tcPr>
                        <a:blipFill>
                          <a:blip r:embed="rId2"/>
                          <a:stretch>
                            <a:fillRect l="-265882" t="-395522" r="-941" b="-105970"/>
                          </a:stretch>
                        </a:blipFill>
                      </a:tcPr>
                    </a:tc>
                    <a:extLst>
                      <a:ext uri="{0D108BD9-81ED-4DB2-BD59-A6C34878D82A}">
                        <a16:rowId xmlns:a16="http://schemas.microsoft.com/office/drawing/2014/main" val="3410081072"/>
                      </a:ext>
                    </a:extLst>
                  </a:tr>
                  <a:tr h="411480">
                    <a:tc>
                      <a:txBody>
                        <a:bodyPr/>
                        <a:lstStyle/>
                        <a:p>
                          <a:pPr>
                            <a:lnSpc>
                              <a:spcPct val="150000"/>
                            </a:lnSpc>
                          </a:pPr>
                          <a:r>
                            <a:rPr lang="en-US" sz="1400" b="1" dirty="0"/>
                            <a:t>Beaufort Sea</a:t>
                          </a:r>
                        </a:p>
                      </a:txBody>
                      <a:tcPr/>
                    </a:tc>
                    <a:tc>
                      <a:txBody>
                        <a:bodyPr/>
                        <a:lstStyle/>
                        <a:p>
                          <a:endParaRPr lang="en-US"/>
                        </a:p>
                      </a:txBody>
                      <a:tcPr>
                        <a:blipFill>
                          <a:blip r:embed="rId2"/>
                          <a:stretch>
                            <a:fillRect l="-84794" t="-488235" r="-217010" b="-4412"/>
                          </a:stretch>
                        </a:blipFill>
                      </a:tcPr>
                    </a:tc>
                    <a:tc>
                      <a:txBody>
                        <a:bodyPr/>
                        <a:lstStyle/>
                        <a:p>
                          <a:endParaRPr lang="en-US"/>
                        </a:p>
                      </a:txBody>
                      <a:tcPr>
                        <a:blipFill>
                          <a:blip r:embed="rId2"/>
                          <a:stretch>
                            <a:fillRect l="-173608" t="-488235" r="-103874" b="-4412"/>
                          </a:stretch>
                        </a:blipFill>
                      </a:tcPr>
                    </a:tc>
                    <a:tc>
                      <a:txBody>
                        <a:bodyPr/>
                        <a:lstStyle/>
                        <a:p>
                          <a:endParaRPr lang="en-US"/>
                        </a:p>
                      </a:txBody>
                      <a:tcPr>
                        <a:blipFill>
                          <a:blip r:embed="rId2"/>
                          <a:stretch>
                            <a:fillRect l="-265882" t="-488235" r="-941" b="-4412"/>
                          </a:stretch>
                        </a:blipFill>
                      </a:tcPr>
                    </a:tc>
                    <a:extLst>
                      <a:ext uri="{0D108BD9-81ED-4DB2-BD59-A6C34878D82A}">
                        <a16:rowId xmlns:a16="http://schemas.microsoft.com/office/drawing/2014/main" val="679645858"/>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1943B7D-B6E6-4153-BEB4-CA0517BDBFA4}"/>
                  </a:ext>
                </a:extLst>
              </p:cNvPr>
              <p:cNvSpPr txBox="1"/>
              <p:nvPr/>
            </p:nvSpPr>
            <p:spPr>
              <a:xfrm>
                <a:off x="1563271" y="5161067"/>
                <a:ext cx="9782799" cy="19812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equatorial calibration value at the current location and the true polar calibration value at the Beaufort Sea location is very close to the calibration value of the inch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𝟓𝟕𝟔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𝟔𝟔𝟗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oMath>
                </a14:m>
                <a:r>
                  <a:rPr lang="en-US" sz="1600" dirty="0"/>
                  <a:t>), with a difference of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𝟎𝟎𝟓𝟏</m:t>
                    </m:r>
                    <m:r>
                      <a:rPr lang="en-US" sz="1600" b="1" i="1" dirty="0" smtClean="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This indicates that the inch (and subsequently the foot, yard, and mile) may have been derived from the Pyramid Inch while in those two pole locations.</a:t>
                </a:r>
              </a:p>
            </p:txBody>
          </p:sp>
        </mc:Choice>
        <mc:Fallback xmlns="">
          <p:sp>
            <p:nvSpPr>
              <p:cNvPr id="7" name="TextBox 6">
                <a:extLst>
                  <a:ext uri="{FF2B5EF4-FFF2-40B4-BE49-F238E27FC236}">
                    <a16:creationId xmlns:a16="http://schemas.microsoft.com/office/drawing/2014/main" id="{41943B7D-B6E6-4153-BEB4-CA0517BDBFA4}"/>
                  </a:ext>
                </a:extLst>
              </p:cNvPr>
              <p:cNvSpPr txBox="1">
                <a:spLocks noRot="1" noChangeAspect="1" noMove="1" noResize="1" noEditPoints="1" noAdjustHandles="1" noChangeArrowheads="1" noChangeShapeType="1" noTextEdit="1"/>
              </p:cNvSpPr>
              <p:nvPr/>
            </p:nvSpPr>
            <p:spPr>
              <a:xfrm>
                <a:off x="1563271" y="5161067"/>
                <a:ext cx="9782799" cy="1981200"/>
              </a:xfrm>
              <a:prstGeom prst="rect">
                <a:avLst/>
              </a:prstGeom>
              <a:blipFill>
                <a:blip r:embed="rId3"/>
                <a:stretch>
                  <a:fillRect l="-312" t="-2154" r="-685"/>
                </a:stretch>
              </a:blipFill>
            </p:spPr>
            <p:txBody>
              <a:bodyPr/>
              <a:lstStyle/>
              <a:p>
                <a:r>
                  <a:rPr lang="en-US">
                    <a:noFill/>
                  </a:rPr>
                  <a:t> </a:t>
                </a:r>
              </a:p>
            </p:txBody>
          </p:sp>
        </mc:Fallback>
      </mc:AlternateContent>
    </p:spTree>
    <p:extLst>
      <p:ext uri="{BB962C8B-B14F-4D97-AF65-F5344CB8AC3E}">
        <p14:creationId xmlns:p14="http://schemas.microsoft.com/office/powerpoint/2010/main" val="422500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2400" b="1" dirty="0"/>
              <a:t>Links</a:t>
            </a:r>
            <a:endParaRPr kumimoji="0" lang="en-US" sz="2400" b="1" u="none" strike="noStrike" kern="1200" cap="none" spc="0" normalizeH="0" baseline="0" noProof="0" dirty="0">
              <a:ln>
                <a:noFill/>
              </a:ln>
              <a:solidFill>
                <a:srgbClr val="465562"/>
              </a:solidFill>
              <a:effectLst/>
              <a:uLnTx/>
              <a:uFillTx/>
              <a:latin typeface="Euphemia"/>
              <a:ea typeface="+mn-ea"/>
              <a:cs typeface="+mn-cs"/>
            </a:endParaRPr>
          </a:p>
        </p:txBody>
      </p:sp>
      <p:sp>
        <p:nvSpPr>
          <p:cNvPr id="11" name="TextBox 10">
            <a:extLst>
              <a:ext uri="{FF2B5EF4-FFF2-40B4-BE49-F238E27FC236}">
                <a16:creationId xmlns:a16="http://schemas.microsoft.com/office/drawing/2014/main" id="{CA10B999-8754-424A-B870-987A68A29DD4}"/>
              </a:ext>
            </a:extLst>
          </p:cNvPr>
          <p:cNvSpPr txBox="1"/>
          <p:nvPr/>
        </p:nvSpPr>
        <p:spPr>
          <a:xfrm>
            <a:off x="3733984" y="6400800"/>
            <a:ext cx="4720856" cy="307777"/>
          </a:xfrm>
          <a:prstGeom prst="rect">
            <a:avLst/>
          </a:prstGeom>
          <a:noFill/>
        </p:spPr>
        <p:txBody>
          <a:bodyPr wrap="square">
            <a:spAutoFit/>
          </a:bodyPr>
          <a:lstStyle/>
          <a:p>
            <a:pPr algn="ctr"/>
            <a:r>
              <a:rPr lang="en-US" sz="1400" b="1" dirty="0">
                <a:solidFill>
                  <a:schemeClr val="bg1"/>
                </a:solidFill>
              </a:rPr>
              <a:t>Not a Threat</a:t>
            </a:r>
          </a:p>
        </p:txBody>
      </p:sp>
      <p:sp>
        <p:nvSpPr>
          <p:cNvPr id="5" name="TextBox 4">
            <a:extLst>
              <a:ext uri="{FF2B5EF4-FFF2-40B4-BE49-F238E27FC236}">
                <a16:creationId xmlns:a16="http://schemas.microsoft.com/office/drawing/2014/main" id="{39361FD5-7815-4646-8655-4AAF8237ECCA}"/>
              </a:ext>
            </a:extLst>
          </p:cNvPr>
          <p:cNvSpPr txBox="1">
            <a:spLocks/>
          </p:cNvSpPr>
          <p:nvPr/>
        </p:nvSpPr>
        <p:spPr>
          <a:xfrm>
            <a:off x="1558140" y="1371600"/>
            <a:ext cx="9782800" cy="4267200"/>
          </a:xfrm>
          <a:prstGeom prst="rect">
            <a:avLst/>
          </a:prstGeom>
        </p:spPr>
        <p:txBody>
          <a:bodyPr vert="horz" lIns="91440" tIns="45720" rIns="91440" bIns="45720" numCol="2" rtlCol="0">
            <a:normAutofit/>
          </a:bodyPr>
          <a:lstStyle/>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Archeological Renaissance Download Links:</a:t>
            </a:r>
            <a:endParaRPr lang="en-US"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PDF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2"/>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3"/>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(no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4"/>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5"/>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6"/>
              </a:rPr>
              <a:t>Part IV: Frames</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PowerPoint Format:</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7"/>
              </a:rPr>
              <a:t>Part I: Ants</a:t>
            </a:r>
            <a:r>
              <a:rPr lang="en-US" sz="1600" dirty="0">
                <a:solidFill>
                  <a:srgbClr val="222222"/>
                </a:solidFill>
                <a:effectLst/>
                <a:latin typeface="Euphemia (Body)"/>
                <a:ea typeface="Times New Roman" panose="02020603050405020304" pitchFamily="18" charset="0"/>
                <a:cs typeface="Times New Roman" panose="02020603050405020304" pitchFamily="18" charset="0"/>
              </a:rPr>
              <a:t> (includes technical primer)</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8"/>
              </a:rPr>
              <a:t>Part II: Pivots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9"/>
              </a:rPr>
              <a:t>Part III: Projections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0"/>
              </a:rPr>
              <a:t>Part IV: Frames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22222"/>
                </a:solidFill>
                <a:effectLst/>
                <a:latin typeface="Euphemia (Body)"/>
                <a:ea typeface="Times New Roman" panose="02020603050405020304" pitchFamily="18" charset="0"/>
                <a:cs typeface="Times New Roman" panose="02020603050405020304" pitchFamily="18" charset="0"/>
              </a:rPr>
              <a:t>Data Reference Download Links:</a:t>
            </a:r>
            <a:endParaRPr lang="en-US"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Excel Spreadsheets: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1"/>
              </a:rPr>
              <a:t>Ancient Site and Pole Location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2"/>
              </a:rPr>
              <a:t>Measurement System Reference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u="sng" dirty="0">
                <a:solidFill>
                  <a:srgbClr val="1155CC"/>
                </a:solidFill>
                <a:effectLst/>
                <a:latin typeface="Euphemia (Body)"/>
                <a:ea typeface="Times New Roman" panose="02020603050405020304" pitchFamily="18" charset="0"/>
                <a:cs typeface="Times New Roman" panose="02020603050405020304" pitchFamily="18" charset="0"/>
                <a:hlinkClick r:id="rId13"/>
              </a:rPr>
              <a:t>Solar System Reference</a:t>
            </a:r>
            <a:endParaRPr lang="en-US" sz="1600" dirty="0">
              <a:effectLst/>
              <a:latin typeface="Euphemia (Body)"/>
              <a:ea typeface="Calibri" panose="020F0502020204030204" pitchFamily="34" charset="0"/>
              <a:cs typeface="Times New Roman" panose="02020603050405020304" pitchFamily="18" charset="0"/>
            </a:endParaRPr>
          </a:p>
          <a:p>
            <a:pPr>
              <a:lnSpc>
                <a:spcPct val="90000"/>
              </a:lnSpc>
              <a:spcAft>
                <a:spcPts val="600"/>
              </a:spcAft>
            </a:pPr>
            <a:endParaRPr lang="en-US" sz="1600" dirty="0">
              <a:latin typeface="Euphemia (Body)"/>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GitHub Links (Source Code):</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4"/>
              </a:rPr>
              <a:t>https://github.com/pmeaster/ArcheologyTools</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dirty="0">
                <a:solidFill>
                  <a:srgbClr val="222222"/>
                </a:solidFill>
                <a:effectLst/>
                <a:latin typeface="Euphemia (Body)"/>
                <a:ea typeface="Times New Roman" panose="02020603050405020304" pitchFamily="18" charset="0"/>
                <a:cs typeface="Times New Roman" panose="02020603050405020304" pitchFamily="18" charset="0"/>
              </a:rPr>
              <a:t> </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222222"/>
                </a:solidFill>
                <a:effectLst/>
                <a:latin typeface="Euphemia (Body)"/>
                <a:ea typeface="Times New Roman" panose="02020603050405020304" pitchFamily="18" charset="0"/>
                <a:cs typeface="Times New Roman" panose="02020603050405020304" pitchFamily="18" charset="0"/>
              </a:rPr>
              <a:t>Clone Repository:</a:t>
            </a:r>
            <a:endParaRPr lang="en-US" sz="1600" dirty="0">
              <a:effectLst/>
              <a:latin typeface="Euphemia (Body)"/>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u="sng" dirty="0">
                <a:solidFill>
                  <a:srgbClr val="1155CC"/>
                </a:solidFill>
                <a:effectLst/>
                <a:latin typeface="Euphemia (Body)"/>
                <a:ea typeface="Times New Roman" panose="02020603050405020304" pitchFamily="18" charset="0"/>
                <a:cs typeface="Times New Roman" panose="02020603050405020304" pitchFamily="18" charset="0"/>
                <a:hlinkClick r:id="rId15"/>
              </a:rPr>
              <a:t>https://github.com/pmeaster/ArcheologyTools.git</a:t>
            </a:r>
            <a:endParaRPr lang="en-US" sz="1600" dirty="0">
              <a:effectLst/>
              <a:latin typeface="Euphemia (Body)"/>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8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E4B3CAB-5E02-40FE-8FEF-D7A5C7A3EBF1}"/>
              </a:ext>
            </a:extLst>
          </p:cNvPr>
          <p:cNvGrpSpPr>
            <a:grpSpLocks noChangeAspect="1"/>
          </p:cNvGrpSpPr>
          <p:nvPr/>
        </p:nvGrpSpPr>
        <p:grpSpPr>
          <a:xfrm>
            <a:off x="601097" y="1756363"/>
            <a:ext cx="4184860" cy="4184860"/>
            <a:chOff x="6799066" y="604274"/>
            <a:chExt cx="4184860" cy="4184860"/>
          </a:xfrm>
        </p:grpSpPr>
        <p:pic>
          <p:nvPicPr>
            <p:cNvPr id="11" name="Graphic 10" descr="Shield with solid fill">
              <a:extLst>
                <a:ext uri="{FF2B5EF4-FFF2-40B4-BE49-F238E27FC236}">
                  <a16:creationId xmlns:a16="http://schemas.microsoft.com/office/drawing/2014/main" id="{AF4863D2-50F8-4853-AAFC-653D5EB666D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799066" y="604274"/>
              <a:ext cx="4184860" cy="4184860"/>
            </a:xfrm>
            <a:prstGeom prst="rect">
              <a:avLst/>
            </a:prstGeom>
          </p:spPr>
        </p:pic>
        <p:pic>
          <p:nvPicPr>
            <p:cNvPr id="16" name="Picture 2" descr="18 Nibiru Illustrations &amp; Clip Art - iStock">
              <a:extLst>
                <a:ext uri="{FF2B5EF4-FFF2-40B4-BE49-F238E27FC236}">
                  <a16:creationId xmlns:a16="http://schemas.microsoft.com/office/drawing/2014/main" id="{A6CF2BC8-2808-42EF-B498-2F81319CBFF0}"/>
                </a:ext>
              </a:extLst>
            </p:cNvPr>
            <p:cNvPicPr>
              <a:picLocks noChangeAspect="1" noChangeArrowheads="1"/>
            </p:cNvPicPr>
            <p:nvPr/>
          </p:nvPicPr>
          <p:blipFill rotWithShape="1">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a:ext>
              </a:extLst>
            </a:blip>
            <a:srcRect/>
            <a:stretch/>
          </p:blipFill>
          <p:spPr bwMode="auto">
            <a:xfrm>
              <a:off x="8203817" y="1478008"/>
              <a:ext cx="1344574" cy="2389388"/>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2"/>
          <p:cNvSpPr>
            <a:spLocks noGrp="1"/>
          </p:cNvSpPr>
          <p:nvPr>
            <p:ph type="title"/>
          </p:nvPr>
        </p:nvSpPr>
        <p:spPr>
          <a:xfrm>
            <a:off x="608012" y="381000"/>
            <a:ext cx="4114800" cy="1371600"/>
          </a:xfrm>
        </p:spPr>
        <p:txBody>
          <a:bodyPr vert="horz" lIns="91440" tIns="45720" rIns="91440" bIns="45720" rtlCol="0" anchor="b">
            <a:normAutofit/>
          </a:bodyPr>
          <a:lstStyle/>
          <a:p>
            <a:pPr algn="ctr"/>
            <a:r>
              <a:rPr lang="en-US" dirty="0"/>
              <a:t>End of Part III</a:t>
            </a:r>
          </a:p>
        </p:txBody>
      </p:sp>
      <p:sp>
        <p:nvSpPr>
          <p:cNvPr id="12" name="TextBox 11">
            <a:extLst>
              <a:ext uri="{FF2B5EF4-FFF2-40B4-BE49-F238E27FC236}">
                <a16:creationId xmlns:a16="http://schemas.microsoft.com/office/drawing/2014/main" id="{AC332E9B-316C-42D3-9EF3-4AB9A9BB67D6}"/>
              </a:ext>
            </a:extLst>
          </p:cNvPr>
          <p:cNvSpPr txBox="1"/>
          <p:nvPr/>
        </p:nvSpPr>
        <p:spPr>
          <a:xfrm>
            <a:off x="5180251" y="482600"/>
            <a:ext cx="6195986" cy="5689600"/>
          </a:xfrm>
          <a:prstGeom prst="rect">
            <a:avLst/>
          </a:prstGeom>
        </p:spPr>
        <p:txBody>
          <a:bodyPr vert="horz" lIns="91440" tIns="45720" rIns="91440" bIns="45720" rtlCol="0">
            <a:normAutofit/>
          </a:bodyPr>
          <a:lstStyle/>
          <a:p>
            <a:pPr indent="-246888">
              <a:lnSpc>
                <a:spcPct val="90000"/>
              </a:lnSpc>
              <a:spcAft>
                <a:spcPts val="600"/>
              </a:spcAft>
            </a:pPr>
            <a:r>
              <a:rPr lang="en-US" sz="2000" b="1" dirty="0">
                <a:latin typeface="Euphemia (Body)"/>
              </a:rPr>
              <a:t>Next:</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sz="2000" b="1" dirty="0">
                <a:latin typeface="Euphemia (Body)"/>
              </a:rPr>
              <a:t>Part IV </a:t>
            </a:r>
          </a:p>
          <a:p>
            <a:pPr indent="-246888">
              <a:lnSpc>
                <a:spcPct val="90000"/>
              </a:lnSpc>
              <a:spcAft>
                <a:spcPts val="600"/>
              </a:spcAft>
            </a:pPr>
            <a:r>
              <a:rPr lang="en-US" sz="2000" b="1" dirty="0">
                <a:latin typeface="Euphemia (Body)"/>
              </a:rPr>
              <a:t>Frames</a:t>
            </a:r>
          </a:p>
          <a:p>
            <a:pPr indent="-246888">
              <a:lnSpc>
                <a:spcPct val="90000"/>
              </a:lnSpc>
              <a:spcAft>
                <a:spcPts val="600"/>
              </a:spcAft>
            </a:pPr>
            <a:endParaRPr lang="en-US" sz="2000" b="1" dirty="0">
              <a:latin typeface="Euphemia (Body)"/>
            </a:endParaRPr>
          </a:p>
          <a:p>
            <a:pPr indent="-246888">
              <a:lnSpc>
                <a:spcPct val="90000"/>
              </a:lnSpc>
              <a:spcAft>
                <a:spcPts val="600"/>
              </a:spcAft>
            </a:pPr>
            <a:r>
              <a:rPr lang="en-US" b="1" dirty="0">
                <a:latin typeface="Euphemia (Body)"/>
              </a:rPr>
              <a:t>Covers the following topics:</a:t>
            </a:r>
          </a:p>
          <a:p>
            <a:pPr>
              <a:lnSpc>
                <a:spcPct val="90000"/>
              </a:lnSpc>
              <a:spcAft>
                <a:spcPts val="600"/>
              </a:spcAft>
            </a:pPr>
            <a:endParaRPr lang="en-US" sz="1600" dirty="0">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Cataclysms.</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The Book of Revelation. </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Deoxyribonucleic Acid (DNA).</a:t>
            </a: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endParaRPr kumimoji="0" lang="en-US" sz="1600" b="0" i="0" u="none" strike="noStrike" kern="1200" cap="none" spc="0" normalizeH="0" baseline="0" noProof="0" dirty="0">
              <a:ln>
                <a:noFill/>
              </a:ln>
              <a:effectLst/>
              <a:uLnTx/>
              <a:uFillTx/>
              <a:latin typeface="Euphemia (Body)"/>
            </a:endParaRPr>
          </a:p>
          <a:p>
            <a:pPr marL="96012" marR="0" lvl="0" indent="-246888"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1600" b="0" i="0" u="none" strike="noStrike" kern="1200" cap="none" spc="0" normalizeH="0" baseline="0" noProof="0" dirty="0">
                <a:ln>
                  <a:noFill/>
                </a:ln>
                <a:effectLst/>
                <a:uLnTx/>
                <a:uFillTx/>
                <a:latin typeface="Euphemia (Body)"/>
              </a:rPr>
              <a:t>Other Planetary Systems.</a:t>
            </a:r>
          </a:p>
          <a:p>
            <a:pPr indent="-246888">
              <a:lnSpc>
                <a:spcPct val="90000"/>
              </a:lnSpc>
              <a:spcAft>
                <a:spcPts val="600"/>
              </a:spcAft>
            </a:pPr>
            <a:endParaRPr lang="en-US" sz="1500" i="1" dirty="0"/>
          </a:p>
          <a:p>
            <a:pPr indent="-246888">
              <a:lnSpc>
                <a:spcPct val="90000"/>
              </a:lnSpc>
              <a:spcAft>
                <a:spcPts val="600"/>
              </a:spcAft>
            </a:pPr>
            <a:endParaRPr lang="en-US" sz="1500" b="0" i="1" dirty="0"/>
          </a:p>
        </p:txBody>
      </p:sp>
      <p:sp>
        <p:nvSpPr>
          <p:cNvPr id="15" name="Title 12">
            <a:extLst>
              <a:ext uri="{FF2B5EF4-FFF2-40B4-BE49-F238E27FC236}">
                <a16:creationId xmlns:a16="http://schemas.microsoft.com/office/drawing/2014/main" id="{43FE38A8-D460-49B2-8B31-57D331409A6D}"/>
              </a:ext>
            </a:extLst>
          </p:cNvPr>
          <p:cNvSpPr txBox="1">
            <a:spLocks/>
          </p:cNvSpPr>
          <p:nvPr/>
        </p:nvSpPr>
        <p:spPr>
          <a:xfrm>
            <a:off x="1563272" y="969411"/>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0B0F51D2-61D2-422A-9FBF-C5B38693E426}"/>
              </a:ext>
            </a:extLst>
          </p:cNvPr>
          <p:cNvSpPr txBox="1"/>
          <p:nvPr/>
        </p:nvSpPr>
        <p:spPr>
          <a:xfrm>
            <a:off x="703902" y="6019800"/>
            <a:ext cx="1718740" cy="830997"/>
          </a:xfrm>
          <a:prstGeom prst="rect">
            <a:avLst/>
          </a:prstGeom>
          <a:noFill/>
        </p:spPr>
        <p:txBody>
          <a:bodyPr wrap="none" rtlCol="0">
            <a:spAutoFit/>
          </a:bodyPr>
          <a:lstStyle/>
          <a:p>
            <a:r>
              <a:rPr lang="en-US" sz="1200" dirty="0">
                <a:solidFill>
                  <a:schemeClr val="tx1">
                    <a:lumMod val="40000"/>
                    <a:lumOff val="60000"/>
                  </a:schemeClr>
                </a:solidFill>
              </a:rPr>
              <a:t>Paul McKay Easter</a:t>
            </a:r>
          </a:p>
          <a:p>
            <a:r>
              <a:rPr lang="en-US" sz="1200" dirty="0">
                <a:solidFill>
                  <a:schemeClr val="tx1">
                    <a:lumMod val="40000"/>
                    <a:lumOff val="60000"/>
                  </a:schemeClr>
                </a:solidFill>
              </a:rPr>
              <a:t>Fairbanks, AK</a:t>
            </a:r>
          </a:p>
          <a:p>
            <a:r>
              <a:rPr lang="en-US" sz="1200" dirty="0">
                <a:solidFill>
                  <a:schemeClr val="tx1">
                    <a:lumMod val="40000"/>
                    <a:lumOff val="60000"/>
                  </a:schemeClr>
                </a:solidFill>
              </a:rPr>
              <a:t>pmeaster@gmail.com</a:t>
            </a:r>
          </a:p>
          <a:p>
            <a:r>
              <a:rPr lang="en-US" sz="1200" dirty="0">
                <a:solidFill>
                  <a:schemeClr val="tx1">
                    <a:lumMod val="40000"/>
                    <a:lumOff val="60000"/>
                  </a:schemeClr>
                </a:solidFill>
              </a:rPr>
              <a:t>907-328-9949</a:t>
            </a:r>
          </a:p>
        </p:txBody>
      </p:sp>
      <p:sp>
        <p:nvSpPr>
          <p:cNvPr id="14" name="Title 12">
            <a:extLst>
              <a:ext uri="{FF2B5EF4-FFF2-40B4-BE49-F238E27FC236}">
                <a16:creationId xmlns:a16="http://schemas.microsoft.com/office/drawing/2014/main" id="{817A5634-74FF-42E2-9162-A516E42FE9D2}"/>
              </a:ext>
            </a:extLst>
          </p:cNvPr>
          <p:cNvSpPr txBox="1">
            <a:spLocks/>
          </p:cNvSpPr>
          <p:nvPr/>
        </p:nvSpPr>
        <p:spPr bwMode="white">
          <a:xfrm>
            <a:off x="5649660" y="5727371"/>
            <a:ext cx="5766303" cy="65697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800" b="0" kern="1200" cap="all" baseline="0">
                <a:solidFill>
                  <a:schemeClr val="bg1"/>
                </a:solidFill>
                <a:latin typeface="+mj-lt"/>
                <a:ea typeface="+mj-ea"/>
                <a:cs typeface="+mj-cs"/>
              </a:defRPr>
            </a:lvl1pPr>
          </a:lstStyle>
          <a:p>
            <a:pPr algn="ctr"/>
            <a:r>
              <a:rPr lang="en-US" sz="2600" b="1" cap="none" dirty="0">
                <a:solidFill>
                  <a:schemeClr val="tx1"/>
                </a:solidFill>
              </a:rPr>
              <a:t>Archeological Renaissance</a:t>
            </a:r>
          </a:p>
        </p:txBody>
      </p:sp>
    </p:spTree>
    <p:extLst>
      <p:ext uri="{BB962C8B-B14F-4D97-AF65-F5344CB8AC3E}">
        <p14:creationId xmlns:p14="http://schemas.microsoft.com/office/powerpoint/2010/main" val="220488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Yax’xu</a:t>
            </a:r>
            <a:r>
              <a:rPr lang="en-US" sz="1600" dirty="0"/>
              <a:t>, which derives its name from the Mayan language for “</a:t>
            </a:r>
            <a:r>
              <a:rPr lang="en-US" sz="1600" b="1" dirty="0"/>
              <a:t>blue ant</a:t>
            </a:r>
            <a:r>
              <a:rPr lang="en-US" sz="1600" dirty="0"/>
              <a:t>”</a:t>
            </a:r>
            <a:r>
              <a:rPr lang="en-US" sz="1600" dirty="0">
                <a:solidFill>
                  <a:srgbClr val="465562"/>
                </a:solidFill>
              </a:rPr>
              <a:t>, is the base unit of length used at the archeological site of </a:t>
            </a:r>
            <a:r>
              <a:rPr lang="en-US" sz="1600" b="1" dirty="0">
                <a:solidFill>
                  <a:srgbClr val="465562"/>
                </a:solidFill>
              </a:rPr>
              <a:t>Teotihuacan</a:t>
            </a:r>
            <a:r>
              <a:rPr lang="en-US" sz="1600" dirty="0">
                <a:solidFill>
                  <a:srgbClr val="465562"/>
                </a:solidFill>
              </a:rPr>
              <a:t>, Mexico.</a:t>
            </a:r>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Yax’xu.</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Yax’xu (</a:t>
                          </a:r>
                          <a14:m>
                            <m:oMath xmlns:m="http://schemas.openxmlformats.org/officeDocument/2006/math">
                              <m:r>
                                <a:rPr lang="en-US" sz="1400" b="1" i="1" dirty="0" smtClean="0">
                                  <a:latin typeface="Cambria Math" panose="02040503050406030204" pitchFamily="18" charset="0"/>
                                </a:rPr>
                                <m:t>𝒚</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094865172"/>
                  </p:ext>
                </p:extLst>
              </p:nvPr>
            </p:nvGraphicFramePr>
            <p:xfrm>
              <a:off x="2062762" y="3179835"/>
              <a:ext cx="9205052" cy="675640"/>
            </p:xfrm>
            <a:graphic>
              <a:graphicData uri="http://schemas.openxmlformats.org/drawingml/2006/table">
                <a:tbl>
                  <a:tblPr firstRow="1" bandRow="1">
                    <a:tableStyleId>{073A0DAA-6AF3-43AB-8588-CEC1D06C72B9}</a:tableStyleId>
                  </a:tblPr>
                  <a:tblGrid>
                    <a:gridCol w="2380321">
                      <a:extLst>
                        <a:ext uri="{9D8B030D-6E8A-4147-A177-3AD203B41FA5}">
                          <a16:colId xmlns:a16="http://schemas.microsoft.com/office/drawing/2014/main" val="647043331"/>
                        </a:ext>
                      </a:extLst>
                    </a:gridCol>
                    <a:gridCol w="2003425">
                      <a:extLst>
                        <a:ext uri="{9D8B030D-6E8A-4147-A177-3AD203B41FA5}">
                          <a16:colId xmlns:a16="http://schemas.microsoft.com/office/drawing/2014/main" val="2089465188"/>
                        </a:ext>
                      </a:extLst>
                    </a:gridCol>
                    <a:gridCol w="2017914">
                      <a:extLst>
                        <a:ext uri="{9D8B030D-6E8A-4147-A177-3AD203B41FA5}">
                          <a16:colId xmlns:a16="http://schemas.microsoft.com/office/drawing/2014/main" val="2886636609"/>
                        </a:ext>
                      </a:extLst>
                    </a:gridCol>
                    <a:gridCol w="2803392">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56" t="-85246" r="-287468"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p>
                      </a:txBody>
                      <a:tcPr/>
                    </a:tc>
                    <a:tc>
                      <a:txBody>
                        <a:bodyPr/>
                        <a:lstStyle/>
                        <a:p>
                          <a:endParaRPr lang="en-US"/>
                        </a:p>
                      </a:txBody>
                      <a:tcPr>
                        <a:blipFill>
                          <a:blip r:embed="rId2"/>
                          <a:stretch>
                            <a:fillRect l="-217825" t="-85246" r="-140181" b="-3279"/>
                          </a:stretch>
                        </a:blipFill>
                      </a:tcPr>
                    </a:tc>
                    <a:tc>
                      <a:txBody>
                        <a:bodyPr/>
                        <a:lstStyle/>
                        <a:p>
                          <a:endParaRPr lang="en-US"/>
                        </a:p>
                      </a:txBody>
                      <a:tcPr>
                        <a:blipFill>
                          <a:blip r:embed="rId2"/>
                          <a:stretch>
                            <a:fillRect l="-228696" t="-85246" r="-870" b="-3279"/>
                          </a:stretch>
                        </a:blipFill>
                      </a:tcPr>
                    </a:tc>
                    <a:extLst>
                      <a:ext uri="{0D108BD9-81ED-4DB2-BD59-A6C34878D82A}">
                        <a16:rowId xmlns:a16="http://schemas.microsoft.com/office/drawing/2014/main" val="1121925249"/>
                      </a:ext>
                    </a:extLst>
                  </a:tr>
                </a:tbl>
              </a:graphicData>
            </a:graphic>
          </p:graphicFrame>
        </mc:Fallback>
      </mc:AlternateContent>
      <p:sp>
        <p:nvSpPr>
          <p:cNvPr id="7" name="TextBox 6">
            <a:extLst>
              <a:ext uri="{FF2B5EF4-FFF2-40B4-BE49-F238E27FC236}">
                <a16:creationId xmlns:a16="http://schemas.microsoft.com/office/drawing/2014/main" id="{6AE59A08-32A7-41FC-A354-30E386EFAB36}"/>
              </a:ext>
            </a:extLst>
          </p:cNvPr>
          <p:cNvSpPr txBox="1"/>
          <p:nvPr/>
        </p:nvSpPr>
        <p:spPr>
          <a:xfrm>
            <a:off x="1593436" y="6557575"/>
            <a:ext cx="9746850" cy="276999"/>
          </a:xfrm>
          <a:prstGeom prst="rect">
            <a:avLst/>
          </a:prstGeom>
          <a:noFill/>
        </p:spPr>
        <p:txBody>
          <a:bodyPr wrap="square" rtlCol="0">
            <a:spAutoFit/>
          </a:bodyPr>
          <a:lstStyle/>
          <a:p>
            <a:r>
              <a:rPr lang="en-US" sz="1200" dirty="0">
                <a:hlinkClick r:id="rId3"/>
              </a:rPr>
              <a:t>https://news.asu.edu/content/asu-archaeologist-determines-standard-unit-measurement-ancient-mesoamerican-city</a:t>
            </a:r>
            <a:endParaRPr lang="en-US" sz="1200" dirty="0"/>
          </a:p>
        </p:txBody>
      </p:sp>
    </p:spTree>
    <p:extLst>
      <p:ext uri="{BB962C8B-B14F-4D97-AF65-F5344CB8AC3E}">
        <p14:creationId xmlns:p14="http://schemas.microsoft.com/office/powerpoint/2010/main" val="883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t>Yax’xu</a:t>
            </a:r>
            <a:r>
              <a:rPr lang="en-US" sz="1600" dirty="0"/>
              <a:t> (and vice-versa). The table below displays the details of these measurement systems. Note that all systems are circumference-based.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Yax’xu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Macpalli (</a:t>
                          </a:r>
                          <a14:m>
                            <m:oMath xmlns:m="http://schemas.openxmlformats.org/officeDocument/2006/math">
                              <m:r>
                                <a:rPr lang="en-US" sz="1400" b="1" i="1" dirty="0" smtClean="0">
                                  <a:latin typeface="Cambria Math" panose="02040503050406030204" pitchFamily="18" charset="0"/>
                                </a:rPr>
                                <m:t>𝒎𝒄𝒑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𝑚𝑐𝑝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39322788"/>
                      </a:ext>
                    </a:extLst>
                  </a:tr>
                  <a:tr h="351971">
                    <a:tc>
                      <a:txBody>
                        <a:bodyPr/>
                        <a:lstStyle/>
                        <a:p>
                          <a:pPr algn="l"/>
                          <a:r>
                            <a:rPr lang="en-US" sz="1400" b="1" dirty="0"/>
                            <a:t>Omitl (</a:t>
                          </a:r>
                          <a14:m>
                            <m:oMath xmlns:m="http://schemas.openxmlformats.org/officeDocument/2006/math">
                              <m:r>
                                <a:rPr lang="en-US" sz="1400" b="1" i="1" dirty="0" smtClean="0">
                                  <a:latin typeface="Cambria Math" panose="02040503050406030204" pitchFamily="18" charset="0"/>
                                </a:rPr>
                                <m:t>𝒐𝒎𝒍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𝑜𝑚𝑙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Mitl (</a:t>
                          </a:r>
                          <a14:m>
                            <m:oMath xmlns:m="http://schemas.openxmlformats.org/officeDocument/2006/math">
                              <m:r>
                                <a:rPr lang="en-US" sz="1400" b="1" i="1" dirty="0" smtClean="0">
                                  <a:latin typeface="Cambria Math" panose="02040503050406030204" pitchFamily="18" charset="0"/>
                                </a:rPr>
                                <m:t>𝒎𝒊𝒍</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=0.667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𝑚𝑖𝑙</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Maitl (</a:t>
                          </a:r>
                          <a14:m>
                            <m:oMath xmlns:m="http://schemas.openxmlformats.org/officeDocument/2006/math">
                              <m:r>
                                <a:rPr lang="en-US" sz="1400" b="1" i="1" dirty="0" smtClean="0">
                                  <a:latin typeface="Cambria Math" panose="02040503050406030204" pitchFamily="18" charset="0"/>
                                </a:rPr>
                                <m:t>𝒎𝒂𝒕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𝑚𝑎𝑡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86505312"/>
                      </a:ext>
                    </a:extLst>
                  </a:tr>
                  <a:tr h="351971">
                    <a:tc>
                      <a:txBody>
                        <a:bodyPr/>
                        <a:lstStyle/>
                        <a:p>
                          <a:pPr algn="l"/>
                          <a:r>
                            <a:rPr lang="en-US" sz="1400" b="1" dirty="0"/>
                            <a:t>Niquizantli (</a:t>
                          </a:r>
                          <a14:m>
                            <m:oMath xmlns:m="http://schemas.openxmlformats.org/officeDocument/2006/math">
                              <m:r>
                                <a:rPr lang="en-US" sz="1400" b="1" i="1" dirty="0" smtClean="0">
                                  <a:latin typeface="Cambria Math" panose="02040503050406030204" pitchFamily="18" charset="0"/>
                                </a:rPr>
                                <m:t>𝒏𝒊𝒒</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𝑛𝑖𝑞</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412711625"/>
                      </a:ext>
                    </a:extLst>
                  </a:tr>
                  <a:tr h="351971">
                    <a:tc>
                      <a:txBody>
                        <a:bodyPr/>
                        <a:lstStyle/>
                        <a:p>
                          <a:pPr algn="l"/>
                          <a:r>
                            <a:rPr lang="en-US" sz="1400" b="1" dirty="0"/>
                            <a:t>Tlalcuahuitl (</a:t>
                          </a:r>
                          <a14:m>
                            <m:oMath xmlns:m="http://schemas.openxmlformats.org/officeDocument/2006/math">
                              <m:r>
                                <a:rPr lang="en-US" sz="1400" b="1" i="1" dirty="0" smtClean="0">
                                  <a:latin typeface="Cambria Math" panose="02040503050406030204" pitchFamily="18" charset="0"/>
                                </a:rPr>
                                <m:t>𝒕𝒍𝒄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𝑦𝑥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𝑡𝑙𝑐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875280700"/>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1193121235"/>
                  </p:ext>
                </p:extLst>
              </p:nvPr>
            </p:nvGraphicFramePr>
            <p:xfrm>
              <a:off x="1648419" y="2590800"/>
              <a:ext cx="9697652" cy="3627120"/>
            </p:xfrm>
            <a:graphic>
              <a:graphicData uri="http://schemas.openxmlformats.org/drawingml/2006/table">
                <a:tbl>
                  <a:tblPr firstRow="1" bandRow="1">
                    <a:tableStyleId>{073A0DAA-6AF3-43AB-8588-CEC1D06C72B9}</a:tableStyleId>
                  </a:tblPr>
                  <a:tblGrid>
                    <a:gridCol w="2103376">
                      <a:extLst>
                        <a:ext uri="{9D8B030D-6E8A-4147-A177-3AD203B41FA5}">
                          <a16:colId xmlns:a16="http://schemas.microsoft.com/office/drawing/2014/main" val="647043331"/>
                        </a:ext>
                      </a:extLst>
                    </a:gridCol>
                    <a:gridCol w="1561038">
                      <a:extLst>
                        <a:ext uri="{9D8B030D-6E8A-4147-A177-3AD203B41FA5}">
                          <a16:colId xmlns:a16="http://schemas.microsoft.com/office/drawing/2014/main" val="3029317101"/>
                        </a:ext>
                      </a:extLst>
                    </a:gridCol>
                    <a:gridCol w="1910383">
                      <a:extLst>
                        <a:ext uri="{9D8B030D-6E8A-4147-A177-3AD203B41FA5}">
                          <a16:colId xmlns:a16="http://schemas.microsoft.com/office/drawing/2014/main" val="2886636609"/>
                        </a:ext>
                      </a:extLst>
                    </a:gridCol>
                    <a:gridCol w="1875869">
                      <a:extLst>
                        <a:ext uri="{9D8B030D-6E8A-4147-A177-3AD203B41FA5}">
                          <a16:colId xmlns:a16="http://schemas.microsoft.com/office/drawing/2014/main" val="3090527911"/>
                        </a:ext>
                      </a:extLst>
                    </a:gridCol>
                    <a:gridCol w="2246986">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290" t="-102353" r="-362609" b="-5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102353" r="-217572" b="-503529"/>
                          </a:stretch>
                        </a:blipFill>
                      </a:tcPr>
                    </a:tc>
                    <a:tc>
                      <a:txBody>
                        <a:bodyPr/>
                        <a:lstStyle/>
                        <a:p>
                          <a:endParaRPr lang="en-US"/>
                        </a:p>
                      </a:txBody>
                      <a:tcPr>
                        <a:blipFill>
                          <a:blip r:embed="rId3"/>
                          <a:stretch>
                            <a:fillRect l="-297403" t="-102353" r="-121104" b="-503529"/>
                          </a:stretch>
                        </a:blipFill>
                      </a:tcPr>
                    </a:tc>
                    <a:tc>
                      <a:txBody>
                        <a:bodyPr/>
                        <a:lstStyle/>
                        <a:p>
                          <a:endParaRPr lang="en-US"/>
                        </a:p>
                      </a:txBody>
                      <a:tcPr>
                        <a:blipFill>
                          <a:blip r:embed="rId3"/>
                          <a:stretch>
                            <a:fillRect l="-331707" t="-102353" r="-1084" b="-503529"/>
                          </a:stretch>
                        </a:blipFill>
                      </a:tcPr>
                    </a:tc>
                    <a:extLst>
                      <a:ext uri="{0D108BD9-81ED-4DB2-BD59-A6C34878D82A}">
                        <a16:rowId xmlns:a16="http://schemas.microsoft.com/office/drawing/2014/main" val="539322788"/>
                      </a:ext>
                    </a:extLst>
                  </a:tr>
                  <a:tr h="518160">
                    <a:tc>
                      <a:txBody>
                        <a:bodyPr/>
                        <a:lstStyle/>
                        <a:p>
                          <a:endParaRPr lang="en-US"/>
                        </a:p>
                      </a:txBody>
                      <a:tcPr>
                        <a:blipFill>
                          <a:blip r:embed="rId3"/>
                          <a:stretch>
                            <a:fillRect l="-290" t="-202353" r="-362609" b="-4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202353" r="-217572" b="-403529"/>
                          </a:stretch>
                        </a:blipFill>
                      </a:tcPr>
                    </a:tc>
                    <a:tc>
                      <a:txBody>
                        <a:bodyPr/>
                        <a:lstStyle/>
                        <a:p>
                          <a:endParaRPr lang="en-US"/>
                        </a:p>
                      </a:txBody>
                      <a:tcPr>
                        <a:blipFill>
                          <a:blip r:embed="rId3"/>
                          <a:stretch>
                            <a:fillRect l="-297403" t="-202353" r="-121104" b="-403529"/>
                          </a:stretch>
                        </a:blipFill>
                      </a:tcPr>
                    </a:tc>
                    <a:tc>
                      <a:txBody>
                        <a:bodyPr/>
                        <a:lstStyle/>
                        <a:p>
                          <a:endParaRPr lang="en-US"/>
                        </a:p>
                      </a:txBody>
                      <a:tcPr>
                        <a:blipFill>
                          <a:blip r:embed="rId3"/>
                          <a:stretch>
                            <a:fillRect l="-331707" t="-202353" r="-1084" b="-4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290" t="-302353" r="-362609"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302353" r="-217572" b="-303529"/>
                          </a:stretch>
                        </a:blipFill>
                      </a:tcPr>
                    </a:tc>
                    <a:tc>
                      <a:txBody>
                        <a:bodyPr/>
                        <a:lstStyle/>
                        <a:p>
                          <a:endParaRPr lang="en-US"/>
                        </a:p>
                      </a:txBody>
                      <a:tcPr>
                        <a:blipFill>
                          <a:blip r:embed="rId3"/>
                          <a:stretch>
                            <a:fillRect l="-297403" t="-302353" r="-121104" b="-303529"/>
                          </a:stretch>
                        </a:blipFill>
                      </a:tcPr>
                    </a:tc>
                    <a:tc>
                      <a:txBody>
                        <a:bodyPr/>
                        <a:lstStyle/>
                        <a:p>
                          <a:endParaRPr lang="en-US"/>
                        </a:p>
                      </a:txBody>
                      <a:tcPr>
                        <a:blipFill>
                          <a:blip r:embed="rId3"/>
                          <a:stretch>
                            <a:fillRect l="-331707" t="-302353" r="-1084" b="-3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290" t="-402353" r="-362609"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402353" r="-217572" b="-203529"/>
                          </a:stretch>
                        </a:blipFill>
                      </a:tcPr>
                    </a:tc>
                    <a:tc>
                      <a:txBody>
                        <a:bodyPr/>
                        <a:lstStyle/>
                        <a:p>
                          <a:endParaRPr lang="en-US"/>
                        </a:p>
                      </a:txBody>
                      <a:tcPr>
                        <a:blipFill>
                          <a:blip r:embed="rId3"/>
                          <a:stretch>
                            <a:fillRect l="-297403" t="-402353" r="-121104" b="-203529"/>
                          </a:stretch>
                        </a:blipFill>
                      </a:tcPr>
                    </a:tc>
                    <a:tc>
                      <a:txBody>
                        <a:bodyPr/>
                        <a:lstStyle/>
                        <a:p>
                          <a:endParaRPr lang="en-US"/>
                        </a:p>
                      </a:txBody>
                      <a:tcPr>
                        <a:blipFill>
                          <a:blip r:embed="rId3"/>
                          <a:stretch>
                            <a:fillRect l="-331707" t="-402353" r="-1084" b="-203529"/>
                          </a:stretch>
                        </a:blipFill>
                      </a:tcPr>
                    </a:tc>
                    <a:extLst>
                      <a:ext uri="{0D108BD9-81ED-4DB2-BD59-A6C34878D82A}">
                        <a16:rowId xmlns:a16="http://schemas.microsoft.com/office/drawing/2014/main" val="3486505312"/>
                      </a:ext>
                    </a:extLst>
                  </a:tr>
                  <a:tr h="518160">
                    <a:tc>
                      <a:txBody>
                        <a:bodyPr/>
                        <a:lstStyle/>
                        <a:p>
                          <a:endParaRPr lang="en-US"/>
                        </a:p>
                      </a:txBody>
                      <a:tcPr>
                        <a:blipFill>
                          <a:blip r:embed="rId3"/>
                          <a:stretch>
                            <a:fillRect l="-290" t="-502353" r="-362609"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92652" t="-502353" r="-217572" b="-103529"/>
                          </a:stretch>
                        </a:blipFill>
                      </a:tcPr>
                    </a:tc>
                    <a:tc>
                      <a:txBody>
                        <a:bodyPr/>
                        <a:lstStyle/>
                        <a:p>
                          <a:endParaRPr lang="en-US"/>
                        </a:p>
                      </a:txBody>
                      <a:tcPr>
                        <a:blipFill>
                          <a:blip r:embed="rId3"/>
                          <a:stretch>
                            <a:fillRect l="-297403" t="-502353" r="-121104" b="-103529"/>
                          </a:stretch>
                        </a:blipFill>
                      </a:tcPr>
                    </a:tc>
                    <a:tc>
                      <a:txBody>
                        <a:bodyPr/>
                        <a:lstStyle/>
                        <a:p>
                          <a:endParaRPr lang="en-US"/>
                        </a:p>
                      </a:txBody>
                      <a:tcPr>
                        <a:blipFill>
                          <a:blip r:embed="rId3"/>
                          <a:stretch>
                            <a:fillRect l="-331707" t="-502353" r="-1084" b="-103529"/>
                          </a:stretch>
                        </a:blipFill>
                      </a:tcPr>
                    </a:tc>
                    <a:extLst>
                      <a:ext uri="{0D108BD9-81ED-4DB2-BD59-A6C34878D82A}">
                        <a16:rowId xmlns:a16="http://schemas.microsoft.com/office/drawing/2014/main" val="2412711625"/>
                      </a:ext>
                    </a:extLst>
                  </a:tr>
                  <a:tr h="518160">
                    <a:tc>
                      <a:txBody>
                        <a:bodyPr/>
                        <a:lstStyle/>
                        <a:p>
                          <a:endParaRPr lang="en-US"/>
                        </a:p>
                      </a:txBody>
                      <a:tcPr>
                        <a:blipFill>
                          <a:blip r:embed="rId3"/>
                          <a:stretch>
                            <a:fillRect l="-290" t="-602353" r="-362609"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Circumference</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92652" t="-602353" r="-217572" b="-3529"/>
                          </a:stretch>
                        </a:blipFill>
                      </a:tcPr>
                    </a:tc>
                    <a:tc>
                      <a:txBody>
                        <a:bodyPr/>
                        <a:lstStyle/>
                        <a:p>
                          <a:endParaRPr lang="en-US"/>
                        </a:p>
                      </a:txBody>
                      <a:tcPr>
                        <a:blipFill>
                          <a:blip r:embed="rId3"/>
                          <a:stretch>
                            <a:fillRect l="-297403" t="-602353" r="-121104" b="-3529"/>
                          </a:stretch>
                        </a:blipFill>
                      </a:tcPr>
                    </a:tc>
                    <a:tc>
                      <a:txBody>
                        <a:bodyPr/>
                        <a:lstStyle/>
                        <a:p>
                          <a:endParaRPr lang="en-US"/>
                        </a:p>
                      </a:txBody>
                      <a:tcPr>
                        <a:blipFill>
                          <a:blip r:embed="rId3"/>
                          <a:stretch>
                            <a:fillRect l="-331707" t="-602353" r="-1084" b="-3529"/>
                          </a:stretch>
                        </a:blipFill>
                      </a:tcPr>
                    </a:tc>
                    <a:extLst>
                      <a:ext uri="{0D108BD9-81ED-4DB2-BD59-A6C34878D82A}">
                        <a16:rowId xmlns:a16="http://schemas.microsoft.com/office/drawing/2014/main" val="2875280700"/>
                      </a:ext>
                    </a:extLst>
                  </a:tr>
                </a:tbl>
              </a:graphicData>
            </a:graphic>
          </p:graphicFrame>
        </mc:Fallback>
      </mc:AlternateContent>
    </p:spTree>
    <p:extLst>
      <p:ext uri="{BB962C8B-B14F-4D97-AF65-F5344CB8AC3E}">
        <p14:creationId xmlns:p14="http://schemas.microsoft.com/office/powerpoint/2010/main" val="145532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Caxtla, which derives its name from the archeological site of </a:t>
            </a:r>
            <a:r>
              <a:rPr lang="en-US" sz="1600" b="1" dirty="0">
                <a:solidFill>
                  <a:srgbClr val="465562"/>
                </a:solidFill>
              </a:rPr>
              <a:t>Cacaxtla, </a:t>
            </a:r>
            <a:r>
              <a:rPr lang="en-US" sz="1600" dirty="0">
                <a:solidFill>
                  <a:srgbClr val="465562"/>
                </a:solidFill>
              </a:rPr>
              <a:t>Mexico is a base unit of length used at this and other Mayan/Mesoamerican sites.</a:t>
            </a:r>
            <a:r>
              <a:rPr lang="en-US" sz="1600" dirty="0"/>
              <a:t> The measurements are based on the research of the anthropologist, </a:t>
            </a:r>
            <a:r>
              <a:rPr lang="en-US" sz="1600" b="1" dirty="0"/>
              <a:t>Genevieve Lucet </a:t>
            </a:r>
            <a:r>
              <a:rPr lang="en-US" sz="1600" dirty="0"/>
              <a:t>(and others). </a:t>
            </a:r>
          </a:p>
          <a:p>
            <a:pPr indent="-246888">
              <a:lnSpc>
                <a:spcPct val="90000"/>
              </a:lnSpc>
              <a:spcAft>
                <a:spcPts val="600"/>
              </a:spcAft>
            </a:pPr>
            <a:endParaRPr lang="en-US" sz="1600" dirty="0"/>
          </a:p>
          <a:p>
            <a:pPr indent="-246888">
              <a:lnSpc>
                <a:spcPct val="90000"/>
              </a:lnSpc>
              <a:spcAft>
                <a:spcPts val="600"/>
              </a:spcAft>
            </a:pPr>
            <a:r>
              <a:rPr lang="en-US" sz="1600" dirty="0"/>
              <a:t>The table below displays the details of the Caxtla.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24892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r>
                            <a:rPr lang="en-US" sz="1400" b="1" dirty="0"/>
                            <a:t>Caxtla (</a:t>
                          </a:r>
                          <a14:m>
                            <m:oMath xmlns:m="http://schemas.openxmlformats.org/officeDocument/2006/math">
                              <m:r>
                                <a:rPr lang="en-US" sz="1400" b="1" i="1" dirty="0" smtClean="0">
                                  <a:latin typeface="Cambria Math" panose="02040503050406030204" pitchFamily="18" charset="0"/>
                                </a:rPr>
                                <m:t>𝒄𝒙</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280240668"/>
                  </p:ext>
                </p:extLst>
              </p:nvPr>
            </p:nvGraphicFramePr>
            <p:xfrm>
              <a:off x="2045338" y="3413051"/>
              <a:ext cx="9077136" cy="675640"/>
            </p:xfrm>
            <a:graphic>
              <a:graphicData uri="http://schemas.openxmlformats.org/drawingml/2006/table">
                <a:tbl>
                  <a:tblPr firstRow="1" bandRow="1">
                    <a:tableStyleId>{073A0DAA-6AF3-43AB-8588-CEC1D06C72B9}</a:tableStyleId>
                  </a:tblPr>
                  <a:tblGrid>
                    <a:gridCol w="2444395">
                      <a:extLst>
                        <a:ext uri="{9D8B030D-6E8A-4147-A177-3AD203B41FA5}">
                          <a16:colId xmlns:a16="http://schemas.microsoft.com/office/drawing/2014/main" val="647043331"/>
                        </a:ext>
                      </a:extLst>
                    </a:gridCol>
                    <a:gridCol w="1909479">
                      <a:extLst>
                        <a:ext uri="{9D8B030D-6E8A-4147-A177-3AD203B41FA5}">
                          <a16:colId xmlns:a16="http://schemas.microsoft.com/office/drawing/2014/main" val="2089465188"/>
                        </a:ext>
                      </a:extLst>
                    </a:gridCol>
                    <a:gridCol w="1844408">
                      <a:extLst>
                        <a:ext uri="{9D8B030D-6E8A-4147-A177-3AD203B41FA5}">
                          <a16:colId xmlns:a16="http://schemas.microsoft.com/office/drawing/2014/main" val="2886636609"/>
                        </a:ext>
                      </a:extLst>
                    </a:gridCol>
                    <a:gridCol w="2878854">
                      <a:extLst>
                        <a:ext uri="{9D8B030D-6E8A-4147-A177-3AD203B41FA5}">
                          <a16:colId xmlns:a16="http://schemas.microsoft.com/office/drawing/2014/main" val="3090527911"/>
                        </a:ext>
                      </a:extLst>
                    </a:gridCol>
                  </a:tblGrid>
                  <a:tr h="304800">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Antediluvian Polar Radius</a:t>
                          </a:r>
                        </a:p>
                      </a:txBody>
                      <a:tcPr/>
                    </a:tc>
                    <a:extLst>
                      <a:ext uri="{0D108BD9-81ED-4DB2-BD59-A6C34878D82A}">
                        <a16:rowId xmlns:a16="http://schemas.microsoft.com/office/drawing/2014/main" val="1745595342"/>
                      </a:ext>
                    </a:extLst>
                  </a:tr>
                  <a:tr h="370840">
                    <a:tc>
                      <a:txBody>
                        <a:bodyPr/>
                        <a:lstStyle/>
                        <a:p>
                          <a:endParaRPr lang="en-US"/>
                        </a:p>
                      </a:txBody>
                      <a:tcPr>
                        <a:blipFill>
                          <a:blip r:embed="rId2"/>
                          <a:stretch>
                            <a:fillRect l="-249" t="-85246" r="-272569" b="-327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p>
                      </a:txBody>
                      <a:tcPr/>
                    </a:tc>
                    <a:tc>
                      <a:txBody>
                        <a:bodyPr/>
                        <a:lstStyle/>
                        <a:p>
                          <a:endParaRPr lang="en-US"/>
                        </a:p>
                      </a:txBody>
                      <a:tcPr>
                        <a:blipFill>
                          <a:blip r:embed="rId2"/>
                          <a:stretch>
                            <a:fillRect l="-237086" t="-85246" r="-157947" b="-3279"/>
                          </a:stretch>
                        </a:blipFill>
                      </a:tcPr>
                    </a:tc>
                    <a:tc>
                      <a:txBody>
                        <a:bodyPr/>
                        <a:lstStyle/>
                        <a:p>
                          <a:endParaRPr lang="en-US"/>
                        </a:p>
                      </a:txBody>
                      <a:tcPr>
                        <a:blipFill>
                          <a:blip r:embed="rId2"/>
                          <a:stretch>
                            <a:fillRect l="-215222" t="-85246" r="-846" b="-3279"/>
                          </a:stretch>
                        </a:blipFill>
                      </a:tcPr>
                    </a:tc>
                    <a:extLst>
                      <a:ext uri="{0D108BD9-81ED-4DB2-BD59-A6C34878D82A}">
                        <a16:rowId xmlns:a16="http://schemas.microsoft.com/office/drawing/2014/main" val="1121925249"/>
                      </a:ext>
                    </a:extLst>
                  </a:tr>
                </a:tbl>
              </a:graphicData>
            </a:graphic>
          </p:graphicFrame>
        </mc:Fallback>
      </mc:AlternateContent>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Dimensioning_at_the_Epiclassic_site_of_Cacaxtla_Tlaxcala_M%C3%A9xico_An_Expression_of_Pan-Mesoamerican_Complex_Thinking</a:t>
            </a:r>
            <a:endParaRPr lang="en-US" sz="1200" dirty="0"/>
          </a:p>
        </p:txBody>
      </p:sp>
    </p:spTree>
    <p:extLst>
      <p:ext uri="{BB962C8B-B14F-4D97-AF65-F5344CB8AC3E}">
        <p14:creationId xmlns:p14="http://schemas.microsoft.com/office/powerpoint/2010/main" val="221154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621204" y="1696933"/>
            <a:ext cx="9782799"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There are several systems based on the </a:t>
            </a:r>
            <a:r>
              <a:rPr lang="en-US" sz="1600" b="1" dirty="0">
                <a:solidFill>
                  <a:srgbClr val="465562"/>
                </a:solidFill>
              </a:rPr>
              <a:t>Caxtla</a:t>
            </a:r>
            <a:r>
              <a:rPr lang="en-US" sz="1600" dirty="0"/>
              <a:t> (and vice-versa). The table below displays the details of these measurement systems. Note that all systems are radius-based.</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Antediluvian Systems</a:t>
            </a:r>
            <a:r>
              <a:rPr lang="en-US" sz="1800" b="1" dirty="0">
                <a:solidFill>
                  <a:srgbClr val="465562"/>
                </a:solidFill>
              </a:rPr>
              <a:t>: The Caxtla </a:t>
            </a:r>
          </a:p>
        </p:txBody>
      </p:sp>
      <p:sp>
        <p:nvSpPr>
          <p:cNvPr id="6" name="TextBox 5">
            <a:extLst>
              <a:ext uri="{FF2B5EF4-FFF2-40B4-BE49-F238E27FC236}">
                <a16:creationId xmlns:a16="http://schemas.microsoft.com/office/drawing/2014/main" id="{E6C72DE8-5686-49E1-9034-8F9A4754017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2"/>
              </a:rPr>
              <a:t>https://es.wikipedia.org/wiki/Sistema_m%C3%A9trico_mexica#Teotihuac%C3%A1n</a:t>
            </a:r>
            <a:endParaRPr lang="en-US" sz="1200" dirty="0"/>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351971">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351971">
                    <a:tc>
                      <a:txBody>
                        <a:bodyPr/>
                        <a:lstStyle/>
                        <a:p>
                          <a:pPr algn="l"/>
                          <a:r>
                            <a:rPr lang="en-US" sz="1400" b="1" dirty="0"/>
                            <a:t>Xoot (</a:t>
                          </a:r>
                          <a14:m>
                            <m:oMath xmlns:m="http://schemas.openxmlformats.org/officeDocument/2006/math">
                              <m:r>
                                <a:rPr lang="en-US" sz="1400" b="1" i="1" dirty="0" smtClean="0">
                                  <a:latin typeface="Cambria Math" panose="02040503050406030204" pitchFamily="18" charset="0"/>
                                </a:rPr>
                                <m:t>𝒙𝒕</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=0.020833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=48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𝑥𝑡</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339250460"/>
                      </a:ext>
                    </a:extLst>
                  </a:tr>
                  <a:tr h="351971">
                    <a:tc>
                      <a:txBody>
                        <a:bodyPr/>
                        <a:lstStyle/>
                        <a:p>
                          <a:pPr algn="l"/>
                          <a:r>
                            <a:rPr lang="en-US" sz="1400" b="1" dirty="0"/>
                            <a:t>Kab (</a:t>
                          </a:r>
                          <a14:m>
                            <m:oMath xmlns:m="http://schemas.openxmlformats.org/officeDocument/2006/math">
                              <m:r>
                                <a:rPr lang="en-US" sz="1400" b="1" i="1" dirty="0" smtClean="0">
                                  <a:latin typeface="Cambria Math" panose="02040503050406030204" pitchFamily="18" charset="0"/>
                                </a:rPr>
                                <m:t>𝒌𝒃</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=0.1875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𝑘𝑏</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70984331"/>
                      </a:ext>
                    </a:extLst>
                  </a:tr>
                  <a:tr h="351971">
                    <a:tc>
                      <a:txBody>
                        <a:bodyPr/>
                        <a:lstStyle/>
                        <a:p>
                          <a:pPr algn="l"/>
                          <a:r>
                            <a:rPr lang="en-US" sz="1400" b="1" dirty="0"/>
                            <a:t>Oc (</a:t>
                          </a:r>
                          <a14:m>
                            <m:oMath xmlns:m="http://schemas.openxmlformats.org/officeDocument/2006/math">
                              <m:r>
                                <a:rPr lang="en-US" sz="1400" b="1" i="1" dirty="0" smtClean="0">
                                  <a:latin typeface="Cambria Math" panose="02040503050406030204" pitchFamily="18" charset="0"/>
                                </a:rPr>
                                <m:t>𝒐𝒄</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𝑜𝑐</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354798848"/>
                      </a:ext>
                    </a:extLst>
                  </a:tr>
                  <a:tr h="351971">
                    <a:tc>
                      <a:txBody>
                        <a:bodyPr/>
                        <a:lstStyle/>
                        <a:p>
                          <a:pPr algn="l"/>
                          <a:r>
                            <a:rPr lang="en-US" sz="1400" b="1" dirty="0"/>
                            <a:t>Zapal (</a:t>
                          </a:r>
                          <a14:m>
                            <m:oMath xmlns:m="http://schemas.openxmlformats.org/officeDocument/2006/math">
                              <m:r>
                                <a:rPr lang="en-US" sz="1400" b="1" i="1" dirty="0" smtClean="0">
                                  <a:latin typeface="Cambria Math" panose="02040503050406030204" pitchFamily="18" charset="0"/>
                                </a:rPr>
                                <m:t>𝒛𝒑</m:t>
                              </m:r>
                            </m:oMath>
                          </a14:m>
                          <a:r>
                            <a:rPr lang="en-US" sz="1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𝑐𝑥</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=0.333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𝑧𝑝</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085589898"/>
                      </a:ext>
                    </a:extLst>
                  </a:tr>
                </a:tbl>
              </a:graphicData>
            </a:graphic>
          </p:graphicFrame>
        </mc:Choice>
        <mc:Fallback xmlns="">
          <p:graphicFrame>
            <p:nvGraphicFramePr>
              <p:cNvPr id="7" name="Table 2">
                <a:extLst>
                  <a:ext uri="{FF2B5EF4-FFF2-40B4-BE49-F238E27FC236}">
                    <a16:creationId xmlns:a16="http://schemas.microsoft.com/office/drawing/2014/main" id="{C5338C02-DC4C-44D8-AC26-1C1FF36476DF}"/>
                  </a:ext>
                </a:extLst>
              </p:cNvPr>
              <p:cNvGraphicFramePr>
                <a:graphicFrameLocks noGrp="1"/>
              </p:cNvGraphicFramePr>
              <p:nvPr>
                <p:extLst>
                  <p:ext uri="{D42A27DB-BD31-4B8C-83A1-F6EECF244321}">
                    <p14:modId xmlns:p14="http://schemas.microsoft.com/office/powerpoint/2010/main" val="3609963524"/>
                  </p:ext>
                </p:extLst>
              </p:nvPr>
            </p:nvGraphicFramePr>
            <p:xfrm>
              <a:off x="1648419" y="2590800"/>
              <a:ext cx="9755583" cy="2590800"/>
            </p:xfrm>
            <a:graphic>
              <a:graphicData uri="http://schemas.openxmlformats.org/drawingml/2006/table">
                <a:tbl>
                  <a:tblPr firstRow="1" bandRow="1">
                    <a:tableStyleId>{073A0DAA-6AF3-43AB-8588-CEC1D06C72B9}</a:tableStyleId>
                  </a:tblPr>
                  <a:tblGrid>
                    <a:gridCol w="2026838">
                      <a:extLst>
                        <a:ext uri="{9D8B030D-6E8A-4147-A177-3AD203B41FA5}">
                          <a16:colId xmlns:a16="http://schemas.microsoft.com/office/drawing/2014/main" val="647043331"/>
                        </a:ext>
                      </a:extLst>
                    </a:gridCol>
                    <a:gridCol w="1598170">
                      <a:extLst>
                        <a:ext uri="{9D8B030D-6E8A-4147-A177-3AD203B41FA5}">
                          <a16:colId xmlns:a16="http://schemas.microsoft.com/office/drawing/2014/main" val="3029317101"/>
                        </a:ext>
                      </a:extLst>
                    </a:gridCol>
                    <a:gridCol w="2157744">
                      <a:extLst>
                        <a:ext uri="{9D8B030D-6E8A-4147-A177-3AD203B41FA5}">
                          <a16:colId xmlns:a16="http://schemas.microsoft.com/office/drawing/2014/main" val="2886636609"/>
                        </a:ext>
                      </a:extLst>
                    </a:gridCol>
                    <a:gridCol w="1807609">
                      <a:extLst>
                        <a:ext uri="{9D8B030D-6E8A-4147-A177-3AD203B41FA5}">
                          <a16:colId xmlns:a16="http://schemas.microsoft.com/office/drawing/2014/main" val="3090527911"/>
                        </a:ext>
                      </a:extLst>
                    </a:gridCol>
                    <a:gridCol w="2165222">
                      <a:extLst>
                        <a:ext uri="{9D8B030D-6E8A-4147-A177-3AD203B41FA5}">
                          <a16:colId xmlns:a16="http://schemas.microsoft.com/office/drawing/2014/main" val="1464731862"/>
                        </a:ext>
                      </a:extLst>
                    </a:gridCol>
                  </a:tblGrid>
                  <a:tr h="518160">
                    <a:tc>
                      <a:txBody>
                        <a:bodyPr/>
                        <a:lstStyle/>
                        <a:p>
                          <a:pPr algn="ctr"/>
                          <a:r>
                            <a:rPr lang="en-US" sz="1400" dirty="0"/>
                            <a:t>Unit/Measurement </a:t>
                          </a:r>
                        </a:p>
                        <a:p>
                          <a:pPr algn="ctr"/>
                          <a:r>
                            <a:rPr lang="en-US" sz="1400" dirty="0"/>
                            <a:t>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System Based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Type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Conversion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 </a:t>
                          </a:r>
                        </a:p>
                      </a:txBody>
                      <a:tcPr/>
                    </a:tc>
                    <a:tc>
                      <a:txBody>
                        <a:bodyPr/>
                        <a:lstStyle/>
                        <a:p>
                          <a:pPr algn="ctr"/>
                          <a:r>
                            <a:rPr lang="en-US" sz="1400" dirty="0"/>
                            <a:t>Polar Radius</a:t>
                          </a:r>
                        </a:p>
                      </a:txBody>
                      <a:tcPr/>
                    </a:tc>
                    <a:extLst>
                      <a:ext uri="{0D108BD9-81ED-4DB2-BD59-A6C34878D82A}">
                        <a16:rowId xmlns:a16="http://schemas.microsoft.com/office/drawing/2014/main" val="1745595342"/>
                      </a:ext>
                    </a:extLst>
                  </a:tr>
                  <a:tr h="518160">
                    <a:tc>
                      <a:txBody>
                        <a:bodyPr/>
                        <a:lstStyle/>
                        <a:p>
                          <a:endParaRPr lang="en-US"/>
                        </a:p>
                      </a:txBody>
                      <a:tcPr>
                        <a:blipFill>
                          <a:blip r:embed="rId3"/>
                          <a:stretch>
                            <a:fillRect l="-300" t="-102353" r="-381982" b="-3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102353" r="-185311" b="-303529"/>
                          </a:stretch>
                        </a:blipFill>
                      </a:tcPr>
                    </a:tc>
                    <a:tc>
                      <a:txBody>
                        <a:bodyPr/>
                        <a:lstStyle/>
                        <a:p>
                          <a:endParaRPr lang="en-US"/>
                        </a:p>
                      </a:txBody>
                      <a:tcPr>
                        <a:blipFill>
                          <a:blip r:embed="rId3"/>
                          <a:stretch>
                            <a:fillRect l="-319865" t="-102353" r="-120875" b="-303529"/>
                          </a:stretch>
                        </a:blipFill>
                      </a:tcPr>
                    </a:tc>
                    <a:tc>
                      <a:txBody>
                        <a:bodyPr/>
                        <a:lstStyle/>
                        <a:p>
                          <a:endParaRPr lang="en-US"/>
                        </a:p>
                      </a:txBody>
                      <a:tcPr>
                        <a:blipFill>
                          <a:blip r:embed="rId3"/>
                          <a:stretch>
                            <a:fillRect l="-351268" t="-102353" r="-1127" b="-303529"/>
                          </a:stretch>
                        </a:blipFill>
                      </a:tcPr>
                    </a:tc>
                    <a:extLst>
                      <a:ext uri="{0D108BD9-81ED-4DB2-BD59-A6C34878D82A}">
                        <a16:rowId xmlns:a16="http://schemas.microsoft.com/office/drawing/2014/main" val="2339250460"/>
                      </a:ext>
                    </a:extLst>
                  </a:tr>
                  <a:tr h="518160">
                    <a:tc>
                      <a:txBody>
                        <a:bodyPr/>
                        <a:lstStyle/>
                        <a:p>
                          <a:endParaRPr lang="en-US"/>
                        </a:p>
                      </a:txBody>
                      <a:tcPr>
                        <a:blipFill>
                          <a:blip r:embed="rId3"/>
                          <a:stretch>
                            <a:fillRect l="-300" t="-202353" r="-381982" b="-2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202353" r="-185311" b="-203529"/>
                          </a:stretch>
                        </a:blipFill>
                      </a:tcPr>
                    </a:tc>
                    <a:tc>
                      <a:txBody>
                        <a:bodyPr/>
                        <a:lstStyle/>
                        <a:p>
                          <a:endParaRPr lang="en-US"/>
                        </a:p>
                      </a:txBody>
                      <a:tcPr>
                        <a:blipFill>
                          <a:blip r:embed="rId3"/>
                          <a:stretch>
                            <a:fillRect l="-319865" t="-202353" r="-120875" b="-203529"/>
                          </a:stretch>
                        </a:blipFill>
                      </a:tcPr>
                    </a:tc>
                    <a:tc>
                      <a:txBody>
                        <a:bodyPr/>
                        <a:lstStyle/>
                        <a:p>
                          <a:endParaRPr lang="en-US"/>
                        </a:p>
                      </a:txBody>
                      <a:tcPr>
                        <a:blipFill>
                          <a:blip r:embed="rId3"/>
                          <a:stretch>
                            <a:fillRect l="-351268" t="-202353" r="-1127" b="-203529"/>
                          </a:stretch>
                        </a:blipFill>
                      </a:tcPr>
                    </a:tc>
                    <a:extLst>
                      <a:ext uri="{0D108BD9-81ED-4DB2-BD59-A6C34878D82A}">
                        <a16:rowId xmlns:a16="http://schemas.microsoft.com/office/drawing/2014/main" val="2770984331"/>
                      </a:ext>
                    </a:extLst>
                  </a:tr>
                  <a:tr h="518160">
                    <a:tc>
                      <a:txBody>
                        <a:bodyPr/>
                        <a:lstStyle/>
                        <a:p>
                          <a:endParaRPr lang="en-US"/>
                        </a:p>
                      </a:txBody>
                      <a:tcPr>
                        <a:blipFill>
                          <a:blip r:embed="rId3"/>
                          <a:stretch>
                            <a:fillRect l="-300" t="-302353" r="-381982" b="-10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txBody>
                      <a:tcPr/>
                    </a:tc>
                    <a:tc>
                      <a:txBody>
                        <a:bodyPr/>
                        <a:lstStyle/>
                        <a:p>
                          <a:endParaRPr lang="en-US"/>
                        </a:p>
                      </a:txBody>
                      <a:tcPr>
                        <a:blipFill>
                          <a:blip r:embed="rId3"/>
                          <a:stretch>
                            <a:fillRect l="-168362" t="-302353" r="-185311" b="-103529"/>
                          </a:stretch>
                        </a:blipFill>
                      </a:tcPr>
                    </a:tc>
                    <a:tc>
                      <a:txBody>
                        <a:bodyPr/>
                        <a:lstStyle/>
                        <a:p>
                          <a:endParaRPr lang="en-US"/>
                        </a:p>
                      </a:txBody>
                      <a:tcPr>
                        <a:blipFill>
                          <a:blip r:embed="rId3"/>
                          <a:stretch>
                            <a:fillRect l="-319865" t="-302353" r="-120875" b="-103529"/>
                          </a:stretch>
                        </a:blipFill>
                      </a:tcPr>
                    </a:tc>
                    <a:tc>
                      <a:txBody>
                        <a:bodyPr/>
                        <a:lstStyle/>
                        <a:p>
                          <a:endParaRPr lang="en-US"/>
                        </a:p>
                      </a:txBody>
                      <a:tcPr>
                        <a:blipFill>
                          <a:blip r:embed="rId3"/>
                          <a:stretch>
                            <a:fillRect l="-351268" t="-302353" r="-1127" b="-103529"/>
                          </a:stretch>
                        </a:blipFill>
                      </a:tcPr>
                    </a:tc>
                    <a:extLst>
                      <a:ext uri="{0D108BD9-81ED-4DB2-BD59-A6C34878D82A}">
                        <a16:rowId xmlns:a16="http://schemas.microsoft.com/office/drawing/2014/main" val="3354798848"/>
                      </a:ext>
                    </a:extLst>
                  </a:tr>
                  <a:tr h="518160">
                    <a:tc>
                      <a:txBody>
                        <a:bodyPr/>
                        <a:lstStyle/>
                        <a:p>
                          <a:endParaRPr lang="en-US"/>
                        </a:p>
                      </a:txBody>
                      <a:tcPr>
                        <a:blipFill>
                          <a:blip r:embed="rId3"/>
                          <a:stretch>
                            <a:fillRect l="-300" t="-402353" r="-381982" b="-3529"/>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65562"/>
                              </a:solidFill>
                              <a:effectLst/>
                              <a:uLnTx/>
                              <a:uFillTx/>
                              <a:latin typeface="+mn-lt"/>
                              <a:ea typeface="+mn-ea"/>
                              <a:cs typeface="+mn-cs"/>
                            </a:rPr>
                            <a:t>Radius</a:t>
                          </a:r>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endParaRPr lang="en-US"/>
                        </a:p>
                      </a:txBody>
                      <a:tcPr>
                        <a:blipFill>
                          <a:blip r:embed="rId3"/>
                          <a:stretch>
                            <a:fillRect l="-168362" t="-402353" r="-185311" b="-3529"/>
                          </a:stretch>
                        </a:blipFill>
                      </a:tcPr>
                    </a:tc>
                    <a:tc>
                      <a:txBody>
                        <a:bodyPr/>
                        <a:lstStyle/>
                        <a:p>
                          <a:endParaRPr lang="en-US"/>
                        </a:p>
                      </a:txBody>
                      <a:tcPr>
                        <a:blipFill>
                          <a:blip r:embed="rId3"/>
                          <a:stretch>
                            <a:fillRect l="-319865" t="-402353" r="-120875" b="-3529"/>
                          </a:stretch>
                        </a:blipFill>
                      </a:tcPr>
                    </a:tc>
                    <a:tc>
                      <a:txBody>
                        <a:bodyPr/>
                        <a:lstStyle/>
                        <a:p>
                          <a:endParaRPr lang="en-US"/>
                        </a:p>
                      </a:txBody>
                      <a:tcPr>
                        <a:blipFill>
                          <a:blip r:embed="rId3"/>
                          <a:stretch>
                            <a:fillRect l="-351268" t="-402353" r="-1127" b="-3529"/>
                          </a:stretch>
                        </a:blipFill>
                      </a:tcPr>
                    </a:tc>
                    <a:extLst>
                      <a:ext uri="{0D108BD9-81ED-4DB2-BD59-A6C34878D82A}">
                        <a16:rowId xmlns:a16="http://schemas.microsoft.com/office/drawing/2014/main" val="3085589898"/>
                      </a:ext>
                    </a:extLst>
                  </a:tr>
                </a:tbl>
              </a:graphicData>
            </a:graphic>
          </p:graphicFrame>
        </mc:Fallback>
      </mc:AlternateContent>
    </p:spTree>
    <p:extLst>
      <p:ext uri="{BB962C8B-B14F-4D97-AF65-F5344CB8AC3E}">
        <p14:creationId xmlns:p14="http://schemas.microsoft.com/office/powerpoint/2010/main" val="385593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03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r>
                  <a:rPr lang="en-US" sz="1600" b="1" dirty="0"/>
                  <a:t>gravity ant </a:t>
                </a:r>
                <a:r>
                  <a:rPr lang="en-US" sz="1600" dirty="0"/>
                  <a:t>is based on a</a:t>
                </a:r>
                <a:r>
                  <a:rPr lang="en-US" sz="1600" b="1" dirty="0"/>
                  <a:t>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𝒖𝒏𝒊𝒕</m:t>
                    </m:r>
                  </m:oMath>
                </a14:m>
                <a:r>
                  <a:rPr lang="en-US" sz="1600" dirty="0"/>
                  <a:t> equatorial circumference of Earth (sexagesimal). A corresponding measurement system can be created for each object in the solar system. </a:t>
                </a:r>
              </a:p>
              <a:p>
                <a:pPr indent="-246888">
                  <a:lnSpc>
                    <a:spcPct val="90000"/>
                  </a:lnSpc>
                  <a:spcAft>
                    <a:spcPts val="600"/>
                  </a:spcAft>
                </a:pPr>
                <a:endParaRPr lang="en-US" sz="1600" dirty="0"/>
              </a:p>
              <a:p>
                <a:pPr indent="-246888">
                  <a:lnSpc>
                    <a:spcPct val="90000"/>
                  </a:lnSpc>
                  <a:spcAft>
                    <a:spcPts val="600"/>
                  </a:spcAft>
                </a:pPr>
                <a:r>
                  <a:rPr lang="en-US" sz="1600" dirty="0"/>
                  <a:t>For example, Mars has an equatorial circumference of </a:t>
                </a:r>
                <a14:m>
                  <m:oMath xmlns:m="http://schemas.openxmlformats.org/officeDocument/2006/math">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m:t>
                    </m:r>
                  </m:oMath>
                </a14:m>
                <a:r>
                  <a:rPr lang="en-US" sz="1600" dirty="0"/>
                  <a:t>. To create a measurement system based on a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𝒖𝒏𝒊𝒕</m:t>
                    </m:r>
                  </m:oMath>
                </a14:m>
                <a:r>
                  <a:rPr lang="en-US" sz="1600" dirty="0"/>
                  <a:t> equatorial circumference of Mars, divide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oMath>
                </a14:m>
                <a:r>
                  <a:rPr lang="en-US" sz="1600" dirty="0"/>
                  <a:t> by the circumference of Mars (in gravity ants), and then multiply by </a:t>
                </a:r>
                <a14:m>
                  <m:oMath xmlns:m="http://schemas.openxmlformats.org/officeDocument/2006/math">
                    <m:r>
                      <a:rPr lang="en-US" sz="1600" b="1" i="1" dirty="0">
                        <a:latin typeface="Cambria Math" panose="02040503050406030204" pitchFamily="18" charset="0"/>
                      </a:rPr>
                      <m:t>𝟔𝟎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oMath>
                </a14:m>
                <a:r>
                  <a:rPr lang="en-US" sz="1600" dirty="0"/>
                  <a:t>. This will be the new measurement system’s calibration value. The new measurement system will be called the </a:t>
                </a:r>
                <a:r>
                  <a:rPr lang="en-US" sz="1600" b="1" dirty="0"/>
                  <a:t>Martian Ant</a:t>
                </a:r>
                <a:r>
                  <a:rPr lang="en-US" sz="1600" dirty="0"/>
                  <a:t>.</a:t>
                </a:r>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03867"/>
              </a:xfrm>
              <a:prstGeom prst="rect">
                <a:avLst/>
              </a:prstGeom>
              <a:blipFill>
                <a:blip r:embed="rId2"/>
                <a:stretch>
                  <a:fillRect l="-312" t="-907" r="-43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Equatorial Circumference</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32,000,000 </m:t>
                                </m:r>
                                <m:r>
                                  <a:rPr lang="en-US" sz="1400" b="0" i="1" dirty="0" smtClean="0">
                                    <a:latin typeface="Cambria Math" panose="02040503050406030204" pitchFamily="18" charset="0"/>
                                  </a:rPr>
                                  <m:t>𝑎</m:t>
                                </m:r>
                              </m:oMath>
                            </m:oMathPara>
                          </a14:m>
                          <a:endParaRPr lang="en-US" sz="1400" b="0"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Martian Ant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60,000,000 </m:t>
                                </m:r>
                                <m:r>
                                  <a:rPr lang="en-US" sz="1400" b="0" i="1" dirty="0" smtClean="0">
                                    <a:latin typeface="Cambria Math" panose="02040503050406030204" pitchFamily="18" charset="0"/>
                                    <a:ea typeface="Cambria Math" panose="02040503050406030204" pitchFamily="18" charset="0"/>
                                  </a:rPr>
                                  <m:t>÷32,000,000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𝟖𝟕𝟓</m:t>
                                </m:r>
                              </m:oMath>
                            </m:oMathPara>
                          </a14:m>
                          <a:endParaRPr lang="en-US" sz="1400" b="1" dirty="0"/>
                        </a:p>
                      </a:txBody>
                      <a:tcPr/>
                    </a:tc>
                    <a:extLst>
                      <a:ext uri="{0D108BD9-81ED-4DB2-BD59-A6C34878D82A}">
                        <a16:rowId xmlns:a16="http://schemas.microsoft.com/office/drawing/2014/main" val="2675682877"/>
                      </a:ext>
                    </a:extLst>
                  </a:tr>
                  <a:tr h="370840">
                    <a:tc>
                      <a:txBody>
                        <a:bodyPr/>
                        <a:lstStyle/>
                        <a:p>
                          <a:pPr>
                            <a:lnSpc>
                              <a:spcPct val="150000"/>
                            </a:lnSpc>
                          </a:pPr>
                          <a:r>
                            <a:rPr lang="en-US" sz="1400" b="1" dirty="0"/>
                            <a:t>Martian Ant Calibration Value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1.875</m:t>
                                </m:r>
                                <m:r>
                                  <a:rPr lang="en-US" sz="1400" b="0" i="1" dirty="0" smtClean="0">
                                    <a:latin typeface="Cambria Math" panose="02040503050406030204" pitchFamily="18" charset="0"/>
                                    <a:ea typeface="Cambria Math" panose="02040503050406030204" pitchFamily="18" charset="0"/>
                                  </a:rPr>
                                  <m:t>×60,000,000</m:t>
                                </m:r>
                                <m:r>
                                  <a:rPr lang="en-US" sz="1400" b="0" i="1" dirty="0" smtClean="0">
                                    <a:latin typeface="Cambria Math" panose="02040503050406030204" pitchFamily="18" charset="0"/>
                                  </a:rPr>
                                  <m:t>=</m:t>
                                </m:r>
                                <m:r>
                                  <a:rPr lang="en-US" sz="1400" b="1" i="1" dirty="0" smtClean="0">
                                    <a:latin typeface="Cambria Math" panose="02040503050406030204" pitchFamily="18" charset="0"/>
                                  </a:rPr>
                                  <m:t>𝟏𝟏𝟐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𝟓𝟎𝟎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b="1" dirty="0"/>
                        </a:p>
                      </a:txBody>
                      <a:tcPr/>
                    </a:tc>
                    <a:extLst>
                      <a:ext uri="{0D108BD9-81ED-4DB2-BD59-A6C34878D82A}">
                        <a16:rowId xmlns:a16="http://schemas.microsoft.com/office/drawing/2014/main" val="720057257"/>
                      </a:ext>
                    </a:extLst>
                  </a:tr>
                  <a:tr h="37084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𝟔𝟎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𝑚𝑎𝑟𝑡𝑖𝑎𝑛</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𝑎𝑛𝑡𝑠</m:t>
                                </m:r>
                              </m:oMath>
                            </m:oMathPara>
                          </a14:m>
                          <a:endParaRPr lang="en-US" sz="1400" b="0" dirty="0"/>
                        </a:p>
                      </a:txBody>
                      <a:tcPr/>
                    </a:tc>
                    <a:extLst>
                      <a:ext uri="{0D108BD9-81ED-4DB2-BD59-A6C34878D82A}">
                        <a16:rowId xmlns:a16="http://schemas.microsoft.com/office/drawing/2014/main" val="2676467518"/>
                      </a:ext>
                    </a:extLst>
                  </a:tr>
                </a:tbl>
              </a:graphicData>
            </a:graphic>
          </p:graphicFrame>
        </mc:Choice>
        <mc:Fallback xmlns="">
          <p:graphicFrame>
            <p:nvGraphicFramePr>
              <p:cNvPr id="7" name="Table 4">
                <a:extLst>
                  <a:ext uri="{FF2B5EF4-FFF2-40B4-BE49-F238E27FC236}">
                    <a16:creationId xmlns:a16="http://schemas.microsoft.com/office/drawing/2014/main" id="{8D31A96C-D51C-46CB-8FC9-BC48F754A944}"/>
                  </a:ext>
                </a:extLst>
              </p:cNvPr>
              <p:cNvGraphicFramePr>
                <a:graphicFrameLocks noGrp="1"/>
              </p:cNvGraphicFramePr>
              <p:nvPr>
                <p:extLst>
                  <p:ext uri="{D42A27DB-BD31-4B8C-83A1-F6EECF244321}">
                    <p14:modId xmlns:p14="http://schemas.microsoft.com/office/powerpoint/2010/main" val="1540318050"/>
                  </p:ext>
                </p:extLst>
              </p:nvPr>
            </p:nvGraphicFramePr>
            <p:xfrm>
              <a:off x="2720870" y="3947033"/>
              <a:ext cx="7467600" cy="2016760"/>
            </p:xfrm>
            <a:graphic>
              <a:graphicData uri="http://schemas.openxmlformats.org/drawingml/2006/table">
                <a:tbl>
                  <a:tblPr firstRow="1" bandRow="1">
                    <a:tableStyleId>{073A0DAA-6AF3-43AB-8588-CEC1D06C72B9}</a:tableStyleId>
                  </a:tblPr>
                  <a:tblGrid>
                    <a:gridCol w="3320959">
                      <a:extLst>
                        <a:ext uri="{9D8B030D-6E8A-4147-A177-3AD203B41FA5}">
                          <a16:colId xmlns:a16="http://schemas.microsoft.com/office/drawing/2014/main" val="770250192"/>
                        </a:ext>
                      </a:extLst>
                    </a:gridCol>
                    <a:gridCol w="4146641">
                      <a:extLst>
                        <a:ext uri="{9D8B030D-6E8A-4147-A177-3AD203B41FA5}">
                          <a16:colId xmlns:a16="http://schemas.microsoft.com/office/drawing/2014/main" val="3005162576"/>
                        </a:ext>
                      </a:extLst>
                    </a:gridCol>
                  </a:tblGrid>
                  <a:tr h="370840">
                    <a:tc gridSpan="2">
                      <a:txBody>
                        <a:bodyPr/>
                        <a:lstStyle/>
                        <a:p>
                          <a:pPr algn="ctr"/>
                          <a:r>
                            <a:rPr lang="en-US" sz="1400" dirty="0"/>
                            <a:t>Martian Ant Calibration Value</a:t>
                          </a:r>
                        </a:p>
                      </a:txBody>
                      <a:tcPr/>
                    </a:tc>
                    <a:tc hMerge="1">
                      <a:txBody>
                        <a:bodyPr/>
                        <a:lstStyle/>
                        <a:p>
                          <a:pPr algn="ctr"/>
                          <a:r>
                            <a:rPr lang="en-US" sz="1400" dirty="0"/>
                            <a:t>Speed of Light Value (</a:t>
                          </a:r>
                          <a14:m xmlns:a14="http://schemas.microsoft.com/office/drawing/2010/main">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411480">
                    <a:tc>
                      <a:txBody>
                        <a:bodyPr/>
                        <a:lstStyle/>
                        <a:p>
                          <a:pPr>
                            <a:lnSpc>
                              <a:spcPct val="150000"/>
                            </a:lnSpc>
                          </a:pPr>
                          <a:r>
                            <a:rPr lang="en-US" sz="1400" b="1" dirty="0"/>
                            <a:t>Equatorial Circumference</a:t>
                          </a:r>
                        </a:p>
                      </a:txBody>
                      <a:tcPr/>
                    </a:tc>
                    <a:tc>
                      <a:txBody>
                        <a:bodyPr/>
                        <a:lstStyle/>
                        <a:p>
                          <a:endParaRPr lang="en-US"/>
                        </a:p>
                      </a:txBody>
                      <a:tcPr>
                        <a:blipFill>
                          <a:blip r:embed="rId3"/>
                          <a:stretch>
                            <a:fillRect l="-80176" t="-91176" r="-587" b="-301471"/>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Martian Ant</a:t>
                          </a:r>
                        </a:p>
                      </a:txBody>
                      <a:tcPr/>
                    </a:tc>
                    <a:tc>
                      <a:txBody>
                        <a:bodyPr/>
                        <a:lstStyle/>
                        <a:p>
                          <a:endParaRPr lang="en-US"/>
                        </a:p>
                      </a:txBody>
                      <a:tcPr>
                        <a:blipFill>
                          <a:blip r:embed="rId3"/>
                          <a:stretch>
                            <a:fillRect l="-80176" t="-191176" r="-587" b="-201471"/>
                          </a:stretch>
                        </a:blipFill>
                      </a:tcPr>
                    </a:tc>
                    <a:extLst>
                      <a:ext uri="{0D108BD9-81ED-4DB2-BD59-A6C34878D82A}">
                        <a16:rowId xmlns:a16="http://schemas.microsoft.com/office/drawing/2014/main" val="2675682877"/>
                      </a:ext>
                    </a:extLst>
                  </a:tr>
                  <a:tr h="411480">
                    <a:tc>
                      <a:txBody>
                        <a:bodyPr/>
                        <a:lstStyle/>
                        <a:p>
                          <a:pPr>
                            <a:lnSpc>
                              <a:spcPct val="150000"/>
                            </a:lnSpc>
                          </a:pPr>
                          <a:r>
                            <a:rPr lang="en-US" sz="1400" b="1" dirty="0"/>
                            <a:t>Martian Ant Calibration Value</a:t>
                          </a:r>
                        </a:p>
                      </a:txBody>
                      <a:tcPr/>
                    </a:tc>
                    <a:tc>
                      <a:txBody>
                        <a:bodyPr/>
                        <a:lstStyle/>
                        <a:p>
                          <a:endParaRPr lang="en-US"/>
                        </a:p>
                      </a:txBody>
                      <a:tcPr>
                        <a:blipFill>
                          <a:blip r:embed="rId3"/>
                          <a:stretch>
                            <a:fillRect l="-80176" t="-295522" r="-587" b="-104478"/>
                          </a:stretch>
                        </a:blipFill>
                      </a:tcPr>
                    </a:tc>
                    <a:extLst>
                      <a:ext uri="{0D108BD9-81ED-4DB2-BD59-A6C34878D82A}">
                        <a16:rowId xmlns:a16="http://schemas.microsoft.com/office/drawing/2014/main" val="720057257"/>
                      </a:ext>
                    </a:extLst>
                  </a:tr>
                  <a:tr h="41148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400" b="1" dirty="0"/>
                            <a:t>Equatorial Circumference</a:t>
                          </a:r>
                        </a:p>
                      </a:txBody>
                      <a:tcPr/>
                    </a:tc>
                    <a:tc>
                      <a:txBody>
                        <a:bodyPr/>
                        <a:lstStyle/>
                        <a:p>
                          <a:endParaRPr lang="en-US"/>
                        </a:p>
                      </a:txBody>
                      <a:tcPr>
                        <a:blipFill>
                          <a:blip r:embed="rId3"/>
                          <a:stretch>
                            <a:fillRect l="-80176" t="-389706" r="-587" b="-2941"/>
                          </a:stretch>
                        </a:blipFill>
                      </a:tcPr>
                    </a:tc>
                    <a:extLst>
                      <a:ext uri="{0D108BD9-81ED-4DB2-BD59-A6C34878D82A}">
                        <a16:rowId xmlns:a16="http://schemas.microsoft.com/office/drawing/2014/main" val="2676467518"/>
                      </a:ext>
                    </a:extLst>
                  </a:tr>
                </a:tbl>
              </a:graphicData>
            </a:graphic>
          </p:graphicFrame>
        </mc:Fallback>
      </mc:AlternateContent>
    </p:spTree>
    <p:extLst>
      <p:ext uri="{BB962C8B-B14F-4D97-AF65-F5344CB8AC3E}">
        <p14:creationId xmlns:p14="http://schemas.microsoft.com/office/powerpoint/2010/main" val="106222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inner</a:t>
            </a:r>
            <a:r>
              <a:rPr lang="en-US" sz="1600" dirty="0"/>
              <a:t> objects of the solar system as well as the Sun and Moon.</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9</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109.0909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0.95238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0.5333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067186331"/>
                  </p:ext>
                </p:extLst>
              </p:nvPr>
            </p:nvGraphicFramePr>
            <p:xfrm>
              <a:off x="1898770" y="2438400"/>
              <a:ext cx="9447301" cy="2743200"/>
            </p:xfrm>
            <a:graphic>
              <a:graphicData uri="http://schemas.openxmlformats.org/drawingml/2006/table">
                <a:tbl>
                  <a:tblPr firstRow="1" bandRow="1">
                    <a:tableStyleId>{073A0DAA-6AF3-43AB-8588-CEC1D06C72B9}</a:tableStyleId>
                  </a:tblPr>
                  <a:tblGrid>
                    <a:gridCol w="1071442">
                      <a:extLst>
                        <a:ext uri="{9D8B030D-6E8A-4147-A177-3AD203B41FA5}">
                          <a16:colId xmlns:a16="http://schemas.microsoft.com/office/drawing/2014/main" val="647043331"/>
                        </a:ext>
                      </a:extLst>
                    </a:gridCol>
                    <a:gridCol w="2064736">
                      <a:extLst>
                        <a:ext uri="{9D8B030D-6E8A-4147-A177-3AD203B41FA5}">
                          <a16:colId xmlns:a16="http://schemas.microsoft.com/office/drawing/2014/main" val="942920816"/>
                        </a:ext>
                      </a:extLst>
                    </a:gridCol>
                    <a:gridCol w="2203605">
                      <a:extLst>
                        <a:ext uri="{9D8B030D-6E8A-4147-A177-3AD203B41FA5}">
                          <a16:colId xmlns:a16="http://schemas.microsoft.com/office/drawing/2014/main" val="2089465188"/>
                        </a:ext>
                      </a:extLst>
                    </a:gridCol>
                    <a:gridCol w="2053759">
                      <a:extLst>
                        <a:ext uri="{9D8B030D-6E8A-4147-A177-3AD203B41FA5}">
                          <a16:colId xmlns:a16="http://schemas.microsoft.com/office/drawing/2014/main" val="2886636609"/>
                        </a:ext>
                      </a:extLst>
                    </a:gridCol>
                    <a:gridCol w="2053759">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12" t="-142623" r="-306785" b="-503279"/>
                          </a:stretch>
                        </a:blipFill>
                      </a:tcPr>
                    </a:tc>
                    <a:tc>
                      <a:txBody>
                        <a:bodyPr/>
                        <a:lstStyle/>
                        <a:p>
                          <a:endParaRPr lang="en-US"/>
                        </a:p>
                      </a:txBody>
                      <a:tcPr>
                        <a:blipFill>
                          <a:blip r:embed="rId2"/>
                          <a:stretch>
                            <a:fillRect l="-142541" t="-142623" r="-187293" b="-503279"/>
                          </a:stretch>
                        </a:blipFill>
                      </a:tcPr>
                    </a:tc>
                    <a:tc>
                      <a:txBody>
                        <a:bodyPr/>
                        <a:lstStyle/>
                        <a:p>
                          <a:endParaRPr lang="en-US"/>
                        </a:p>
                      </a:txBody>
                      <a:tcPr>
                        <a:blipFill>
                          <a:blip r:embed="rId2"/>
                          <a:stretch>
                            <a:fillRect l="-260534" t="-142623" r="-101187" b="-503279"/>
                          </a:stretch>
                        </a:blipFill>
                      </a:tcPr>
                    </a:tc>
                    <a:tc>
                      <a:txBody>
                        <a:bodyPr/>
                        <a:lstStyle/>
                        <a:p>
                          <a:endParaRPr lang="en-US"/>
                        </a:p>
                      </a:txBody>
                      <a:tcPr>
                        <a:blipFill>
                          <a:blip r:embed="rId2"/>
                          <a:stretch>
                            <a:fillRect l="-360534" t="-142623" r="-1187"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12" t="-242623" r="-306785" b="-403279"/>
                          </a:stretch>
                        </a:blipFill>
                      </a:tcPr>
                    </a:tc>
                    <a:tc>
                      <a:txBody>
                        <a:bodyPr/>
                        <a:lstStyle/>
                        <a:p>
                          <a:endParaRPr lang="en-US"/>
                        </a:p>
                      </a:txBody>
                      <a:tcPr>
                        <a:blipFill>
                          <a:blip r:embed="rId2"/>
                          <a:stretch>
                            <a:fillRect l="-142541" t="-242623" r="-187293" b="-403279"/>
                          </a:stretch>
                        </a:blipFill>
                      </a:tcPr>
                    </a:tc>
                    <a:tc>
                      <a:txBody>
                        <a:bodyPr/>
                        <a:lstStyle/>
                        <a:p>
                          <a:endParaRPr lang="en-US"/>
                        </a:p>
                      </a:txBody>
                      <a:tcPr>
                        <a:blipFill>
                          <a:blip r:embed="rId2"/>
                          <a:stretch>
                            <a:fillRect l="-260534" t="-242623" r="-101187" b="-403279"/>
                          </a:stretch>
                        </a:blipFill>
                      </a:tcPr>
                    </a:tc>
                    <a:tc>
                      <a:txBody>
                        <a:bodyPr/>
                        <a:lstStyle/>
                        <a:p>
                          <a:endParaRPr lang="en-US"/>
                        </a:p>
                      </a:txBody>
                      <a:tcPr>
                        <a:blipFill>
                          <a:blip r:embed="rId2"/>
                          <a:stretch>
                            <a:fillRect l="-360534" t="-242623" r="-1187"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12" t="-342623" r="-306785" b="-303279"/>
                          </a:stretch>
                        </a:blipFill>
                      </a:tcPr>
                    </a:tc>
                    <a:tc>
                      <a:txBody>
                        <a:bodyPr/>
                        <a:lstStyle/>
                        <a:p>
                          <a:endParaRPr lang="en-US"/>
                        </a:p>
                      </a:txBody>
                      <a:tcPr>
                        <a:blipFill>
                          <a:blip r:embed="rId2"/>
                          <a:stretch>
                            <a:fillRect l="-142541" t="-342623" r="-187293" b="-303279"/>
                          </a:stretch>
                        </a:blipFill>
                      </a:tcPr>
                    </a:tc>
                    <a:tc>
                      <a:txBody>
                        <a:bodyPr/>
                        <a:lstStyle/>
                        <a:p>
                          <a:endParaRPr lang="en-US"/>
                        </a:p>
                      </a:txBody>
                      <a:tcPr>
                        <a:blipFill>
                          <a:blip r:embed="rId2"/>
                          <a:stretch>
                            <a:fillRect l="-260534" t="-342623" r="-101187" b="-303279"/>
                          </a:stretch>
                        </a:blipFill>
                      </a:tcPr>
                    </a:tc>
                    <a:tc>
                      <a:txBody>
                        <a:bodyPr/>
                        <a:lstStyle/>
                        <a:p>
                          <a:endParaRPr lang="en-US"/>
                        </a:p>
                      </a:txBody>
                      <a:tcPr>
                        <a:blipFill>
                          <a:blip r:embed="rId2"/>
                          <a:stretch>
                            <a:fillRect l="-360534" t="-342623" r="-1187"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12" t="-450000" r="-306785" b="-208333"/>
                          </a:stretch>
                        </a:blipFill>
                      </a:tcPr>
                    </a:tc>
                    <a:tc>
                      <a:txBody>
                        <a:bodyPr/>
                        <a:lstStyle/>
                        <a:p>
                          <a:endParaRPr lang="en-US"/>
                        </a:p>
                      </a:txBody>
                      <a:tcPr>
                        <a:blipFill>
                          <a:blip r:embed="rId2"/>
                          <a:stretch>
                            <a:fillRect l="-142541" t="-450000" r="-187293" b="-208333"/>
                          </a:stretch>
                        </a:blipFill>
                      </a:tcPr>
                    </a:tc>
                    <a:tc>
                      <a:txBody>
                        <a:bodyPr/>
                        <a:lstStyle/>
                        <a:p>
                          <a:endParaRPr lang="en-US"/>
                        </a:p>
                      </a:txBody>
                      <a:tcPr>
                        <a:blipFill>
                          <a:blip r:embed="rId2"/>
                          <a:stretch>
                            <a:fillRect l="-260534" t="-450000" r="-101187" b="-208333"/>
                          </a:stretch>
                        </a:blipFill>
                      </a:tcPr>
                    </a:tc>
                    <a:tc>
                      <a:txBody>
                        <a:bodyPr/>
                        <a:lstStyle/>
                        <a:p>
                          <a:endParaRPr lang="en-US"/>
                        </a:p>
                      </a:txBody>
                      <a:tcPr>
                        <a:blipFill>
                          <a:blip r:embed="rId2"/>
                          <a:stretch>
                            <a:fillRect l="-360534" t="-450000" r="-1187" b="-208333"/>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12" t="-540984" r="-306785" b="-104918"/>
                          </a:stretch>
                        </a:blipFill>
                      </a:tcPr>
                    </a:tc>
                    <a:tc>
                      <a:txBody>
                        <a:bodyPr/>
                        <a:lstStyle/>
                        <a:p>
                          <a:endParaRPr lang="en-US"/>
                        </a:p>
                      </a:txBody>
                      <a:tcPr>
                        <a:blipFill>
                          <a:blip r:embed="rId2"/>
                          <a:stretch>
                            <a:fillRect l="-142541" t="-540984" r="-187293" b="-104918"/>
                          </a:stretch>
                        </a:blipFill>
                      </a:tcPr>
                    </a:tc>
                    <a:tc>
                      <a:txBody>
                        <a:bodyPr/>
                        <a:lstStyle/>
                        <a:p>
                          <a:endParaRPr lang="en-US"/>
                        </a:p>
                      </a:txBody>
                      <a:tcPr>
                        <a:blipFill>
                          <a:blip r:embed="rId2"/>
                          <a:stretch>
                            <a:fillRect l="-260534" t="-540984" r="-101187" b="-104918"/>
                          </a:stretch>
                        </a:blipFill>
                      </a:tcPr>
                    </a:tc>
                    <a:tc>
                      <a:txBody>
                        <a:bodyPr/>
                        <a:lstStyle/>
                        <a:p>
                          <a:endParaRPr lang="en-US"/>
                        </a:p>
                      </a:txBody>
                      <a:tcPr>
                        <a:blipFill>
                          <a:blip r:embed="rId2"/>
                          <a:stretch>
                            <a:fillRect l="-360534" t="-540984" r="-1187" b="-104918"/>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12" t="-640984" r="-306785" b="-4918"/>
                          </a:stretch>
                        </a:blipFill>
                      </a:tcPr>
                    </a:tc>
                    <a:tc>
                      <a:txBody>
                        <a:bodyPr/>
                        <a:lstStyle/>
                        <a:p>
                          <a:endParaRPr lang="en-US"/>
                        </a:p>
                      </a:txBody>
                      <a:tcPr>
                        <a:blipFill>
                          <a:blip r:embed="rId2"/>
                          <a:stretch>
                            <a:fillRect l="-142541" t="-640984" r="-187293" b="-4918"/>
                          </a:stretch>
                        </a:blipFill>
                      </a:tcPr>
                    </a:tc>
                    <a:tc>
                      <a:txBody>
                        <a:bodyPr/>
                        <a:lstStyle/>
                        <a:p>
                          <a:endParaRPr lang="en-US"/>
                        </a:p>
                      </a:txBody>
                      <a:tcPr>
                        <a:blipFill>
                          <a:blip r:embed="rId2"/>
                          <a:stretch>
                            <a:fillRect l="-260534" t="-640984" r="-101187" b="-4918"/>
                          </a:stretch>
                        </a:blipFill>
                      </a:tcPr>
                    </a:tc>
                    <a:tc>
                      <a:txBody>
                        <a:bodyPr/>
                        <a:lstStyle/>
                        <a:p>
                          <a:endParaRPr lang="en-US"/>
                        </a:p>
                      </a:txBody>
                      <a:tcPr>
                        <a:blipFill>
                          <a:blip r:embed="rId2"/>
                          <a:stretch>
                            <a:fillRect l="-360534" t="-640984" r="-1187" b="-4918"/>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26358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732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sexagesimal calibration value (circumference-based) for Venus represents the sacred cubit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In addition, the circumference of the Sun is </a:t>
                </a:r>
                <a14:m>
                  <m:oMath xmlns:m="http://schemas.openxmlformats.org/officeDocument/2006/math">
                    <m:r>
                      <a:rPr lang="en-US" sz="1600" b="1" i="1" dirty="0" smtClean="0">
                        <a:latin typeface="Cambria Math" panose="02040503050406030204" pitchFamily="18" charset="0"/>
                      </a:rPr>
                      <m:t>𝟐𝟒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using the measurement system created with the Moon’s circumference-based calibration value of </a:t>
                </a:r>
                <a14:m>
                  <m:oMath xmlns:m="http://schemas.openxmlformats.org/officeDocument/2006/math">
                    <m:r>
                      <a:rPr lang="en-US" sz="1600" b="1" i="1" dirty="0" smtClean="0">
                        <a:latin typeface="Cambria Math" panose="02040503050406030204" pitchFamily="18" charset="0"/>
                      </a:rPr>
                      <m:t>𝟐𝟐𝟎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732067"/>
              </a:xfrm>
              <a:prstGeom prst="rect">
                <a:avLst/>
              </a:prstGeom>
              <a:blipFill>
                <a:blip r:embed="rId2"/>
                <a:stretch>
                  <a:fillRect l="-312" t="-2456" r="-1308"/>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𝑅𝑒𝑝𝑟𝑒𝑠𝑒𝑛𝑡𝑠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0"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𝑺𝒂𝒄𝒓𝒆𝒅</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𝑪𝒖𝒃𝒊𝒕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𝑪𝒂𝒍𝒊𝒃𝒓𝒂𝒕𝒊𝒐𝒏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𝑽𝒂𝒍𝒖𝒆</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𝐶𝑟𝑒𝑎𝑡𝑒𝑠</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1" u="none" strike="noStrike" kern="1200" cap="none" spc="0" normalizeH="0" baseline="0" noProof="0" dirty="0">
                            <a:ln>
                              <a:noFill/>
                            </a:ln>
                            <a:solidFill>
                              <a:srgbClr val="465562"/>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𝑪𝒊𝒓𝒄𝒖𝒎𝒇𝒆𝒓𝒆𝒏𝒄𝒆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𝒐𝒇</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𝒕𝒉𝒆</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𝑺𝒖𝒏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6082222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11022546"/>
                  </p:ext>
                </p:extLst>
              </p:nvPr>
            </p:nvGraphicFramePr>
            <p:xfrm>
              <a:off x="2284412" y="3622468"/>
              <a:ext cx="8305800" cy="1767840"/>
            </p:xfrm>
            <a:graphic>
              <a:graphicData uri="http://schemas.openxmlformats.org/drawingml/2006/table">
                <a:tbl>
                  <a:tblPr firstRow="1" bandRow="1">
                    <a:tableStyleId>{073A0DAA-6AF3-43AB-8588-CEC1D06C72B9}</a:tableStyleId>
                  </a:tblPr>
                  <a:tblGrid>
                    <a:gridCol w="1752600">
                      <a:extLst>
                        <a:ext uri="{9D8B030D-6E8A-4147-A177-3AD203B41FA5}">
                          <a16:colId xmlns:a16="http://schemas.microsoft.com/office/drawing/2014/main" val="647043331"/>
                        </a:ext>
                      </a:extLst>
                    </a:gridCol>
                    <a:gridCol w="2366100">
                      <a:extLst>
                        <a:ext uri="{9D8B030D-6E8A-4147-A177-3AD203B41FA5}">
                          <a16:colId xmlns:a16="http://schemas.microsoft.com/office/drawing/2014/main" val="2886636609"/>
                        </a:ext>
                      </a:extLst>
                    </a:gridCol>
                    <a:gridCol w="418710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745595342"/>
                      </a:ext>
                    </a:extLst>
                  </a:tr>
                  <a:tr h="731520">
                    <a:tc>
                      <a:txBody>
                        <a:bodyPr/>
                        <a:lstStyle/>
                        <a:p>
                          <a:r>
                            <a:rPr lang="en-US" sz="1400" b="1" dirty="0"/>
                            <a:t>Venus</a:t>
                          </a:r>
                        </a:p>
                      </a:txBody>
                      <a:tcPr/>
                    </a:tc>
                    <a:tc>
                      <a:txBody>
                        <a:bodyPr/>
                        <a:lstStyle/>
                        <a:p>
                          <a:endParaRPr lang="en-US"/>
                        </a:p>
                      </a:txBody>
                      <a:tcPr>
                        <a:blipFill>
                          <a:blip r:embed="rId3"/>
                          <a:stretch>
                            <a:fillRect l="-74485" t="-42975" r="-178351" b="-103306"/>
                          </a:stretch>
                        </a:blipFill>
                      </a:tcPr>
                    </a:tc>
                    <a:tc>
                      <a:txBody>
                        <a:bodyPr/>
                        <a:lstStyle/>
                        <a:p>
                          <a:endParaRPr lang="en-US"/>
                        </a:p>
                      </a:txBody>
                      <a:tcPr>
                        <a:blipFill>
                          <a:blip r:embed="rId3"/>
                          <a:stretch>
                            <a:fillRect l="-98401" t="-42975" r="-581" b="-103306"/>
                          </a:stretch>
                        </a:blipFill>
                      </a:tcPr>
                    </a:tc>
                    <a:extLst>
                      <a:ext uri="{0D108BD9-81ED-4DB2-BD59-A6C34878D82A}">
                        <a16:rowId xmlns:a16="http://schemas.microsoft.com/office/drawing/2014/main" val="1121925249"/>
                      </a:ext>
                    </a:extLst>
                  </a:tr>
                  <a:tr h="731520">
                    <a:tc>
                      <a:txBody>
                        <a:bodyPr/>
                        <a:lstStyle/>
                        <a:p>
                          <a:r>
                            <a:rPr lang="en-US" sz="1400" b="1" dirty="0"/>
                            <a:t>Moon</a:t>
                          </a:r>
                        </a:p>
                      </a:txBody>
                      <a:tcPr/>
                    </a:tc>
                    <a:tc>
                      <a:txBody>
                        <a:bodyPr/>
                        <a:lstStyle/>
                        <a:p>
                          <a:endParaRPr lang="en-US"/>
                        </a:p>
                      </a:txBody>
                      <a:tcPr>
                        <a:blipFill>
                          <a:blip r:embed="rId3"/>
                          <a:stretch>
                            <a:fillRect l="-74485" t="-144167" r="-178351" b="-4167"/>
                          </a:stretch>
                        </a:blipFill>
                      </a:tcPr>
                    </a:tc>
                    <a:tc>
                      <a:txBody>
                        <a:bodyPr/>
                        <a:lstStyle/>
                        <a:p>
                          <a:endParaRPr lang="en-US"/>
                        </a:p>
                      </a:txBody>
                      <a:tcPr>
                        <a:blipFill>
                          <a:blip r:embed="rId3"/>
                          <a:stretch>
                            <a:fillRect l="-98401" t="-144167" r="-581" b="-4167"/>
                          </a:stretch>
                        </a:blipFill>
                      </a:tcPr>
                    </a:tc>
                    <a:extLst>
                      <a:ext uri="{0D108BD9-81ED-4DB2-BD59-A6C34878D82A}">
                        <a16:rowId xmlns:a16="http://schemas.microsoft.com/office/drawing/2014/main" val="3608222231"/>
                      </a:ext>
                    </a:extLst>
                  </a:tr>
                </a:tbl>
              </a:graphicData>
            </a:graphic>
          </p:graphicFrame>
        </mc:Fallback>
      </mc:AlternateContent>
    </p:spTree>
    <p:extLst>
      <p:ext uri="{BB962C8B-B14F-4D97-AF65-F5344CB8AC3E}">
        <p14:creationId xmlns:p14="http://schemas.microsoft.com/office/powerpoint/2010/main" val="39662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a:t>
            </a:r>
            <a:r>
              <a:rPr lang="en-US" sz="1600" b="1" dirty="0"/>
              <a:t>outer</a:t>
            </a:r>
            <a:r>
              <a:rPr lang="en-US" sz="1600" dirty="0"/>
              <a:t> planets of the solar system as well as the dwarf planet Pluto.</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6.58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10.9714285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9.142857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8</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3.84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06355207"/>
                  </p:ext>
                </p:extLst>
              </p:nvPr>
            </p:nvGraphicFramePr>
            <p:xfrm>
              <a:off x="1898770" y="2438400"/>
              <a:ext cx="9447301" cy="2372360"/>
            </p:xfrm>
            <a:graphic>
              <a:graphicData uri="http://schemas.openxmlformats.org/drawingml/2006/table">
                <a:tbl>
                  <a:tblPr firstRow="1" bandRow="1">
                    <a:tableStyleId>{073A0DAA-6AF3-43AB-8588-CEC1D06C72B9}</a:tableStyleId>
                  </a:tblPr>
                  <a:tblGrid>
                    <a:gridCol w="1097388">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1862" t="-142623" r="-293983" b="-403279"/>
                          </a:stretch>
                        </a:blipFill>
                      </a:tcPr>
                    </a:tc>
                    <a:tc>
                      <a:txBody>
                        <a:bodyPr/>
                        <a:lstStyle/>
                        <a:p>
                          <a:endParaRPr lang="en-US"/>
                        </a:p>
                      </a:txBody>
                      <a:tcPr>
                        <a:blipFill>
                          <a:blip r:embed="rId2"/>
                          <a:stretch>
                            <a:fillRect l="-155882" t="-142623" r="-201765" b="-403279"/>
                          </a:stretch>
                        </a:blipFill>
                      </a:tcPr>
                    </a:tc>
                    <a:tc>
                      <a:txBody>
                        <a:bodyPr/>
                        <a:lstStyle/>
                        <a:p>
                          <a:endParaRPr lang="en-US"/>
                        </a:p>
                      </a:txBody>
                      <a:tcPr>
                        <a:blipFill>
                          <a:blip r:embed="rId2"/>
                          <a:stretch>
                            <a:fillRect l="-255132" t="-142623" r="-101173" b="-403279"/>
                          </a:stretch>
                        </a:blipFill>
                      </a:tcPr>
                    </a:tc>
                    <a:tc>
                      <a:txBody>
                        <a:bodyPr/>
                        <a:lstStyle/>
                        <a:p>
                          <a:endParaRPr lang="en-US"/>
                        </a:p>
                      </a:txBody>
                      <a:tcPr>
                        <a:blipFill>
                          <a:blip r:embed="rId2"/>
                          <a:stretch>
                            <a:fillRect l="-355132" t="-142623" r="-1173"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1862" t="-242623" r="-293983" b="-303279"/>
                          </a:stretch>
                        </a:blipFill>
                      </a:tcPr>
                    </a:tc>
                    <a:tc>
                      <a:txBody>
                        <a:bodyPr/>
                        <a:lstStyle/>
                        <a:p>
                          <a:endParaRPr lang="en-US"/>
                        </a:p>
                      </a:txBody>
                      <a:tcPr>
                        <a:blipFill>
                          <a:blip r:embed="rId2"/>
                          <a:stretch>
                            <a:fillRect l="-155882" t="-242623" r="-201765" b="-303279"/>
                          </a:stretch>
                        </a:blipFill>
                      </a:tcPr>
                    </a:tc>
                    <a:tc>
                      <a:txBody>
                        <a:bodyPr/>
                        <a:lstStyle/>
                        <a:p>
                          <a:endParaRPr lang="en-US"/>
                        </a:p>
                      </a:txBody>
                      <a:tcPr>
                        <a:blipFill>
                          <a:blip r:embed="rId2"/>
                          <a:stretch>
                            <a:fillRect l="-255132" t="-242623" r="-101173" b="-303279"/>
                          </a:stretch>
                        </a:blipFill>
                      </a:tcPr>
                    </a:tc>
                    <a:tc>
                      <a:txBody>
                        <a:bodyPr/>
                        <a:lstStyle/>
                        <a:p>
                          <a:endParaRPr lang="en-US"/>
                        </a:p>
                      </a:txBody>
                      <a:tcPr>
                        <a:blipFill>
                          <a:blip r:embed="rId2"/>
                          <a:stretch>
                            <a:fillRect l="-355132" t="-242623" r="-1173"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1862" t="-342623" r="-293983" b="-203279"/>
                          </a:stretch>
                        </a:blipFill>
                      </a:tcPr>
                    </a:tc>
                    <a:tc>
                      <a:txBody>
                        <a:bodyPr/>
                        <a:lstStyle/>
                        <a:p>
                          <a:endParaRPr lang="en-US"/>
                        </a:p>
                      </a:txBody>
                      <a:tcPr>
                        <a:blipFill>
                          <a:blip r:embed="rId2"/>
                          <a:stretch>
                            <a:fillRect l="-155882" t="-342623" r="-201765" b="-203279"/>
                          </a:stretch>
                        </a:blipFill>
                      </a:tcPr>
                    </a:tc>
                    <a:tc>
                      <a:txBody>
                        <a:bodyPr/>
                        <a:lstStyle/>
                        <a:p>
                          <a:endParaRPr lang="en-US"/>
                        </a:p>
                      </a:txBody>
                      <a:tcPr>
                        <a:blipFill>
                          <a:blip r:embed="rId2"/>
                          <a:stretch>
                            <a:fillRect l="-255132" t="-342623" r="-101173" b="-203279"/>
                          </a:stretch>
                        </a:blipFill>
                      </a:tcPr>
                    </a:tc>
                    <a:tc>
                      <a:txBody>
                        <a:bodyPr/>
                        <a:lstStyle/>
                        <a:p>
                          <a:endParaRPr lang="en-US"/>
                        </a:p>
                      </a:txBody>
                      <a:tcPr>
                        <a:blipFill>
                          <a:blip r:embed="rId2"/>
                          <a:stretch>
                            <a:fillRect l="-355132" t="-342623" r="-1173"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1862" t="-442623" r="-293983" b="-103279"/>
                          </a:stretch>
                        </a:blipFill>
                      </a:tcPr>
                    </a:tc>
                    <a:tc>
                      <a:txBody>
                        <a:bodyPr/>
                        <a:lstStyle/>
                        <a:p>
                          <a:endParaRPr lang="en-US"/>
                        </a:p>
                      </a:txBody>
                      <a:tcPr>
                        <a:blipFill>
                          <a:blip r:embed="rId2"/>
                          <a:stretch>
                            <a:fillRect l="-155882" t="-442623" r="-201765" b="-103279"/>
                          </a:stretch>
                        </a:blipFill>
                      </a:tcPr>
                    </a:tc>
                    <a:tc>
                      <a:txBody>
                        <a:bodyPr/>
                        <a:lstStyle/>
                        <a:p>
                          <a:endParaRPr lang="en-US"/>
                        </a:p>
                      </a:txBody>
                      <a:tcPr>
                        <a:blipFill>
                          <a:blip r:embed="rId2"/>
                          <a:stretch>
                            <a:fillRect l="-255132" t="-442623" r="-101173" b="-103279"/>
                          </a:stretch>
                        </a:blipFill>
                      </a:tcPr>
                    </a:tc>
                    <a:tc>
                      <a:txBody>
                        <a:bodyPr/>
                        <a:lstStyle/>
                        <a:p>
                          <a:endParaRPr lang="en-US"/>
                        </a:p>
                      </a:txBody>
                      <a:tcPr>
                        <a:blipFill>
                          <a:blip r:embed="rId2"/>
                          <a:stretch>
                            <a:fillRect l="-355132" t="-442623" r="-1173"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1862" t="-542623" r="-293983" b="-3279"/>
                          </a:stretch>
                        </a:blipFill>
                      </a:tcPr>
                    </a:tc>
                    <a:tc>
                      <a:txBody>
                        <a:bodyPr/>
                        <a:lstStyle/>
                        <a:p>
                          <a:endParaRPr lang="en-US"/>
                        </a:p>
                      </a:txBody>
                      <a:tcPr>
                        <a:blipFill>
                          <a:blip r:embed="rId2"/>
                          <a:stretch>
                            <a:fillRect l="-155882" t="-542623" r="-201765" b="-3279"/>
                          </a:stretch>
                        </a:blipFill>
                      </a:tcPr>
                    </a:tc>
                    <a:tc>
                      <a:txBody>
                        <a:bodyPr/>
                        <a:lstStyle/>
                        <a:p>
                          <a:endParaRPr lang="en-US"/>
                        </a:p>
                      </a:txBody>
                      <a:tcPr>
                        <a:blipFill>
                          <a:blip r:embed="rId2"/>
                          <a:stretch>
                            <a:fillRect l="-255132" t="-542623" r="-101173" b="-3279"/>
                          </a:stretch>
                        </a:blipFill>
                      </a:tcPr>
                    </a:tc>
                    <a:tc>
                      <a:txBody>
                        <a:bodyPr/>
                        <a:lstStyle/>
                        <a:p>
                          <a:endParaRPr lang="en-US"/>
                        </a:p>
                      </a:txBody>
                      <a:tcPr>
                        <a:blipFill>
                          <a:blip r:embed="rId2"/>
                          <a:stretch>
                            <a:fillRect l="-355132" t="-542623" r="-1173"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126527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0.413500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0.40404</m:t>
                                </m:r>
                                <m:r>
                                  <a:rPr kumimoji="0" lang="en-US" sz="1400" b="0" i="0"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2.304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0.382900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0.378000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0.285714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0.272727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1.47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0.244898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0.212390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5132554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321530023"/>
                  </p:ext>
                </p:extLst>
              </p:nvPr>
            </p:nvGraphicFramePr>
            <p:xfrm>
              <a:off x="1898770" y="2438400"/>
              <a:ext cx="9637566" cy="348488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Ganymede</a:t>
                          </a:r>
                        </a:p>
                      </a:txBody>
                      <a:tcPr/>
                    </a:tc>
                    <a:tc>
                      <a:txBody>
                        <a:bodyPr/>
                        <a:lstStyle/>
                        <a:p>
                          <a:endParaRPr lang="en-US"/>
                        </a:p>
                      </a:txBody>
                      <a:tcPr>
                        <a:blipFill>
                          <a:blip r:embed="rId2"/>
                          <a:stretch>
                            <a:fillRect l="-60745" t="-142623" r="-293983" b="-701639"/>
                          </a:stretch>
                        </a:blipFill>
                      </a:tcPr>
                    </a:tc>
                    <a:tc>
                      <a:txBody>
                        <a:bodyPr/>
                        <a:lstStyle/>
                        <a:p>
                          <a:endParaRPr lang="en-US"/>
                        </a:p>
                      </a:txBody>
                      <a:tcPr>
                        <a:blipFill>
                          <a:blip r:embed="rId2"/>
                          <a:stretch>
                            <a:fillRect l="-164516" t="-142623" r="-200880" b="-701639"/>
                          </a:stretch>
                        </a:blipFill>
                      </a:tcPr>
                    </a:tc>
                    <a:tc>
                      <a:txBody>
                        <a:bodyPr/>
                        <a:lstStyle/>
                        <a:p>
                          <a:endParaRPr lang="en-US"/>
                        </a:p>
                      </a:txBody>
                      <a:tcPr>
                        <a:blipFill>
                          <a:blip r:embed="rId2"/>
                          <a:stretch>
                            <a:fillRect l="-265294" t="-142623" r="-101471" b="-701639"/>
                          </a:stretch>
                        </a:blipFill>
                      </a:tcPr>
                    </a:tc>
                    <a:tc>
                      <a:txBody>
                        <a:bodyPr/>
                        <a:lstStyle/>
                        <a:p>
                          <a:endParaRPr lang="en-US"/>
                        </a:p>
                      </a:txBody>
                      <a:tcPr>
                        <a:blipFill>
                          <a:blip r:embed="rId2"/>
                          <a:stretch>
                            <a:fillRect l="-364223" t="-142623" r="-1173" b="-701639"/>
                          </a:stretch>
                        </a:blipFill>
                      </a:tcPr>
                    </a:tc>
                    <a:extLst>
                      <a:ext uri="{0D108BD9-81ED-4DB2-BD59-A6C34878D82A}">
                        <a16:rowId xmlns:a16="http://schemas.microsoft.com/office/drawing/2014/main" val="1121925249"/>
                      </a:ext>
                    </a:extLst>
                  </a:tr>
                  <a:tr h="370840">
                    <a:tc>
                      <a:txBody>
                        <a:bodyPr/>
                        <a:lstStyle/>
                        <a:p>
                          <a:r>
                            <a:rPr lang="en-US" sz="1400" b="1" dirty="0"/>
                            <a:t>Titan</a:t>
                          </a:r>
                        </a:p>
                      </a:txBody>
                      <a:tcPr/>
                    </a:tc>
                    <a:tc>
                      <a:txBody>
                        <a:bodyPr/>
                        <a:lstStyle/>
                        <a:p>
                          <a:endParaRPr lang="en-US"/>
                        </a:p>
                      </a:txBody>
                      <a:tcPr>
                        <a:blipFill>
                          <a:blip r:embed="rId2"/>
                          <a:stretch>
                            <a:fillRect l="-60745" t="-242623" r="-293983" b="-601639"/>
                          </a:stretch>
                        </a:blipFill>
                      </a:tcPr>
                    </a:tc>
                    <a:tc>
                      <a:txBody>
                        <a:bodyPr/>
                        <a:lstStyle/>
                        <a:p>
                          <a:endParaRPr lang="en-US"/>
                        </a:p>
                      </a:txBody>
                      <a:tcPr>
                        <a:blipFill>
                          <a:blip r:embed="rId2"/>
                          <a:stretch>
                            <a:fillRect l="-164516" t="-242623" r="-200880" b="-601639"/>
                          </a:stretch>
                        </a:blipFill>
                      </a:tcPr>
                    </a:tc>
                    <a:tc>
                      <a:txBody>
                        <a:bodyPr/>
                        <a:lstStyle/>
                        <a:p>
                          <a:endParaRPr lang="en-US"/>
                        </a:p>
                      </a:txBody>
                      <a:tcPr>
                        <a:blipFill>
                          <a:blip r:embed="rId2"/>
                          <a:stretch>
                            <a:fillRect l="-265294" t="-242623" r="-101471" b="-601639"/>
                          </a:stretch>
                        </a:blipFill>
                      </a:tcPr>
                    </a:tc>
                    <a:tc>
                      <a:txBody>
                        <a:bodyPr/>
                        <a:lstStyle/>
                        <a:p>
                          <a:endParaRPr lang="en-US"/>
                        </a:p>
                      </a:txBody>
                      <a:tcPr>
                        <a:blipFill>
                          <a:blip r:embed="rId2"/>
                          <a:stretch>
                            <a:fillRect l="-364223" t="-242623" r="-1173" b="-601639"/>
                          </a:stretch>
                        </a:blipFill>
                      </a:tcPr>
                    </a:tc>
                    <a:extLst>
                      <a:ext uri="{0D108BD9-81ED-4DB2-BD59-A6C34878D82A}">
                        <a16:rowId xmlns:a16="http://schemas.microsoft.com/office/drawing/2014/main" val="2707817830"/>
                      </a:ext>
                    </a:extLst>
                  </a:tr>
                  <a:tr h="370840">
                    <a:tc>
                      <a:txBody>
                        <a:bodyPr/>
                        <a:lstStyle/>
                        <a:p>
                          <a:r>
                            <a:rPr lang="en-US" sz="1400" b="1" dirty="0"/>
                            <a:t>Mercury</a:t>
                          </a:r>
                        </a:p>
                      </a:txBody>
                      <a:tcPr/>
                    </a:tc>
                    <a:tc>
                      <a:txBody>
                        <a:bodyPr/>
                        <a:lstStyle/>
                        <a:p>
                          <a:endParaRPr lang="en-US"/>
                        </a:p>
                      </a:txBody>
                      <a:tcPr>
                        <a:blipFill>
                          <a:blip r:embed="rId2"/>
                          <a:stretch>
                            <a:fillRect l="-60745" t="-342623" r="-293983" b="-501639"/>
                          </a:stretch>
                        </a:blipFill>
                      </a:tcPr>
                    </a:tc>
                    <a:tc>
                      <a:txBody>
                        <a:bodyPr/>
                        <a:lstStyle/>
                        <a:p>
                          <a:endParaRPr lang="en-US"/>
                        </a:p>
                      </a:txBody>
                      <a:tcPr>
                        <a:blipFill>
                          <a:blip r:embed="rId2"/>
                          <a:stretch>
                            <a:fillRect l="-164516" t="-342623" r="-200880" b="-501639"/>
                          </a:stretch>
                        </a:blipFill>
                      </a:tcPr>
                    </a:tc>
                    <a:tc>
                      <a:txBody>
                        <a:bodyPr/>
                        <a:lstStyle/>
                        <a:p>
                          <a:endParaRPr lang="en-US"/>
                        </a:p>
                      </a:txBody>
                      <a:tcPr>
                        <a:blipFill>
                          <a:blip r:embed="rId2"/>
                          <a:stretch>
                            <a:fillRect l="-265294" t="-342623" r="-101471" b="-501639"/>
                          </a:stretch>
                        </a:blipFill>
                      </a:tcPr>
                    </a:tc>
                    <a:tc>
                      <a:txBody>
                        <a:bodyPr/>
                        <a:lstStyle/>
                        <a:p>
                          <a:endParaRPr lang="en-US"/>
                        </a:p>
                      </a:txBody>
                      <a:tcPr>
                        <a:blipFill>
                          <a:blip r:embed="rId2"/>
                          <a:stretch>
                            <a:fillRect l="-364223" t="-342623" r="-1173" b="-501639"/>
                          </a:stretch>
                        </a:blipFill>
                      </a:tcPr>
                    </a:tc>
                    <a:extLst>
                      <a:ext uri="{0D108BD9-81ED-4DB2-BD59-A6C34878D82A}">
                        <a16:rowId xmlns:a16="http://schemas.microsoft.com/office/drawing/2014/main" val="699936992"/>
                      </a:ext>
                    </a:extLst>
                  </a:tr>
                  <a:tr h="370840">
                    <a:tc>
                      <a:txBody>
                        <a:bodyPr/>
                        <a:lstStyle/>
                        <a:p>
                          <a:r>
                            <a:rPr lang="en-US" sz="1400" b="1" dirty="0"/>
                            <a:t>Callisto</a:t>
                          </a:r>
                        </a:p>
                      </a:txBody>
                      <a:tcPr/>
                    </a:tc>
                    <a:tc>
                      <a:txBody>
                        <a:bodyPr/>
                        <a:lstStyle/>
                        <a:p>
                          <a:endParaRPr lang="en-US"/>
                        </a:p>
                      </a:txBody>
                      <a:tcPr>
                        <a:blipFill>
                          <a:blip r:embed="rId2"/>
                          <a:stretch>
                            <a:fillRect l="-60745" t="-442623" r="-293983" b="-401639"/>
                          </a:stretch>
                        </a:blipFill>
                      </a:tcPr>
                    </a:tc>
                    <a:tc>
                      <a:txBody>
                        <a:bodyPr/>
                        <a:lstStyle/>
                        <a:p>
                          <a:endParaRPr lang="en-US"/>
                        </a:p>
                      </a:txBody>
                      <a:tcPr>
                        <a:blipFill>
                          <a:blip r:embed="rId2"/>
                          <a:stretch>
                            <a:fillRect l="-164516" t="-442623" r="-200880" b="-401639"/>
                          </a:stretch>
                        </a:blipFill>
                      </a:tcPr>
                    </a:tc>
                    <a:tc>
                      <a:txBody>
                        <a:bodyPr/>
                        <a:lstStyle/>
                        <a:p>
                          <a:endParaRPr lang="en-US"/>
                        </a:p>
                      </a:txBody>
                      <a:tcPr>
                        <a:blipFill>
                          <a:blip r:embed="rId2"/>
                          <a:stretch>
                            <a:fillRect l="-265294" t="-442623" r="-101471" b="-401639"/>
                          </a:stretch>
                        </a:blipFill>
                      </a:tcPr>
                    </a:tc>
                    <a:tc>
                      <a:txBody>
                        <a:bodyPr/>
                        <a:lstStyle/>
                        <a:p>
                          <a:endParaRPr lang="en-US"/>
                        </a:p>
                      </a:txBody>
                      <a:tcPr>
                        <a:blipFill>
                          <a:blip r:embed="rId2"/>
                          <a:stretch>
                            <a:fillRect l="-364223" t="-442623" r="-1173" b="-401639"/>
                          </a:stretch>
                        </a:blipFill>
                      </a:tcPr>
                    </a:tc>
                    <a:extLst>
                      <a:ext uri="{0D108BD9-81ED-4DB2-BD59-A6C34878D82A}">
                        <a16:rowId xmlns:a16="http://schemas.microsoft.com/office/drawing/2014/main" val="2747536387"/>
                      </a:ext>
                    </a:extLst>
                  </a:tr>
                  <a:tr h="370840">
                    <a:tc>
                      <a:txBody>
                        <a:bodyPr/>
                        <a:lstStyle/>
                        <a:p>
                          <a:r>
                            <a:rPr lang="en-US" sz="1400" b="1" dirty="0"/>
                            <a:t>Io</a:t>
                          </a:r>
                        </a:p>
                      </a:txBody>
                      <a:tcPr/>
                    </a:tc>
                    <a:tc>
                      <a:txBody>
                        <a:bodyPr/>
                        <a:lstStyle/>
                        <a:p>
                          <a:endParaRPr lang="en-US"/>
                        </a:p>
                      </a:txBody>
                      <a:tcPr>
                        <a:blipFill>
                          <a:blip r:embed="rId2"/>
                          <a:stretch>
                            <a:fillRect l="-60745" t="-551667" r="-293983" b="-308333"/>
                          </a:stretch>
                        </a:blipFill>
                      </a:tcPr>
                    </a:tc>
                    <a:tc>
                      <a:txBody>
                        <a:bodyPr/>
                        <a:lstStyle/>
                        <a:p>
                          <a:endParaRPr lang="en-US"/>
                        </a:p>
                      </a:txBody>
                      <a:tcPr>
                        <a:blipFill>
                          <a:blip r:embed="rId2"/>
                          <a:stretch>
                            <a:fillRect l="-164516" t="-551667" r="-200880" b="-308333"/>
                          </a:stretch>
                        </a:blipFill>
                      </a:tcPr>
                    </a:tc>
                    <a:tc>
                      <a:txBody>
                        <a:bodyPr/>
                        <a:lstStyle/>
                        <a:p>
                          <a:endParaRPr lang="en-US"/>
                        </a:p>
                      </a:txBody>
                      <a:tcPr>
                        <a:blipFill>
                          <a:blip r:embed="rId2"/>
                          <a:stretch>
                            <a:fillRect l="-265294" t="-551667" r="-101471" b="-308333"/>
                          </a:stretch>
                        </a:blipFill>
                      </a:tcPr>
                    </a:tc>
                    <a:tc>
                      <a:txBody>
                        <a:bodyPr/>
                        <a:lstStyle/>
                        <a:p>
                          <a:endParaRPr lang="en-US"/>
                        </a:p>
                      </a:txBody>
                      <a:tcPr>
                        <a:blipFill>
                          <a:blip r:embed="rId2"/>
                          <a:stretch>
                            <a:fillRect l="-364223" t="-551667" r="-1173" b="-308333"/>
                          </a:stretch>
                        </a:blipFill>
                      </a:tcPr>
                    </a:tc>
                    <a:extLst>
                      <a:ext uri="{0D108BD9-81ED-4DB2-BD59-A6C34878D82A}">
                        <a16:rowId xmlns:a16="http://schemas.microsoft.com/office/drawing/2014/main" val="2755664869"/>
                      </a:ext>
                    </a:extLst>
                  </a:tr>
                  <a:tr h="370840">
                    <a:tc>
                      <a:txBody>
                        <a:bodyPr/>
                        <a:lstStyle/>
                        <a:p>
                          <a:r>
                            <a:rPr lang="en-US" sz="1400" b="1" dirty="0"/>
                            <a:t>Luna (Moon)</a:t>
                          </a:r>
                        </a:p>
                      </a:txBody>
                      <a:tcPr/>
                    </a:tc>
                    <a:tc>
                      <a:txBody>
                        <a:bodyPr/>
                        <a:lstStyle/>
                        <a:p>
                          <a:endParaRPr lang="en-US"/>
                        </a:p>
                      </a:txBody>
                      <a:tcPr>
                        <a:blipFill>
                          <a:blip r:embed="rId2"/>
                          <a:stretch>
                            <a:fillRect l="-60745" t="-640984" r="-293983" b="-203279"/>
                          </a:stretch>
                        </a:blipFill>
                      </a:tcPr>
                    </a:tc>
                    <a:tc>
                      <a:txBody>
                        <a:bodyPr/>
                        <a:lstStyle/>
                        <a:p>
                          <a:endParaRPr lang="en-US"/>
                        </a:p>
                      </a:txBody>
                      <a:tcPr>
                        <a:blipFill>
                          <a:blip r:embed="rId2"/>
                          <a:stretch>
                            <a:fillRect l="-164516" t="-640984" r="-200880" b="-203279"/>
                          </a:stretch>
                        </a:blipFill>
                      </a:tcPr>
                    </a:tc>
                    <a:tc>
                      <a:txBody>
                        <a:bodyPr/>
                        <a:lstStyle/>
                        <a:p>
                          <a:endParaRPr lang="en-US"/>
                        </a:p>
                      </a:txBody>
                      <a:tcPr>
                        <a:blipFill>
                          <a:blip r:embed="rId2"/>
                          <a:stretch>
                            <a:fillRect l="-265294" t="-640984" r="-101471" b="-203279"/>
                          </a:stretch>
                        </a:blipFill>
                      </a:tcPr>
                    </a:tc>
                    <a:tc>
                      <a:txBody>
                        <a:bodyPr/>
                        <a:lstStyle/>
                        <a:p>
                          <a:endParaRPr lang="en-US"/>
                        </a:p>
                      </a:txBody>
                      <a:tcPr>
                        <a:blipFill>
                          <a:blip r:embed="rId2"/>
                          <a:stretch>
                            <a:fillRect l="-364223" t="-640984" r="-1173" b="-203279"/>
                          </a:stretch>
                        </a:blipFill>
                      </a:tcPr>
                    </a:tc>
                    <a:extLst>
                      <a:ext uri="{0D108BD9-81ED-4DB2-BD59-A6C34878D82A}">
                        <a16:rowId xmlns:a16="http://schemas.microsoft.com/office/drawing/2014/main" val="1481621418"/>
                      </a:ext>
                    </a:extLst>
                  </a:tr>
                  <a:tr h="370840">
                    <a:tc>
                      <a:txBody>
                        <a:bodyPr/>
                        <a:lstStyle/>
                        <a:p>
                          <a:r>
                            <a:rPr lang="en-US" sz="1400" b="1" dirty="0"/>
                            <a:t>Europa</a:t>
                          </a:r>
                        </a:p>
                      </a:txBody>
                      <a:tcPr/>
                    </a:tc>
                    <a:tc>
                      <a:txBody>
                        <a:bodyPr/>
                        <a:lstStyle/>
                        <a:p>
                          <a:endParaRPr lang="en-US"/>
                        </a:p>
                      </a:txBody>
                      <a:tcPr>
                        <a:blipFill>
                          <a:blip r:embed="rId2"/>
                          <a:stretch>
                            <a:fillRect l="-60745" t="-740984" r="-293983" b="-103279"/>
                          </a:stretch>
                        </a:blipFill>
                      </a:tcPr>
                    </a:tc>
                    <a:tc>
                      <a:txBody>
                        <a:bodyPr/>
                        <a:lstStyle/>
                        <a:p>
                          <a:endParaRPr lang="en-US"/>
                        </a:p>
                      </a:txBody>
                      <a:tcPr>
                        <a:blipFill>
                          <a:blip r:embed="rId2"/>
                          <a:stretch>
                            <a:fillRect l="-164516" t="-740984" r="-200880" b="-103279"/>
                          </a:stretch>
                        </a:blipFill>
                      </a:tcPr>
                    </a:tc>
                    <a:tc>
                      <a:txBody>
                        <a:bodyPr/>
                        <a:lstStyle/>
                        <a:p>
                          <a:endParaRPr lang="en-US"/>
                        </a:p>
                      </a:txBody>
                      <a:tcPr>
                        <a:blipFill>
                          <a:blip r:embed="rId2"/>
                          <a:stretch>
                            <a:fillRect l="-265294" t="-740984" r="-101471" b="-103279"/>
                          </a:stretch>
                        </a:blipFill>
                      </a:tcPr>
                    </a:tc>
                    <a:tc>
                      <a:txBody>
                        <a:bodyPr/>
                        <a:lstStyle/>
                        <a:p>
                          <a:endParaRPr lang="en-US"/>
                        </a:p>
                      </a:txBody>
                      <a:tcPr>
                        <a:blipFill>
                          <a:blip r:embed="rId2"/>
                          <a:stretch>
                            <a:fillRect l="-364223" t="-740984" r="-1173" b="-103279"/>
                          </a:stretch>
                        </a:blipFill>
                      </a:tcPr>
                    </a:tc>
                    <a:extLst>
                      <a:ext uri="{0D108BD9-81ED-4DB2-BD59-A6C34878D82A}">
                        <a16:rowId xmlns:a16="http://schemas.microsoft.com/office/drawing/2014/main" val="1276875488"/>
                      </a:ext>
                    </a:extLst>
                  </a:tr>
                  <a:tr h="370840">
                    <a:tc>
                      <a:txBody>
                        <a:bodyPr/>
                        <a:lstStyle/>
                        <a:p>
                          <a:r>
                            <a:rPr lang="en-US" sz="1400" b="1" dirty="0"/>
                            <a:t>Triton</a:t>
                          </a:r>
                        </a:p>
                      </a:txBody>
                      <a:tcPr/>
                    </a:tc>
                    <a:tc>
                      <a:txBody>
                        <a:bodyPr/>
                        <a:lstStyle/>
                        <a:p>
                          <a:endParaRPr lang="en-US"/>
                        </a:p>
                      </a:txBody>
                      <a:tcPr>
                        <a:blipFill>
                          <a:blip r:embed="rId2"/>
                          <a:stretch>
                            <a:fillRect l="-60745" t="-840984" r="-293983" b="-3279"/>
                          </a:stretch>
                        </a:blipFill>
                      </a:tcPr>
                    </a:tc>
                    <a:tc>
                      <a:txBody>
                        <a:bodyPr/>
                        <a:lstStyle/>
                        <a:p>
                          <a:endParaRPr lang="en-US"/>
                        </a:p>
                      </a:txBody>
                      <a:tcPr>
                        <a:blipFill>
                          <a:blip r:embed="rId2"/>
                          <a:stretch>
                            <a:fillRect l="-164516" t="-840984" r="-200880" b="-3279"/>
                          </a:stretch>
                        </a:blipFill>
                      </a:tcPr>
                    </a:tc>
                    <a:tc>
                      <a:txBody>
                        <a:bodyPr/>
                        <a:lstStyle/>
                        <a:p>
                          <a:endParaRPr lang="en-US"/>
                        </a:p>
                      </a:txBody>
                      <a:tcPr>
                        <a:blipFill>
                          <a:blip r:embed="rId2"/>
                          <a:stretch>
                            <a:fillRect l="-265294" t="-840984" r="-101471" b="-3279"/>
                          </a:stretch>
                        </a:blipFill>
                      </a:tcPr>
                    </a:tc>
                    <a:tc>
                      <a:txBody>
                        <a:bodyPr/>
                        <a:lstStyle/>
                        <a:p>
                          <a:endParaRPr lang="en-US"/>
                        </a:p>
                      </a:txBody>
                      <a:tcPr>
                        <a:blipFill>
                          <a:blip r:embed="rId2"/>
                          <a:stretch>
                            <a:fillRect l="-364223" t="-840984" r="-1173" b="-3279"/>
                          </a:stretch>
                        </a:blipFill>
                      </a:tcPr>
                    </a:tc>
                    <a:extLst>
                      <a:ext uri="{0D108BD9-81ED-4DB2-BD59-A6C34878D82A}">
                        <a16:rowId xmlns:a16="http://schemas.microsoft.com/office/drawing/2014/main" val="2151325548"/>
                      </a:ext>
                    </a:extLst>
                  </a:tr>
                </a:tbl>
              </a:graphicData>
            </a:graphic>
          </p:graphicFrame>
        </mc:Fallback>
      </mc:AlternateContent>
      <p:sp>
        <p:nvSpPr>
          <p:cNvPr id="7" name="TextBox 6">
            <a:extLst>
              <a:ext uri="{FF2B5EF4-FFF2-40B4-BE49-F238E27FC236}">
                <a16:creationId xmlns:a16="http://schemas.microsoft.com/office/drawing/2014/main" id="{D2B6F12B-5061-4043-91E1-8D4CB85390A8}"/>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0" name="Title 12">
            <a:extLst>
              <a:ext uri="{FF2B5EF4-FFF2-40B4-BE49-F238E27FC236}">
                <a16:creationId xmlns:a16="http://schemas.microsoft.com/office/drawing/2014/main" id="{29D0B3D0-0919-4A32-9D8A-27F46C5BE30B}"/>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7031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0"/>
            <a:ext cx="6629400" cy="57150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Public License</a:t>
            </a:r>
          </a:p>
          <a:p>
            <a:pPr indent="-246888">
              <a:lnSpc>
                <a:spcPct val="90000"/>
              </a:lnSpc>
              <a:spcAft>
                <a:spcPts val="600"/>
              </a:spcAft>
            </a:pPr>
            <a:endParaRPr lang="en-US" sz="1400" dirty="0"/>
          </a:p>
          <a:p>
            <a:pPr lvl="1" indent="-246888">
              <a:lnSpc>
                <a:spcPct val="90000"/>
              </a:lnSpc>
              <a:spcAft>
                <a:spcPts val="600"/>
              </a:spcAft>
            </a:pPr>
            <a:r>
              <a:rPr lang="en-US" sz="1400" dirty="0"/>
              <a:t>	This document is part of a software program. The software program, which includes its documentation, is </a:t>
            </a:r>
            <a:r>
              <a:rPr lang="en-US" sz="1400" b="1" dirty="0"/>
              <a:t>free</a:t>
            </a:r>
            <a:r>
              <a:rPr lang="en-US" sz="1400" dirty="0"/>
              <a:t>: you can </a:t>
            </a:r>
            <a:r>
              <a:rPr lang="en-US" sz="1400" b="1" dirty="0"/>
              <a:t>redistribute</a:t>
            </a:r>
            <a:r>
              <a:rPr lang="en-US" sz="1400" dirty="0"/>
              <a:t> it and/or </a:t>
            </a:r>
            <a:r>
              <a:rPr lang="en-US" sz="1400" b="1" dirty="0"/>
              <a:t>modify</a:t>
            </a:r>
            <a:r>
              <a:rPr lang="en-US" sz="1400" dirty="0"/>
              <a:t> it under the terms of the GNU General Public License as published by the Free Software Foundation, either version 3 of the License, or (at your option) any later version.</a:t>
            </a:r>
          </a:p>
          <a:p>
            <a:pPr lvl="1" indent="-246888">
              <a:lnSpc>
                <a:spcPct val="90000"/>
              </a:lnSpc>
              <a:spcAft>
                <a:spcPts val="600"/>
              </a:spcAft>
            </a:pPr>
            <a:endParaRPr lang="en-US" sz="1400" dirty="0"/>
          </a:p>
          <a:p>
            <a:pPr lvl="1" indent="-246888">
              <a:lnSpc>
                <a:spcPct val="90000"/>
              </a:lnSpc>
              <a:spcAft>
                <a:spcPts val="600"/>
              </a:spcAft>
            </a:pPr>
            <a:r>
              <a:rPr lang="en-US" sz="1400" dirty="0"/>
              <a:t>	This program is distributed in the hope that it will be useful, but without any warranty; without even the implied warranty of merchantability or fitness for a particular purpose.  See the GNU General Public License for more details.</a:t>
            </a:r>
          </a:p>
          <a:p>
            <a:pPr lvl="1" indent="-246888">
              <a:lnSpc>
                <a:spcPct val="90000"/>
              </a:lnSpc>
              <a:spcAft>
                <a:spcPts val="600"/>
              </a:spcAft>
            </a:pPr>
            <a:endParaRPr lang="en-US" sz="1400" dirty="0"/>
          </a:p>
          <a:p>
            <a:pPr lvl="1" indent="-246888">
              <a:lnSpc>
                <a:spcPct val="90000"/>
              </a:lnSpc>
              <a:spcAft>
                <a:spcPts val="600"/>
              </a:spcAft>
            </a:pPr>
            <a:r>
              <a:rPr lang="en-US" sz="1400" dirty="0"/>
              <a:t>	You should have received a copy of the GNU General Public License along with this program.  If not, see </a:t>
            </a:r>
            <a:r>
              <a:rPr lang="en-US" sz="1400" dirty="0">
                <a:hlinkClick r:id="rId3"/>
              </a:rPr>
              <a:t>https://www.gnu.org/licenses/</a:t>
            </a:r>
            <a:r>
              <a:rPr lang="en-US" sz="1400" dirty="0"/>
              <a:t>.</a:t>
            </a:r>
          </a:p>
          <a:p>
            <a:pPr lvl="1" indent="-246888">
              <a:lnSpc>
                <a:spcPct val="90000"/>
              </a:lnSpc>
              <a:spcAft>
                <a:spcPts val="600"/>
              </a:spcAft>
            </a:pPr>
            <a:endParaRPr lang="en-US" sz="1400" dirty="0"/>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Tree>
    <p:extLst>
      <p:ext uri="{BB962C8B-B14F-4D97-AF65-F5344CB8AC3E}">
        <p14:creationId xmlns:p14="http://schemas.microsoft.com/office/powerpoint/2010/main" val="133020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1.118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0.186799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1.10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7</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0.183333</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7.42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0.123711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7.20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0.120000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0.119990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7.17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0.119459</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0.115238</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6.72</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0.112000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5.90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0.098300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53971674"/>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Pluto</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Eris</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Titania</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Haumea</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Rhea</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Oberon</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Lapetus</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Makemake</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Gonggong</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666CACDB-C0C5-4B0B-8142-41E3D84B551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51A6A00E-7BD8-4789-B2E5-6BB0E10AB0E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209846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0.095100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0.091800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0.090900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0.088100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5.27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0.087900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0.083400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4.71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0.078500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4.45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0.074200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4.31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0.071900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26962076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136776445"/>
                  </p:ext>
                </p:extLst>
              </p:nvPr>
            </p:nvGraphicFramePr>
            <p:xfrm>
              <a:off x="1898770" y="2438400"/>
              <a:ext cx="9637566" cy="385572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Charon</a:t>
                          </a:r>
                        </a:p>
                      </a:txBody>
                      <a:tcPr/>
                    </a:tc>
                    <a:tc>
                      <a:txBody>
                        <a:bodyPr/>
                        <a:lstStyle/>
                        <a:p>
                          <a:endParaRPr lang="en-US"/>
                        </a:p>
                      </a:txBody>
                      <a:tcPr>
                        <a:blipFill>
                          <a:blip r:embed="rId2"/>
                          <a:stretch>
                            <a:fillRect l="-60745" t="-142623" r="-293983" b="-801639"/>
                          </a:stretch>
                        </a:blipFill>
                      </a:tcPr>
                    </a:tc>
                    <a:tc>
                      <a:txBody>
                        <a:bodyPr/>
                        <a:lstStyle/>
                        <a:p>
                          <a:endParaRPr lang="en-US"/>
                        </a:p>
                      </a:txBody>
                      <a:tcPr>
                        <a:blipFill>
                          <a:blip r:embed="rId2"/>
                          <a:stretch>
                            <a:fillRect l="-164516" t="-142623" r="-200880" b="-801639"/>
                          </a:stretch>
                        </a:blipFill>
                      </a:tcPr>
                    </a:tc>
                    <a:tc>
                      <a:txBody>
                        <a:bodyPr/>
                        <a:lstStyle/>
                        <a:p>
                          <a:endParaRPr lang="en-US"/>
                        </a:p>
                      </a:txBody>
                      <a:tcPr>
                        <a:blipFill>
                          <a:blip r:embed="rId2"/>
                          <a:stretch>
                            <a:fillRect l="-265294" t="-142623" r="-101471" b="-801639"/>
                          </a:stretch>
                        </a:blipFill>
                      </a:tcPr>
                    </a:tc>
                    <a:tc>
                      <a:txBody>
                        <a:bodyPr/>
                        <a:lstStyle/>
                        <a:p>
                          <a:endParaRPr lang="en-US"/>
                        </a:p>
                      </a:txBody>
                      <a:tcPr>
                        <a:blipFill>
                          <a:blip r:embed="rId2"/>
                          <a:stretch>
                            <a:fillRect l="-364223" t="-142623" r="-1173" b="-801639"/>
                          </a:stretch>
                        </a:blipFill>
                      </a:tcPr>
                    </a:tc>
                    <a:extLst>
                      <a:ext uri="{0D108BD9-81ED-4DB2-BD59-A6C34878D82A}">
                        <a16:rowId xmlns:a16="http://schemas.microsoft.com/office/drawing/2014/main" val="14352324"/>
                      </a:ext>
                    </a:extLst>
                  </a:tr>
                  <a:tr h="370840">
                    <a:tc>
                      <a:txBody>
                        <a:bodyPr/>
                        <a:lstStyle/>
                        <a:p>
                          <a:r>
                            <a:rPr lang="en-US" sz="1400" b="1" dirty="0"/>
                            <a:t>Umbriel</a:t>
                          </a:r>
                        </a:p>
                      </a:txBody>
                      <a:tcPr/>
                    </a:tc>
                    <a:tc>
                      <a:txBody>
                        <a:bodyPr/>
                        <a:lstStyle/>
                        <a:p>
                          <a:endParaRPr lang="en-US"/>
                        </a:p>
                      </a:txBody>
                      <a:tcPr>
                        <a:blipFill>
                          <a:blip r:embed="rId2"/>
                          <a:stretch>
                            <a:fillRect l="-60745" t="-242623" r="-293983" b="-701639"/>
                          </a:stretch>
                        </a:blipFill>
                      </a:tcPr>
                    </a:tc>
                    <a:tc>
                      <a:txBody>
                        <a:bodyPr/>
                        <a:lstStyle/>
                        <a:p>
                          <a:endParaRPr lang="en-US"/>
                        </a:p>
                      </a:txBody>
                      <a:tcPr>
                        <a:blipFill>
                          <a:blip r:embed="rId2"/>
                          <a:stretch>
                            <a:fillRect l="-164516" t="-242623" r="-200880" b="-701639"/>
                          </a:stretch>
                        </a:blipFill>
                      </a:tcPr>
                    </a:tc>
                    <a:tc>
                      <a:txBody>
                        <a:bodyPr/>
                        <a:lstStyle/>
                        <a:p>
                          <a:endParaRPr lang="en-US"/>
                        </a:p>
                      </a:txBody>
                      <a:tcPr>
                        <a:blipFill>
                          <a:blip r:embed="rId2"/>
                          <a:stretch>
                            <a:fillRect l="-265294" t="-242623" r="-101471" b="-701639"/>
                          </a:stretch>
                        </a:blipFill>
                      </a:tcPr>
                    </a:tc>
                    <a:tc>
                      <a:txBody>
                        <a:bodyPr/>
                        <a:lstStyle/>
                        <a:p>
                          <a:endParaRPr lang="en-US"/>
                        </a:p>
                      </a:txBody>
                      <a:tcPr>
                        <a:blipFill>
                          <a:blip r:embed="rId2"/>
                          <a:stretch>
                            <a:fillRect l="-364223" t="-242623" r="-1173" b="-701639"/>
                          </a:stretch>
                        </a:blipFill>
                      </a:tcPr>
                    </a:tc>
                    <a:extLst>
                      <a:ext uri="{0D108BD9-81ED-4DB2-BD59-A6C34878D82A}">
                        <a16:rowId xmlns:a16="http://schemas.microsoft.com/office/drawing/2014/main" val="4215993516"/>
                      </a:ext>
                    </a:extLst>
                  </a:tr>
                  <a:tr h="370840">
                    <a:tc>
                      <a:txBody>
                        <a:bodyPr/>
                        <a:lstStyle/>
                        <a:p>
                          <a:r>
                            <a:rPr lang="en-US" sz="1400" b="1" dirty="0"/>
                            <a:t>Ariel</a:t>
                          </a:r>
                        </a:p>
                      </a:txBody>
                      <a:tcPr/>
                    </a:tc>
                    <a:tc>
                      <a:txBody>
                        <a:bodyPr/>
                        <a:lstStyle/>
                        <a:p>
                          <a:endParaRPr lang="en-US"/>
                        </a:p>
                      </a:txBody>
                      <a:tcPr>
                        <a:blipFill>
                          <a:blip r:embed="rId2"/>
                          <a:stretch>
                            <a:fillRect l="-60745" t="-342623" r="-293983" b="-601639"/>
                          </a:stretch>
                        </a:blipFill>
                      </a:tcPr>
                    </a:tc>
                    <a:tc>
                      <a:txBody>
                        <a:bodyPr/>
                        <a:lstStyle/>
                        <a:p>
                          <a:endParaRPr lang="en-US"/>
                        </a:p>
                      </a:txBody>
                      <a:tcPr>
                        <a:blipFill>
                          <a:blip r:embed="rId2"/>
                          <a:stretch>
                            <a:fillRect l="-164516" t="-342623" r="-200880" b="-601639"/>
                          </a:stretch>
                        </a:blipFill>
                      </a:tcPr>
                    </a:tc>
                    <a:tc>
                      <a:txBody>
                        <a:bodyPr/>
                        <a:lstStyle/>
                        <a:p>
                          <a:endParaRPr lang="en-US"/>
                        </a:p>
                      </a:txBody>
                      <a:tcPr>
                        <a:blipFill>
                          <a:blip r:embed="rId2"/>
                          <a:stretch>
                            <a:fillRect l="-265294" t="-342623" r="-101471" b="-601639"/>
                          </a:stretch>
                        </a:blipFill>
                      </a:tcPr>
                    </a:tc>
                    <a:tc>
                      <a:txBody>
                        <a:bodyPr/>
                        <a:lstStyle/>
                        <a:p>
                          <a:endParaRPr lang="en-US"/>
                        </a:p>
                      </a:txBody>
                      <a:tcPr>
                        <a:blipFill>
                          <a:blip r:embed="rId2"/>
                          <a:stretch>
                            <a:fillRect l="-364223" t="-342623" r="-1173" b="-601639"/>
                          </a:stretch>
                        </a:blipFill>
                      </a:tcPr>
                    </a:tc>
                    <a:extLst>
                      <a:ext uri="{0D108BD9-81ED-4DB2-BD59-A6C34878D82A}">
                        <a16:rowId xmlns:a16="http://schemas.microsoft.com/office/drawing/2014/main" val="3090774966"/>
                      </a:ext>
                    </a:extLst>
                  </a:tr>
                  <a:tr h="370840">
                    <a:tc>
                      <a:txBody>
                        <a:bodyPr/>
                        <a:lstStyle/>
                        <a:p>
                          <a:r>
                            <a:rPr lang="en-US" sz="1400" b="1" dirty="0"/>
                            <a:t>Dione</a:t>
                          </a:r>
                        </a:p>
                      </a:txBody>
                      <a:tcPr/>
                    </a:tc>
                    <a:tc>
                      <a:txBody>
                        <a:bodyPr/>
                        <a:lstStyle/>
                        <a:p>
                          <a:endParaRPr lang="en-US"/>
                        </a:p>
                      </a:txBody>
                      <a:tcPr>
                        <a:blipFill>
                          <a:blip r:embed="rId2"/>
                          <a:stretch>
                            <a:fillRect l="-60745" t="-442623" r="-293983" b="-501639"/>
                          </a:stretch>
                        </a:blipFill>
                      </a:tcPr>
                    </a:tc>
                    <a:tc>
                      <a:txBody>
                        <a:bodyPr/>
                        <a:lstStyle/>
                        <a:p>
                          <a:endParaRPr lang="en-US"/>
                        </a:p>
                      </a:txBody>
                      <a:tcPr>
                        <a:blipFill>
                          <a:blip r:embed="rId2"/>
                          <a:stretch>
                            <a:fillRect l="-164516" t="-442623" r="-200880" b="-501639"/>
                          </a:stretch>
                        </a:blipFill>
                      </a:tcPr>
                    </a:tc>
                    <a:tc>
                      <a:txBody>
                        <a:bodyPr/>
                        <a:lstStyle/>
                        <a:p>
                          <a:endParaRPr lang="en-US"/>
                        </a:p>
                      </a:txBody>
                      <a:tcPr>
                        <a:blipFill>
                          <a:blip r:embed="rId2"/>
                          <a:stretch>
                            <a:fillRect l="-265294" t="-442623" r="-101471" b="-501639"/>
                          </a:stretch>
                        </a:blipFill>
                      </a:tcPr>
                    </a:tc>
                    <a:tc>
                      <a:txBody>
                        <a:bodyPr/>
                        <a:lstStyle/>
                        <a:p>
                          <a:endParaRPr lang="en-US"/>
                        </a:p>
                      </a:txBody>
                      <a:tcPr>
                        <a:blipFill>
                          <a:blip r:embed="rId2"/>
                          <a:stretch>
                            <a:fillRect l="-364223" t="-442623" r="-1173" b="-501639"/>
                          </a:stretch>
                        </a:blipFill>
                      </a:tcPr>
                    </a:tc>
                    <a:extLst>
                      <a:ext uri="{0D108BD9-81ED-4DB2-BD59-A6C34878D82A}">
                        <a16:rowId xmlns:a16="http://schemas.microsoft.com/office/drawing/2014/main" val="1075426373"/>
                      </a:ext>
                    </a:extLst>
                  </a:tr>
                  <a:tr h="370840">
                    <a:tc>
                      <a:txBody>
                        <a:bodyPr/>
                        <a:lstStyle/>
                        <a:p>
                          <a:r>
                            <a:rPr lang="en-US" sz="1400" b="1" dirty="0"/>
                            <a:t>Quaoar</a:t>
                          </a:r>
                        </a:p>
                      </a:txBody>
                      <a:tcPr/>
                    </a:tc>
                    <a:tc>
                      <a:txBody>
                        <a:bodyPr/>
                        <a:lstStyle/>
                        <a:p>
                          <a:endParaRPr lang="en-US"/>
                        </a:p>
                      </a:txBody>
                      <a:tcPr>
                        <a:blipFill>
                          <a:blip r:embed="rId2"/>
                          <a:stretch>
                            <a:fillRect l="-60745" t="-551667" r="-293983" b="-410000"/>
                          </a:stretch>
                        </a:blipFill>
                      </a:tcPr>
                    </a:tc>
                    <a:tc>
                      <a:txBody>
                        <a:bodyPr/>
                        <a:lstStyle/>
                        <a:p>
                          <a:endParaRPr lang="en-US"/>
                        </a:p>
                      </a:txBody>
                      <a:tcPr>
                        <a:blipFill>
                          <a:blip r:embed="rId2"/>
                          <a:stretch>
                            <a:fillRect l="-164516" t="-551667" r="-200880" b="-410000"/>
                          </a:stretch>
                        </a:blipFill>
                      </a:tcPr>
                    </a:tc>
                    <a:tc>
                      <a:txBody>
                        <a:bodyPr/>
                        <a:lstStyle/>
                        <a:p>
                          <a:endParaRPr lang="en-US"/>
                        </a:p>
                      </a:txBody>
                      <a:tcPr>
                        <a:blipFill>
                          <a:blip r:embed="rId2"/>
                          <a:stretch>
                            <a:fillRect l="-265294" t="-551667" r="-101471" b="-410000"/>
                          </a:stretch>
                        </a:blipFill>
                      </a:tcPr>
                    </a:tc>
                    <a:tc>
                      <a:txBody>
                        <a:bodyPr/>
                        <a:lstStyle/>
                        <a:p>
                          <a:endParaRPr lang="en-US"/>
                        </a:p>
                      </a:txBody>
                      <a:tcPr>
                        <a:blipFill>
                          <a:blip r:embed="rId2"/>
                          <a:stretch>
                            <a:fillRect l="-364223" t="-551667" r="-1173" b="-410000"/>
                          </a:stretch>
                        </a:blipFill>
                      </a:tcPr>
                    </a:tc>
                    <a:extLst>
                      <a:ext uri="{0D108BD9-81ED-4DB2-BD59-A6C34878D82A}">
                        <a16:rowId xmlns:a16="http://schemas.microsoft.com/office/drawing/2014/main" val="2757826155"/>
                      </a:ext>
                    </a:extLst>
                  </a:tr>
                  <a:tr h="370840">
                    <a:tc>
                      <a:txBody>
                        <a:bodyPr/>
                        <a:lstStyle/>
                        <a:p>
                          <a:r>
                            <a:rPr lang="en-US" sz="1400" b="1" dirty="0"/>
                            <a:t>Tethys</a:t>
                          </a:r>
                        </a:p>
                      </a:txBody>
                      <a:tcPr/>
                    </a:tc>
                    <a:tc>
                      <a:txBody>
                        <a:bodyPr/>
                        <a:lstStyle/>
                        <a:p>
                          <a:endParaRPr lang="en-US"/>
                        </a:p>
                      </a:txBody>
                      <a:tcPr>
                        <a:blipFill>
                          <a:blip r:embed="rId2"/>
                          <a:stretch>
                            <a:fillRect l="-60745" t="-640984" r="-293983" b="-303279"/>
                          </a:stretch>
                        </a:blipFill>
                      </a:tcPr>
                    </a:tc>
                    <a:tc>
                      <a:txBody>
                        <a:bodyPr/>
                        <a:lstStyle/>
                        <a:p>
                          <a:endParaRPr lang="en-US"/>
                        </a:p>
                      </a:txBody>
                      <a:tcPr>
                        <a:blipFill>
                          <a:blip r:embed="rId2"/>
                          <a:stretch>
                            <a:fillRect l="-164516" t="-640984" r="-200880" b="-303279"/>
                          </a:stretch>
                        </a:blipFill>
                      </a:tcPr>
                    </a:tc>
                    <a:tc>
                      <a:txBody>
                        <a:bodyPr/>
                        <a:lstStyle/>
                        <a:p>
                          <a:endParaRPr lang="en-US"/>
                        </a:p>
                      </a:txBody>
                      <a:tcPr>
                        <a:blipFill>
                          <a:blip r:embed="rId2"/>
                          <a:stretch>
                            <a:fillRect l="-265294" t="-640984" r="-101471" b="-303279"/>
                          </a:stretch>
                        </a:blipFill>
                      </a:tcPr>
                    </a:tc>
                    <a:tc>
                      <a:txBody>
                        <a:bodyPr/>
                        <a:lstStyle/>
                        <a:p>
                          <a:endParaRPr lang="en-US"/>
                        </a:p>
                      </a:txBody>
                      <a:tcPr>
                        <a:blipFill>
                          <a:blip r:embed="rId2"/>
                          <a:stretch>
                            <a:fillRect l="-364223" t="-640984" r="-1173" b="-303279"/>
                          </a:stretch>
                        </a:blipFill>
                      </a:tcPr>
                    </a:tc>
                    <a:extLst>
                      <a:ext uri="{0D108BD9-81ED-4DB2-BD59-A6C34878D82A}">
                        <a16:rowId xmlns:a16="http://schemas.microsoft.com/office/drawing/2014/main" val="1036982224"/>
                      </a:ext>
                    </a:extLst>
                  </a:tr>
                  <a:tr h="370840">
                    <a:tc>
                      <a:txBody>
                        <a:bodyPr/>
                        <a:lstStyle/>
                        <a:p>
                          <a:r>
                            <a:rPr lang="en-US" sz="1400" b="1" dirty="0"/>
                            <a:t>Sedna</a:t>
                          </a:r>
                        </a:p>
                      </a:txBody>
                      <a:tcPr/>
                    </a:tc>
                    <a:tc>
                      <a:txBody>
                        <a:bodyPr/>
                        <a:lstStyle/>
                        <a:p>
                          <a:endParaRPr lang="en-US"/>
                        </a:p>
                      </a:txBody>
                      <a:tcPr>
                        <a:blipFill>
                          <a:blip r:embed="rId2"/>
                          <a:stretch>
                            <a:fillRect l="-60745" t="-740984" r="-293983" b="-203279"/>
                          </a:stretch>
                        </a:blipFill>
                      </a:tcPr>
                    </a:tc>
                    <a:tc>
                      <a:txBody>
                        <a:bodyPr/>
                        <a:lstStyle/>
                        <a:p>
                          <a:endParaRPr lang="en-US"/>
                        </a:p>
                      </a:txBody>
                      <a:tcPr>
                        <a:blipFill>
                          <a:blip r:embed="rId2"/>
                          <a:stretch>
                            <a:fillRect l="-164516" t="-740984" r="-200880" b="-203279"/>
                          </a:stretch>
                        </a:blipFill>
                      </a:tcPr>
                    </a:tc>
                    <a:tc>
                      <a:txBody>
                        <a:bodyPr/>
                        <a:lstStyle/>
                        <a:p>
                          <a:endParaRPr lang="en-US"/>
                        </a:p>
                      </a:txBody>
                      <a:tcPr>
                        <a:blipFill>
                          <a:blip r:embed="rId2"/>
                          <a:stretch>
                            <a:fillRect l="-265294" t="-740984" r="-101471" b="-203279"/>
                          </a:stretch>
                        </a:blipFill>
                      </a:tcPr>
                    </a:tc>
                    <a:tc>
                      <a:txBody>
                        <a:bodyPr/>
                        <a:lstStyle/>
                        <a:p>
                          <a:endParaRPr lang="en-US"/>
                        </a:p>
                      </a:txBody>
                      <a:tcPr>
                        <a:blipFill>
                          <a:blip r:embed="rId2"/>
                          <a:stretch>
                            <a:fillRect l="-364223" t="-740984" r="-1173" b="-203279"/>
                          </a:stretch>
                        </a:blipFill>
                      </a:tcPr>
                    </a:tc>
                    <a:extLst>
                      <a:ext uri="{0D108BD9-81ED-4DB2-BD59-A6C34878D82A}">
                        <a16:rowId xmlns:a16="http://schemas.microsoft.com/office/drawing/2014/main" val="3794267431"/>
                      </a:ext>
                    </a:extLst>
                  </a:tr>
                  <a:tr h="370840">
                    <a:tc>
                      <a:txBody>
                        <a:bodyPr/>
                        <a:lstStyle/>
                        <a:p>
                          <a:r>
                            <a:rPr lang="en-US" sz="1400" b="1" dirty="0"/>
                            <a:t>Ceres</a:t>
                          </a:r>
                        </a:p>
                      </a:txBody>
                      <a:tcPr/>
                    </a:tc>
                    <a:tc>
                      <a:txBody>
                        <a:bodyPr/>
                        <a:lstStyle/>
                        <a:p>
                          <a:endParaRPr lang="en-US"/>
                        </a:p>
                      </a:txBody>
                      <a:tcPr>
                        <a:blipFill>
                          <a:blip r:embed="rId2"/>
                          <a:stretch>
                            <a:fillRect l="-60745" t="-840984" r="-293983" b="-103279"/>
                          </a:stretch>
                        </a:blipFill>
                      </a:tcPr>
                    </a:tc>
                    <a:tc>
                      <a:txBody>
                        <a:bodyPr/>
                        <a:lstStyle/>
                        <a:p>
                          <a:endParaRPr lang="en-US"/>
                        </a:p>
                      </a:txBody>
                      <a:tcPr>
                        <a:blipFill>
                          <a:blip r:embed="rId2"/>
                          <a:stretch>
                            <a:fillRect l="-164516" t="-840984" r="-200880" b="-103279"/>
                          </a:stretch>
                        </a:blipFill>
                      </a:tcPr>
                    </a:tc>
                    <a:tc>
                      <a:txBody>
                        <a:bodyPr/>
                        <a:lstStyle/>
                        <a:p>
                          <a:endParaRPr lang="en-US"/>
                        </a:p>
                      </a:txBody>
                      <a:tcPr>
                        <a:blipFill>
                          <a:blip r:embed="rId2"/>
                          <a:stretch>
                            <a:fillRect l="-265294" t="-840984" r="-101471" b="-103279"/>
                          </a:stretch>
                        </a:blipFill>
                      </a:tcPr>
                    </a:tc>
                    <a:tc>
                      <a:txBody>
                        <a:bodyPr/>
                        <a:lstStyle/>
                        <a:p>
                          <a:endParaRPr lang="en-US"/>
                        </a:p>
                      </a:txBody>
                      <a:tcPr>
                        <a:blipFill>
                          <a:blip r:embed="rId2"/>
                          <a:stretch>
                            <a:fillRect l="-364223" t="-840984" r="-1173" b="-103279"/>
                          </a:stretch>
                        </a:blipFill>
                      </a:tcPr>
                    </a:tc>
                    <a:extLst>
                      <a:ext uri="{0D108BD9-81ED-4DB2-BD59-A6C34878D82A}">
                        <a16:rowId xmlns:a16="http://schemas.microsoft.com/office/drawing/2014/main" val="989216553"/>
                      </a:ext>
                    </a:extLst>
                  </a:tr>
                  <a:tr h="370840">
                    <a:tc>
                      <a:txBody>
                        <a:bodyPr/>
                        <a:lstStyle/>
                        <a:p>
                          <a:r>
                            <a:rPr lang="en-US" sz="1400" b="1" dirty="0"/>
                            <a:t>Orcus</a:t>
                          </a:r>
                        </a:p>
                      </a:txBody>
                      <a:tcPr/>
                    </a:tc>
                    <a:tc>
                      <a:txBody>
                        <a:bodyPr/>
                        <a:lstStyle/>
                        <a:p>
                          <a:endParaRPr lang="en-US"/>
                        </a:p>
                      </a:txBody>
                      <a:tcPr>
                        <a:blipFill>
                          <a:blip r:embed="rId2"/>
                          <a:stretch>
                            <a:fillRect l="-60745" t="-940984" r="-293983" b="-3279"/>
                          </a:stretch>
                        </a:blipFill>
                      </a:tcPr>
                    </a:tc>
                    <a:tc>
                      <a:txBody>
                        <a:bodyPr/>
                        <a:lstStyle/>
                        <a:p>
                          <a:endParaRPr lang="en-US"/>
                        </a:p>
                      </a:txBody>
                      <a:tcPr>
                        <a:blipFill>
                          <a:blip r:embed="rId2"/>
                          <a:stretch>
                            <a:fillRect l="-164516" t="-940984" r="-200880" b="-3279"/>
                          </a:stretch>
                        </a:blipFill>
                      </a:tcPr>
                    </a:tc>
                    <a:tc>
                      <a:txBody>
                        <a:bodyPr/>
                        <a:lstStyle/>
                        <a:p>
                          <a:endParaRPr lang="en-US"/>
                        </a:p>
                      </a:txBody>
                      <a:tcPr>
                        <a:blipFill>
                          <a:blip r:embed="rId2"/>
                          <a:stretch>
                            <a:fillRect l="-265294" t="-940984" r="-101471" b="-3279"/>
                          </a:stretch>
                        </a:blipFill>
                      </a:tcPr>
                    </a:tc>
                    <a:tc>
                      <a:txBody>
                        <a:bodyPr/>
                        <a:lstStyle/>
                        <a:p>
                          <a:endParaRPr lang="en-US"/>
                        </a:p>
                      </a:txBody>
                      <a:tcPr>
                        <a:blipFill>
                          <a:blip r:embed="rId2"/>
                          <a:stretch>
                            <a:fillRect l="-364223" t="-940984" r="-1173" b="-3279"/>
                          </a:stretch>
                        </a:blipFill>
                      </a:tcPr>
                    </a:tc>
                    <a:extLst>
                      <a:ext uri="{0D108BD9-81ED-4DB2-BD59-A6C34878D82A}">
                        <a16:rowId xmlns:a16="http://schemas.microsoft.com/office/drawing/2014/main" val="2269620761"/>
                      </a:ext>
                    </a:extLst>
                  </a:tr>
                </a:tbl>
              </a:graphicData>
            </a:graphic>
          </p:graphicFrame>
        </mc:Fallback>
      </mc:AlternateContent>
      <p:sp>
        <p:nvSpPr>
          <p:cNvPr id="6" name="TextBox 5">
            <a:extLst>
              <a:ext uri="{FF2B5EF4-FFF2-40B4-BE49-F238E27FC236}">
                <a16:creationId xmlns:a16="http://schemas.microsoft.com/office/drawing/2014/main" id="{83A3E68D-7F1A-40E4-A05A-B2E1AE0ABC9E}"/>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7" name="Title 12">
            <a:extLst>
              <a:ext uri="{FF2B5EF4-FFF2-40B4-BE49-F238E27FC236}">
                <a16:creationId xmlns:a16="http://schemas.microsoft.com/office/drawing/2014/main" id="{B71FD35C-F069-4B17-AFD6-038A177A3D84}"/>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p:spTree>
    <p:extLst>
      <p:ext uri="{BB962C8B-B14F-4D97-AF65-F5344CB8AC3E}">
        <p14:creationId xmlns:p14="http://schemas.microsoft.com/office/powerpoint/2010/main" val="419360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741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sexagesimal calibration values for the largest solar system </a:t>
            </a:r>
            <a:r>
              <a:rPr lang="en-US" sz="1600" b="1" dirty="0"/>
              <a:t>moons &amp; dwarf planets.</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Sexagesimal Systems: Moons &amp; Dwarf Planets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24892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3.98</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0.066400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3.77</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0.062832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3.60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0.060000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3.51</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0.058561</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3.49</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0.058090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3.34</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0.055735</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3.30</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m:t>
                                </m:r>
                                <m:sSup>
                                  <m:sSupPr>
                                    <m:ctrlP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ctrlPr>
                                  </m:sSupPr>
                                  <m:e>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m:t>
                                    </m:r>
                                  </m:e>
                                  <m: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6</m:t>
                                    </m:r>
                                  </m:sup>
                                </m:sSup>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0.055000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𝟐𝟕𝟑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94267431"/>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410636982"/>
                  </p:ext>
                </p:extLst>
              </p:nvPr>
            </p:nvGraphicFramePr>
            <p:xfrm>
              <a:off x="1898770" y="2438400"/>
              <a:ext cx="9637566" cy="3114040"/>
            </p:xfrm>
            <a:graphic>
              <a:graphicData uri="http://schemas.openxmlformats.org/drawingml/2006/table">
                <a:tbl>
                  <a:tblPr firstRow="1" bandRow="1">
                    <a:tableStyleId>{073A0DAA-6AF3-43AB-8588-CEC1D06C72B9}</a:tableStyleId>
                  </a:tblPr>
                  <a:tblGrid>
                    <a:gridCol w="1287653">
                      <a:extLst>
                        <a:ext uri="{9D8B030D-6E8A-4147-A177-3AD203B41FA5}">
                          <a16:colId xmlns:a16="http://schemas.microsoft.com/office/drawing/2014/main" val="647043331"/>
                        </a:ext>
                      </a:extLst>
                    </a:gridCol>
                    <a:gridCol w="2122660">
                      <a:extLst>
                        <a:ext uri="{9D8B030D-6E8A-4147-A177-3AD203B41FA5}">
                          <a16:colId xmlns:a16="http://schemas.microsoft.com/office/drawing/2014/main" val="942920816"/>
                        </a:ext>
                      </a:extLst>
                    </a:gridCol>
                    <a:gridCol w="2075751">
                      <a:extLst>
                        <a:ext uri="{9D8B030D-6E8A-4147-A177-3AD203B41FA5}">
                          <a16:colId xmlns:a16="http://schemas.microsoft.com/office/drawing/2014/main" val="2089465188"/>
                        </a:ext>
                      </a:extLst>
                    </a:gridCol>
                    <a:gridCol w="2075751">
                      <a:extLst>
                        <a:ext uri="{9D8B030D-6E8A-4147-A177-3AD203B41FA5}">
                          <a16:colId xmlns:a16="http://schemas.microsoft.com/office/drawing/2014/main" val="2886636609"/>
                        </a:ext>
                      </a:extLst>
                    </a:gridCol>
                    <a:gridCol w="2075751">
                      <a:extLst>
                        <a:ext uri="{9D8B030D-6E8A-4147-A177-3AD203B41FA5}">
                          <a16:colId xmlns:a16="http://schemas.microsoft.com/office/drawing/2014/main" val="2954404333"/>
                        </a:ext>
                      </a:extLst>
                    </a:gridCol>
                  </a:tblGrid>
                  <a:tr h="518160">
                    <a:tc>
                      <a:txBody>
                        <a:bodyPr/>
                        <a:lstStyle/>
                        <a:p>
                          <a:r>
                            <a:rPr lang="en-US" sz="1400" dirty="0"/>
                            <a:t>Object</a:t>
                          </a:r>
                        </a:p>
                      </a:txBody>
                      <a:tcPr/>
                    </a:tc>
                    <a:tc>
                      <a:txBody>
                        <a:bodyPr/>
                        <a:lstStyle/>
                        <a:p>
                          <a:r>
                            <a:rPr lang="en-US" sz="1400" dirty="0"/>
                            <a:t>Equatorial Circumference</a:t>
                          </a:r>
                        </a:p>
                      </a:txBody>
                      <a:tcPr/>
                    </a:tc>
                    <a:tc>
                      <a:txBody>
                        <a:bodyPr/>
                        <a:lstStyle/>
                        <a:p>
                          <a:r>
                            <a:rPr lang="en-US" sz="1400" dirty="0"/>
                            <a:t>Ratio to Earth</a:t>
                          </a:r>
                        </a:p>
                      </a:txBody>
                      <a:tcPr/>
                    </a:tc>
                    <a:tc>
                      <a:txBody>
                        <a:bodyPr/>
                        <a:lstStyle/>
                        <a:p>
                          <a:r>
                            <a:rPr lang="en-US" sz="1400" dirty="0"/>
                            <a:t>Calibration Value</a:t>
                          </a:r>
                        </a:p>
                        <a:p>
                          <a:r>
                            <a:rPr lang="en-US" sz="1400" dirty="0"/>
                            <a:t>(Circ.-Based)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pPr marL="0" algn="l" defTabSz="914400" rtl="0" eaLnBrk="1" latinLnBrk="0" hangingPunct="1"/>
                          <a:r>
                            <a:rPr lang="en-US" sz="1400" b="1" kern="1200" dirty="0">
                              <a:solidFill>
                                <a:schemeClr val="dk1"/>
                              </a:solidFill>
                              <a:latin typeface="+mn-lt"/>
                              <a:ea typeface="+mn-ea"/>
                              <a:cs typeface="+mn-cs"/>
                            </a:rPr>
                            <a:t>Salacia</a:t>
                          </a:r>
                        </a:p>
                      </a:txBody>
                      <a:tcPr/>
                    </a:tc>
                    <a:tc>
                      <a:txBody>
                        <a:bodyPr/>
                        <a:lstStyle/>
                        <a:p>
                          <a:endParaRPr lang="en-US"/>
                        </a:p>
                      </a:txBody>
                      <a:tcPr>
                        <a:blipFill>
                          <a:blip r:embed="rId2"/>
                          <a:stretch>
                            <a:fillRect l="-60745" t="-142623" r="-293983" b="-601639"/>
                          </a:stretch>
                        </a:blipFill>
                      </a:tcPr>
                    </a:tc>
                    <a:tc>
                      <a:txBody>
                        <a:bodyPr/>
                        <a:lstStyle/>
                        <a:p>
                          <a:endParaRPr lang="en-US"/>
                        </a:p>
                      </a:txBody>
                      <a:tcPr>
                        <a:blipFill>
                          <a:blip r:embed="rId2"/>
                          <a:stretch>
                            <a:fillRect l="-164516" t="-142623" r="-200880" b="-601639"/>
                          </a:stretch>
                        </a:blipFill>
                      </a:tcPr>
                    </a:tc>
                    <a:tc>
                      <a:txBody>
                        <a:bodyPr/>
                        <a:lstStyle/>
                        <a:p>
                          <a:endParaRPr lang="en-US"/>
                        </a:p>
                      </a:txBody>
                      <a:tcPr>
                        <a:blipFill>
                          <a:blip r:embed="rId2"/>
                          <a:stretch>
                            <a:fillRect l="-265294" t="-142623" r="-101471" b="-601639"/>
                          </a:stretch>
                        </a:blipFill>
                      </a:tcPr>
                    </a:tc>
                    <a:tc>
                      <a:txBody>
                        <a:bodyPr/>
                        <a:lstStyle/>
                        <a:p>
                          <a:endParaRPr lang="en-US"/>
                        </a:p>
                      </a:txBody>
                      <a:tcPr>
                        <a:blipFill>
                          <a:blip r:embed="rId2"/>
                          <a:stretch>
                            <a:fillRect l="-364223" t="-142623" r="-1173" b="-601639"/>
                          </a:stretch>
                        </a:blipFill>
                      </a:tcPr>
                    </a:tc>
                    <a:extLst>
                      <a:ext uri="{0D108BD9-81ED-4DB2-BD59-A6C34878D82A}">
                        <a16:rowId xmlns:a16="http://schemas.microsoft.com/office/drawing/2014/main" val="143523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MS</a:t>
                          </a:r>
                        </a:p>
                      </a:txBody>
                      <a:tcPr/>
                    </a:tc>
                    <a:tc>
                      <a:txBody>
                        <a:bodyPr/>
                        <a:lstStyle/>
                        <a:p>
                          <a:endParaRPr lang="en-US"/>
                        </a:p>
                      </a:txBody>
                      <a:tcPr>
                        <a:blipFill>
                          <a:blip r:embed="rId2"/>
                          <a:stretch>
                            <a:fillRect l="-60745" t="-242623" r="-293983" b="-501639"/>
                          </a:stretch>
                        </a:blipFill>
                      </a:tcPr>
                    </a:tc>
                    <a:tc>
                      <a:txBody>
                        <a:bodyPr/>
                        <a:lstStyle/>
                        <a:p>
                          <a:endParaRPr lang="en-US"/>
                        </a:p>
                      </a:txBody>
                      <a:tcPr>
                        <a:blipFill>
                          <a:blip r:embed="rId2"/>
                          <a:stretch>
                            <a:fillRect l="-164516" t="-242623" r="-200880" b="-501639"/>
                          </a:stretch>
                        </a:blipFill>
                      </a:tcPr>
                    </a:tc>
                    <a:tc>
                      <a:txBody>
                        <a:bodyPr/>
                        <a:lstStyle/>
                        <a:p>
                          <a:endParaRPr lang="en-US"/>
                        </a:p>
                      </a:txBody>
                      <a:tcPr>
                        <a:blipFill>
                          <a:blip r:embed="rId2"/>
                          <a:stretch>
                            <a:fillRect l="-265294" t="-242623" r="-101471" b="-501639"/>
                          </a:stretch>
                        </a:blipFill>
                      </a:tcPr>
                    </a:tc>
                    <a:tc>
                      <a:txBody>
                        <a:bodyPr/>
                        <a:lstStyle/>
                        <a:p>
                          <a:endParaRPr lang="en-US"/>
                        </a:p>
                      </a:txBody>
                      <a:tcPr>
                        <a:blipFill>
                          <a:blip r:embed="rId2"/>
                          <a:stretch>
                            <a:fillRect l="-364223" t="-242623" r="-1173" b="-501639"/>
                          </a:stretch>
                        </a:blipFill>
                      </a:tcPr>
                    </a:tc>
                    <a:extLst>
                      <a:ext uri="{0D108BD9-81ED-4DB2-BD59-A6C34878D82A}">
                        <a16:rowId xmlns:a16="http://schemas.microsoft.com/office/drawing/2014/main" val="421599351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2002 AW</a:t>
                          </a:r>
                        </a:p>
                      </a:txBody>
                      <a:tcPr/>
                    </a:tc>
                    <a:tc>
                      <a:txBody>
                        <a:bodyPr/>
                        <a:lstStyle/>
                        <a:p>
                          <a:endParaRPr lang="en-US"/>
                        </a:p>
                      </a:txBody>
                      <a:tcPr>
                        <a:blipFill>
                          <a:blip r:embed="rId2"/>
                          <a:stretch>
                            <a:fillRect l="-60745" t="-342623" r="-293983" b="-401639"/>
                          </a:stretch>
                        </a:blipFill>
                      </a:tcPr>
                    </a:tc>
                    <a:tc>
                      <a:txBody>
                        <a:bodyPr/>
                        <a:lstStyle/>
                        <a:p>
                          <a:endParaRPr lang="en-US"/>
                        </a:p>
                      </a:txBody>
                      <a:tcPr>
                        <a:blipFill>
                          <a:blip r:embed="rId2"/>
                          <a:stretch>
                            <a:fillRect l="-164516" t="-342623" r="-200880" b="-401639"/>
                          </a:stretch>
                        </a:blipFill>
                      </a:tcPr>
                    </a:tc>
                    <a:tc>
                      <a:txBody>
                        <a:bodyPr/>
                        <a:lstStyle/>
                        <a:p>
                          <a:endParaRPr lang="en-US"/>
                        </a:p>
                      </a:txBody>
                      <a:tcPr>
                        <a:blipFill>
                          <a:blip r:embed="rId2"/>
                          <a:stretch>
                            <a:fillRect l="-265294" t="-342623" r="-101471" b="-401639"/>
                          </a:stretch>
                        </a:blipFill>
                      </a:tcPr>
                    </a:tc>
                    <a:tc>
                      <a:txBody>
                        <a:bodyPr/>
                        <a:lstStyle/>
                        <a:p>
                          <a:endParaRPr lang="en-US"/>
                        </a:p>
                      </a:txBody>
                      <a:tcPr>
                        <a:blipFill>
                          <a:blip r:embed="rId2"/>
                          <a:stretch>
                            <a:fillRect l="-364223" t="-342623" r="-1173" b="-401639"/>
                          </a:stretch>
                        </a:blipFill>
                      </a:tcPr>
                    </a:tc>
                    <a:extLst>
                      <a:ext uri="{0D108BD9-81ED-4DB2-BD59-A6C34878D82A}">
                        <a16:rowId xmlns:a16="http://schemas.microsoft.com/office/drawing/2014/main" val="3090774966"/>
                      </a:ext>
                    </a:extLst>
                  </a:tr>
                  <a:tr h="370840">
                    <a:tc>
                      <a:txBody>
                        <a:bodyPr/>
                        <a:lstStyle/>
                        <a:p>
                          <a:pPr marL="0" algn="l" defTabSz="914400" rtl="0" eaLnBrk="1" latinLnBrk="0" hangingPunct="1"/>
                          <a:r>
                            <a:rPr lang="en-US" sz="1400" b="1" kern="1200" dirty="0">
                              <a:solidFill>
                                <a:schemeClr val="dk1"/>
                              </a:solidFill>
                              <a:latin typeface="+mn-lt"/>
                              <a:ea typeface="+mn-ea"/>
                              <a:cs typeface="+mn-cs"/>
                            </a:rPr>
                            <a:t>Varda</a:t>
                          </a:r>
                        </a:p>
                      </a:txBody>
                      <a:tcPr/>
                    </a:tc>
                    <a:tc>
                      <a:txBody>
                        <a:bodyPr/>
                        <a:lstStyle/>
                        <a:p>
                          <a:endParaRPr lang="en-US"/>
                        </a:p>
                      </a:txBody>
                      <a:tcPr>
                        <a:blipFill>
                          <a:blip r:embed="rId2"/>
                          <a:stretch>
                            <a:fillRect l="-60745" t="-450000" r="-293983" b="-308333"/>
                          </a:stretch>
                        </a:blipFill>
                      </a:tcPr>
                    </a:tc>
                    <a:tc>
                      <a:txBody>
                        <a:bodyPr/>
                        <a:lstStyle/>
                        <a:p>
                          <a:endParaRPr lang="en-US"/>
                        </a:p>
                      </a:txBody>
                      <a:tcPr>
                        <a:blipFill>
                          <a:blip r:embed="rId2"/>
                          <a:stretch>
                            <a:fillRect l="-164516" t="-450000" r="-200880" b="-308333"/>
                          </a:stretch>
                        </a:blipFill>
                      </a:tcPr>
                    </a:tc>
                    <a:tc>
                      <a:txBody>
                        <a:bodyPr/>
                        <a:lstStyle/>
                        <a:p>
                          <a:endParaRPr lang="en-US"/>
                        </a:p>
                      </a:txBody>
                      <a:tcPr>
                        <a:blipFill>
                          <a:blip r:embed="rId2"/>
                          <a:stretch>
                            <a:fillRect l="-265294" t="-450000" r="-101471" b="-308333"/>
                          </a:stretch>
                        </a:blipFill>
                      </a:tcPr>
                    </a:tc>
                    <a:tc>
                      <a:txBody>
                        <a:bodyPr/>
                        <a:lstStyle/>
                        <a:p>
                          <a:endParaRPr lang="en-US"/>
                        </a:p>
                      </a:txBody>
                      <a:tcPr>
                        <a:blipFill>
                          <a:blip r:embed="rId2"/>
                          <a:stretch>
                            <a:fillRect l="-364223" t="-450000" r="-1173" b="-308333"/>
                          </a:stretch>
                        </a:blipFill>
                      </a:tcPr>
                    </a:tc>
                    <a:extLst>
                      <a:ext uri="{0D108BD9-81ED-4DB2-BD59-A6C34878D82A}">
                        <a16:rowId xmlns:a16="http://schemas.microsoft.com/office/drawing/2014/main" val="1075426373"/>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2013 FY</a:t>
                          </a:r>
                        </a:p>
                      </a:txBody>
                      <a:tcPr/>
                    </a:tc>
                    <a:tc>
                      <a:txBody>
                        <a:bodyPr/>
                        <a:lstStyle/>
                        <a:p>
                          <a:endParaRPr lang="en-US"/>
                        </a:p>
                      </a:txBody>
                      <a:tcPr>
                        <a:blipFill>
                          <a:blip r:embed="rId2"/>
                          <a:stretch>
                            <a:fillRect l="-60745" t="-540984" r="-293983" b="-203279"/>
                          </a:stretch>
                        </a:blipFill>
                      </a:tcPr>
                    </a:tc>
                    <a:tc>
                      <a:txBody>
                        <a:bodyPr/>
                        <a:lstStyle/>
                        <a:p>
                          <a:endParaRPr lang="en-US"/>
                        </a:p>
                      </a:txBody>
                      <a:tcPr>
                        <a:blipFill>
                          <a:blip r:embed="rId2"/>
                          <a:stretch>
                            <a:fillRect l="-164516" t="-540984" r="-200880" b="-203279"/>
                          </a:stretch>
                        </a:blipFill>
                      </a:tcPr>
                    </a:tc>
                    <a:tc>
                      <a:txBody>
                        <a:bodyPr/>
                        <a:lstStyle/>
                        <a:p>
                          <a:endParaRPr lang="en-US"/>
                        </a:p>
                      </a:txBody>
                      <a:tcPr>
                        <a:blipFill>
                          <a:blip r:embed="rId2"/>
                          <a:stretch>
                            <a:fillRect l="-265294" t="-540984" r="-101471" b="-203279"/>
                          </a:stretch>
                        </a:blipFill>
                      </a:tcPr>
                    </a:tc>
                    <a:tc>
                      <a:txBody>
                        <a:bodyPr/>
                        <a:lstStyle/>
                        <a:p>
                          <a:endParaRPr lang="en-US"/>
                        </a:p>
                      </a:txBody>
                      <a:tcPr>
                        <a:blipFill>
                          <a:blip r:embed="rId2"/>
                          <a:stretch>
                            <a:fillRect l="-364223" t="-540984" r="-1173" b="-203279"/>
                          </a:stretch>
                        </a:blipFill>
                      </a:tcPr>
                    </a:tc>
                    <a:extLst>
                      <a:ext uri="{0D108BD9-81ED-4DB2-BD59-A6C34878D82A}">
                        <a16:rowId xmlns:a16="http://schemas.microsoft.com/office/drawing/2014/main" val="2757826155"/>
                      </a:ext>
                    </a:extLst>
                  </a:tr>
                  <a:tr h="370840">
                    <a:tc>
                      <a:txBody>
                        <a:bodyPr/>
                        <a:lstStyle/>
                        <a:p>
                          <a:pPr marL="0" algn="l" defTabSz="914400" rtl="0" eaLnBrk="1" latinLnBrk="0" hangingPunct="1"/>
                          <a:r>
                            <a:rPr lang="en-US" sz="1400" b="1" kern="1200" dirty="0">
                              <a:solidFill>
                                <a:schemeClr val="dk1"/>
                              </a:solidFill>
                              <a:latin typeface="+mn-lt"/>
                              <a:ea typeface="+mn-ea"/>
                              <a:cs typeface="+mn-cs"/>
                            </a:rPr>
                            <a:t>Ixion</a:t>
                          </a:r>
                        </a:p>
                      </a:txBody>
                      <a:tcPr/>
                    </a:tc>
                    <a:tc>
                      <a:txBody>
                        <a:bodyPr/>
                        <a:lstStyle/>
                        <a:p>
                          <a:endParaRPr lang="en-US"/>
                        </a:p>
                      </a:txBody>
                      <a:tcPr>
                        <a:blipFill>
                          <a:blip r:embed="rId2"/>
                          <a:stretch>
                            <a:fillRect l="-60745" t="-640984" r="-293983" b="-103279"/>
                          </a:stretch>
                        </a:blipFill>
                      </a:tcPr>
                    </a:tc>
                    <a:tc>
                      <a:txBody>
                        <a:bodyPr/>
                        <a:lstStyle/>
                        <a:p>
                          <a:endParaRPr lang="en-US"/>
                        </a:p>
                      </a:txBody>
                      <a:tcPr>
                        <a:blipFill>
                          <a:blip r:embed="rId2"/>
                          <a:stretch>
                            <a:fillRect l="-164516" t="-640984" r="-200880" b="-103279"/>
                          </a:stretch>
                        </a:blipFill>
                      </a:tcPr>
                    </a:tc>
                    <a:tc>
                      <a:txBody>
                        <a:bodyPr/>
                        <a:lstStyle/>
                        <a:p>
                          <a:endParaRPr lang="en-US"/>
                        </a:p>
                      </a:txBody>
                      <a:tcPr>
                        <a:blipFill>
                          <a:blip r:embed="rId2"/>
                          <a:stretch>
                            <a:fillRect l="-265294" t="-640984" r="-101471" b="-103279"/>
                          </a:stretch>
                        </a:blipFill>
                      </a:tcPr>
                    </a:tc>
                    <a:tc>
                      <a:txBody>
                        <a:bodyPr/>
                        <a:lstStyle/>
                        <a:p>
                          <a:endParaRPr lang="en-US"/>
                        </a:p>
                      </a:txBody>
                      <a:tcPr>
                        <a:blipFill>
                          <a:blip r:embed="rId2"/>
                          <a:stretch>
                            <a:fillRect l="-364223" t="-640984" r="-1173" b="-103279"/>
                          </a:stretch>
                        </a:blipFill>
                      </a:tcPr>
                    </a:tc>
                    <a:extLst>
                      <a:ext uri="{0D108BD9-81ED-4DB2-BD59-A6C34878D82A}">
                        <a16:rowId xmlns:a16="http://schemas.microsoft.com/office/drawing/2014/main" val="1036982224"/>
                      </a:ext>
                    </a:extLst>
                  </a:tr>
                  <a:tr h="370840">
                    <a:tc>
                      <a:txBody>
                        <a:bodyPr/>
                        <a:lstStyle/>
                        <a:p>
                          <a:pPr marL="0" algn="l" defTabSz="914400" rtl="0" eaLnBrk="1" latinLnBrk="0" hangingPunct="1"/>
                          <a:r>
                            <a:rPr lang="en-US" sz="1400" b="1" kern="1200" dirty="0">
                              <a:solidFill>
                                <a:schemeClr val="dk1"/>
                              </a:solidFill>
                              <a:latin typeface="+mn-lt"/>
                              <a:ea typeface="+mn-ea"/>
                              <a:cs typeface="+mn-cs"/>
                            </a:rPr>
                            <a:t>2003 AZ</a:t>
                          </a:r>
                        </a:p>
                      </a:txBody>
                      <a:tcPr/>
                    </a:tc>
                    <a:tc>
                      <a:txBody>
                        <a:bodyPr/>
                        <a:lstStyle/>
                        <a:p>
                          <a:endParaRPr lang="en-US"/>
                        </a:p>
                      </a:txBody>
                      <a:tcPr>
                        <a:blipFill>
                          <a:blip r:embed="rId2"/>
                          <a:stretch>
                            <a:fillRect l="-60745" t="-740984" r="-293983" b="-3279"/>
                          </a:stretch>
                        </a:blipFill>
                      </a:tcPr>
                    </a:tc>
                    <a:tc>
                      <a:txBody>
                        <a:bodyPr/>
                        <a:lstStyle/>
                        <a:p>
                          <a:endParaRPr lang="en-US"/>
                        </a:p>
                      </a:txBody>
                      <a:tcPr>
                        <a:blipFill>
                          <a:blip r:embed="rId2"/>
                          <a:stretch>
                            <a:fillRect l="-164516" t="-740984" r="-200880" b="-3279"/>
                          </a:stretch>
                        </a:blipFill>
                      </a:tcPr>
                    </a:tc>
                    <a:tc>
                      <a:txBody>
                        <a:bodyPr/>
                        <a:lstStyle/>
                        <a:p>
                          <a:endParaRPr lang="en-US"/>
                        </a:p>
                      </a:txBody>
                      <a:tcPr>
                        <a:blipFill>
                          <a:blip r:embed="rId2"/>
                          <a:stretch>
                            <a:fillRect l="-265294" t="-740984" r="-101471" b="-3279"/>
                          </a:stretch>
                        </a:blipFill>
                      </a:tcPr>
                    </a:tc>
                    <a:tc>
                      <a:txBody>
                        <a:bodyPr/>
                        <a:lstStyle/>
                        <a:p>
                          <a:endParaRPr lang="en-US"/>
                        </a:p>
                      </a:txBody>
                      <a:tcPr>
                        <a:blipFill>
                          <a:blip r:embed="rId2"/>
                          <a:stretch>
                            <a:fillRect l="-364223" t="-740984" r="-1173" b="-3279"/>
                          </a:stretch>
                        </a:blipFill>
                      </a:tcPr>
                    </a:tc>
                    <a:extLst>
                      <a:ext uri="{0D108BD9-81ED-4DB2-BD59-A6C34878D82A}">
                        <a16:rowId xmlns:a16="http://schemas.microsoft.com/office/drawing/2014/main" val="3794267431"/>
                      </a:ext>
                    </a:extLst>
                  </a:tr>
                </a:tbl>
              </a:graphicData>
            </a:graphic>
          </p:graphicFrame>
        </mc:Fallback>
      </mc:AlternateContent>
    </p:spTree>
    <p:extLst>
      <p:ext uri="{BB962C8B-B14F-4D97-AF65-F5344CB8AC3E}">
        <p14:creationId xmlns:p14="http://schemas.microsoft.com/office/powerpoint/2010/main" val="10755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3228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following measurement system pairs are based on a group of Mesopotamian deities called the </a:t>
                </a:r>
                <a:r>
                  <a:rPr lang="en-US" sz="1600" b="1" dirty="0"/>
                  <a:t>Anunnaki</a:t>
                </a:r>
                <a:r>
                  <a:rPr lang="en-US" sz="1600" dirty="0"/>
                  <a:t>. Each deity (as well as their consort) had a number associated them. These numbers were considered “sacred” and some cases represent the name of the associated deity. The table below displays the primary deities and their sacred numbers. Note that Anu has two (</a:t>
                </a:r>
                <a14:m>
                  <m:oMath xmlns:m="http://schemas.openxmlformats.org/officeDocument/2006/math">
                    <m:r>
                      <a:rPr lang="en-US" sz="1600" b="1" i="1" dirty="0" smtClean="0">
                        <a:latin typeface="Cambria Math" panose="02040503050406030204" pitchFamily="18" charset="0"/>
                      </a:rPr>
                      <m:t>𝟐</m:t>
                    </m:r>
                  </m:oMath>
                </a14:m>
                <a:r>
                  <a:rPr lang="en-US" sz="1600" dirty="0"/>
                  <a:t>) numbers associated with him, which are the </a:t>
                </a:r>
                <a:r>
                  <a:rPr lang="en-US" sz="1600" b="1" dirty="0"/>
                  <a:t>first</a:t>
                </a:r>
                <a:r>
                  <a:rPr lang="en-US" sz="1600" dirty="0"/>
                  <a:t> and </a:t>
                </a:r>
                <a:r>
                  <a:rPr lang="en-US" sz="1600" b="1" dirty="0"/>
                  <a:t>last</a:t>
                </a:r>
                <a:r>
                  <a:rPr lang="en-US" sz="1600" dirty="0"/>
                  <a:t> numbers in the Anunnaki Systems.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322867"/>
              </a:xfrm>
              <a:prstGeom prst="rect">
                <a:avLst/>
              </a:prstGeom>
              <a:blipFill>
                <a:blip r:embed="rId2"/>
                <a:stretch>
                  <a:fillRect l="-312" t="-986"/>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24384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&amp;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marL="45720" marR="45720"/>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Antu (Consort of Anu)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Ninki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153045312"/>
                      </a:ext>
                    </a:extLst>
                  </a:tr>
                </a:tbl>
              </a:graphicData>
            </a:graphic>
          </p:graphicFrame>
        </mc:Choice>
        <mc:Fallback xmlns="">
          <p:graphicFrame>
            <p:nvGraphicFramePr>
              <p:cNvPr id="7" name="Table 2">
                <a:extLst>
                  <a:ext uri="{FF2B5EF4-FFF2-40B4-BE49-F238E27FC236}">
                    <a16:creationId xmlns:a16="http://schemas.microsoft.com/office/drawing/2014/main" id="{387C7B7C-95F6-49AF-A65D-D825CC8BCC03}"/>
                  </a:ext>
                </a:extLst>
              </p:cNvPr>
              <p:cNvGraphicFramePr>
                <a:graphicFrameLocks noGrp="1"/>
              </p:cNvGraphicFramePr>
              <p:nvPr>
                <p:extLst>
                  <p:ext uri="{D42A27DB-BD31-4B8C-83A1-F6EECF244321}">
                    <p14:modId xmlns:p14="http://schemas.microsoft.com/office/powerpoint/2010/main" val="761629530"/>
                  </p:ext>
                </p:extLst>
              </p:nvPr>
            </p:nvGraphicFramePr>
            <p:xfrm>
              <a:off x="1707378" y="3129280"/>
              <a:ext cx="4327900" cy="3271520"/>
            </p:xfrm>
            <a:graphic>
              <a:graphicData uri="http://schemas.openxmlformats.org/drawingml/2006/table">
                <a:tbl>
                  <a:tblPr firstRow="1" bandRow="1">
                    <a:tableStyleId>{073A0DAA-6AF3-43AB-8588-CEC1D06C72B9}</a:tableStyleId>
                  </a:tblPr>
                  <a:tblGrid>
                    <a:gridCol w="2139778">
                      <a:extLst>
                        <a:ext uri="{9D8B030D-6E8A-4147-A177-3AD203B41FA5}">
                          <a16:colId xmlns:a16="http://schemas.microsoft.com/office/drawing/2014/main" val="647043331"/>
                        </a:ext>
                      </a:extLst>
                    </a:gridCol>
                    <a:gridCol w="2188122">
                      <a:extLst>
                        <a:ext uri="{9D8B030D-6E8A-4147-A177-3AD203B41FA5}">
                          <a16:colId xmlns:a16="http://schemas.microsoft.com/office/drawing/2014/main" val="2089465188"/>
                        </a:ext>
                      </a:extLst>
                    </a:gridCol>
                  </a:tblGrid>
                  <a:tr h="304800">
                    <a:tc>
                      <a:txBody>
                        <a:bodyPr/>
                        <a:lstStyle/>
                        <a:p>
                          <a:pPr algn="ctr"/>
                          <a:r>
                            <a:rPr lang="en-US" sz="1400" dirty="0"/>
                            <a:t>Deity</a:t>
                          </a:r>
                        </a:p>
                      </a:txBody>
                      <a:tcPr/>
                    </a:tc>
                    <a:tc>
                      <a:txBody>
                        <a:bodyPr/>
                        <a:lstStyle/>
                        <a:p>
                          <a:pPr algn="ctr"/>
                          <a:r>
                            <a:rPr lang="en-US" sz="1400" dirty="0"/>
                            <a:t>Sacred Number</a:t>
                          </a:r>
                        </a:p>
                      </a:txBody>
                      <a:tcPr/>
                    </a:tc>
                    <a:extLst>
                      <a:ext uri="{0D108BD9-81ED-4DB2-BD59-A6C34878D82A}">
                        <a16:rowId xmlns:a16="http://schemas.microsoft.com/office/drawing/2014/main" val="1745595342"/>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Anu</a:t>
                          </a:r>
                        </a:p>
                      </a:txBody>
                      <a:tcPr marL="45720" marR="45720" anchor="b"/>
                    </a:tc>
                    <a:tc>
                      <a:txBody>
                        <a:bodyPr/>
                        <a:lstStyle/>
                        <a:p>
                          <a:endParaRPr lang="en-US"/>
                        </a:p>
                      </a:txBody>
                      <a:tcPr marL="45720" marR="45720">
                        <a:blipFill>
                          <a:blip r:embed="rId3"/>
                          <a:stretch>
                            <a:fillRect l="-98329" t="-83607" r="-1114" b="-714754"/>
                          </a:stretch>
                        </a:blipFill>
                      </a:tcPr>
                    </a:tc>
                    <a:extLst>
                      <a:ext uri="{0D108BD9-81ED-4DB2-BD59-A6C34878D82A}">
                        <a16:rowId xmlns:a16="http://schemas.microsoft.com/office/drawing/2014/main" val="1121925249"/>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Antu (Consort of Anu)</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183607" r="-1114" b="-614754"/>
                          </a:stretch>
                        </a:blipFill>
                      </a:tcPr>
                    </a:tc>
                    <a:extLst>
                      <a:ext uri="{0D108BD9-81ED-4DB2-BD59-A6C34878D82A}">
                        <a16:rowId xmlns:a16="http://schemas.microsoft.com/office/drawing/2014/main" val="1224372346"/>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Enlil</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283607" r="-1114" b="-514754"/>
                          </a:stretch>
                        </a:blipFill>
                      </a:tcPr>
                    </a:tc>
                    <a:extLst>
                      <a:ext uri="{0D108BD9-81ED-4DB2-BD59-A6C34878D82A}">
                        <a16:rowId xmlns:a16="http://schemas.microsoft.com/office/drawing/2014/main" val="1386493536"/>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Ninlil (Consort of Enlil)</a:t>
                          </a:r>
                        </a:p>
                      </a:txBody>
                      <a:tcPr marL="45720" marR="45720" anchor="b"/>
                    </a:tc>
                    <a:tc>
                      <a:txBody>
                        <a:bodyPr/>
                        <a:lstStyle/>
                        <a:p>
                          <a:endParaRPr lang="en-US"/>
                        </a:p>
                      </a:txBody>
                      <a:tcPr marL="45720" marR="45720">
                        <a:blipFill>
                          <a:blip r:embed="rId3"/>
                          <a:stretch>
                            <a:fillRect l="-98329" t="-383607" r="-1114" b="-414754"/>
                          </a:stretch>
                        </a:blipFill>
                      </a:tcPr>
                    </a:tc>
                    <a:extLst>
                      <a:ext uri="{0D108BD9-81ED-4DB2-BD59-A6C34878D82A}">
                        <a16:rowId xmlns:a16="http://schemas.microsoft.com/office/drawing/2014/main" val="1356982418"/>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Enki</a:t>
                          </a:r>
                        </a:p>
                      </a:txBody>
                      <a:tcPr marL="45720" marR="45720" anchor="b"/>
                    </a:tc>
                    <a:tc>
                      <a:txBody>
                        <a:bodyPr/>
                        <a:lstStyle/>
                        <a:p>
                          <a:endParaRPr lang="en-US"/>
                        </a:p>
                      </a:txBody>
                      <a:tcPr marL="45720" marR="45720">
                        <a:blipFill>
                          <a:blip r:embed="rId3"/>
                          <a:stretch>
                            <a:fillRect l="-98329" t="-491667" r="-1114" b="-321667"/>
                          </a:stretch>
                        </a:blipFill>
                      </a:tcPr>
                    </a:tc>
                    <a:extLst>
                      <a:ext uri="{0D108BD9-81ED-4DB2-BD59-A6C34878D82A}">
                        <a16:rowId xmlns:a16="http://schemas.microsoft.com/office/drawing/2014/main" val="126638558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Ninki (Consort of Enki)</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581967" r="-1114" b="-216393"/>
                          </a:stretch>
                        </a:blipFill>
                      </a:tcPr>
                    </a:tc>
                    <a:extLst>
                      <a:ext uri="{0D108BD9-81ED-4DB2-BD59-A6C34878D82A}">
                        <a16:rowId xmlns:a16="http://schemas.microsoft.com/office/drawing/2014/main" val="396297257"/>
                      </a:ext>
                    </a:extLst>
                  </a:tr>
                  <a:tr h="370840">
                    <a:tc>
                      <a:txBody>
                        <a:bodyPr/>
                        <a:lstStyle/>
                        <a:p>
                          <a:pPr marL="0" algn="l" defTabSz="914400" rtl="0" eaLnBrk="1" fontAlgn="b" latinLnBrk="0" hangingPunct="1"/>
                          <a:r>
                            <a:rPr lang="en-US" sz="1400" b="1" kern="1200">
                              <a:solidFill>
                                <a:schemeClr val="dk1"/>
                              </a:solidFill>
                              <a:latin typeface="+mn-lt"/>
                              <a:ea typeface="+mn-ea"/>
                              <a:cs typeface="+mn-cs"/>
                            </a:rPr>
                            <a:t>Sin</a:t>
                          </a:r>
                          <a:endParaRPr lang="en-US" sz="1400" b="1" kern="1200" dirty="0">
                            <a:solidFill>
                              <a:schemeClr val="dk1"/>
                            </a:solidFill>
                            <a:latin typeface="+mn-lt"/>
                            <a:ea typeface="+mn-ea"/>
                            <a:cs typeface="+mn-cs"/>
                          </a:endParaRPr>
                        </a:p>
                      </a:txBody>
                      <a:tcPr marL="45720" marR="45720" anchor="b"/>
                    </a:tc>
                    <a:tc>
                      <a:txBody>
                        <a:bodyPr/>
                        <a:lstStyle/>
                        <a:p>
                          <a:endParaRPr lang="en-US"/>
                        </a:p>
                      </a:txBody>
                      <a:tcPr marL="45720" marR="45720">
                        <a:blipFill>
                          <a:blip r:embed="rId3"/>
                          <a:stretch>
                            <a:fillRect l="-98329" t="-681967" r="-1114" b="-116393"/>
                          </a:stretch>
                        </a:blipFill>
                      </a:tcPr>
                    </a:tc>
                    <a:extLst>
                      <a:ext uri="{0D108BD9-81ED-4DB2-BD59-A6C34878D82A}">
                        <a16:rowId xmlns:a16="http://schemas.microsoft.com/office/drawing/2014/main" val="1270795445"/>
                      </a:ext>
                    </a:extLst>
                  </a:tr>
                  <a:tr h="370840">
                    <a:tc>
                      <a:txBody>
                        <a:bodyPr/>
                        <a:lstStyle/>
                        <a:p>
                          <a:pPr marL="0" algn="l" defTabSz="914400" rtl="0" eaLnBrk="1" fontAlgn="b" latinLnBrk="0" hangingPunct="1"/>
                          <a:r>
                            <a:rPr lang="en-US" sz="1400" b="1" kern="1200" dirty="0">
                              <a:solidFill>
                                <a:schemeClr val="dk1"/>
                              </a:solidFill>
                              <a:latin typeface="+mn-lt"/>
                              <a:ea typeface="+mn-ea"/>
                              <a:cs typeface="+mn-cs"/>
                            </a:rPr>
                            <a:t>Ningal (Consort of Sin)</a:t>
                          </a:r>
                        </a:p>
                      </a:txBody>
                      <a:tcPr marL="45720" marR="45720" anchor="b"/>
                    </a:tc>
                    <a:tc>
                      <a:txBody>
                        <a:bodyPr/>
                        <a:lstStyle/>
                        <a:p>
                          <a:endParaRPr lang="en-US"/>
                        </a:p>
                      </a:txBody>
                      <a:tcPr marL="45720" marR="45720">
                        <a:blipFill>
                          <a:blip r:embed="rId3"/>
                          <a:stretch>
                            <a:fillRect l="-98329" t="-781967" r="-1114" b="-16393"/>
                          </a:stretch>
                        </a:blipFill>
                      </a:tcPr>
                    </a:tc>
                    <a:extLst>
                      <a:ext uri="{0D108BD9-81ED-4DB2-BD59-A6C34878D82A}">
                        <a16:rowId xmlns:a16="http://schemas.microsoft.com/office/drawing/2014/main" val="4153045312"/>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24892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875520398"/>
                      </a:ext>
                    </a:extLst>
                  </a:tr>
                  <a:tr h="370840">
                    <a:tc>
                      <a:txBody>
                        <a:bodyPr/>
                        <a:lstStyle/>
                        <a:p>
                          <a:pPr lvl="0" algn="l" fontAlgn="b"/>
                          <a:r>
                            <a:rPr lang="en-US" sz="1400" b="1" i="0" u="none" strike="noStrike" dirty="0">
                              <a:solidFill>
                                <a:schemeClr val="tx1"/>
                              </a:solidFill>
                              <a:effectLst/>
                              <a:latin typeface="Euphemia (Body)"/>
                            </a:rPr>
                            <a:t>Adad</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marL="45720" marR="45720"/>
                    </a:tc>
                    <a:extLst>
                      <a:ext uri="{0D108BD9-81ED-4DB2-BD59-A6C34878D82A}">
                        <a16:rowId xmlns:a16="http://schemas.microsoft.com/office/drawing/2014/main" val="2076492209"/>
                      </a:ext>
                    </a:extLst>
                  </a:tr>
                </a:tbl>
              </a:graphicData>
            </a:graphic>
          </p:graphicFrame>
        </mc:Choice>
        <mc:Fallback xmlns="">
          <p:graphicFrame>
            <p:nvGraphicFramePr>
              <p:cNvPr id="9" name="Table 2">
                <a:extLst>
                  <a:ext uri="{FF2B5EF4-FFF2-40B4-BE49-F238E27FC236}">
                    <a16:creationId xmlns:a16="http://schemas.microsoft.com/office/drawing/2014/main" id="{12931A52-D6B5-4B0A-BD46-8101760E4E01}"/>
                  </a:ext>
                </a:extLst>
              </p:cNvPr>
              <p:cNvGraphicFramePr>
                <a:graphicFrameLocks noGrp="1"/>
              </p:cNvGraphicFramePr>
              <p:nvPr>
                <p:extLst>
                  <p:ext uri="{D42A27DB-BD31-4B8C-83A1-F6EECF244321}">
                    <p14:modId xmlns:p14="http://schemas.microsoft.com/office/powerpoint/2010/main" val="4260148314"/>
                  </p:ext>
                </p:extLst>
              </p:nvPr>
            </p:nvGraphicFramePr>
            <p:xfrm>
              <a:off x="6551612" y="3129280"/>
              <a:ext cx="4557565" cy="2529840"/>
            </p:xfrm>
            <a:graphic>
              <a:graphicData uri="http://schemas.openxmlformats.org/drawingml/2006/table">
                <a:tbl>
                  <a:tblPr firstRow="1" bandRow="1">
                    <a:tableStyleId>{073A0DAA-6AF3-43AB-8588-CEC1D06C72B9}</a:tableStyleId>
                  </a:tblPr>
                  <a:tblGrid>
                    <a:gridCol w="2460403">
                      <a:extLst>
                        <a:ext uri="{9D8B030D-6E8A-4147-A177-3AD203B41FA5}">
                          <a16:colId xmlns:a16="http://schemas.microsoft.com/office/drawing/2014/main" val="647043331"/>
                        </a:ext>
                      </a:extLst>
                    </a:gridCol>
                    <a:gridCol w="2097162">
                      <a:extLst>
                        <a:ext uri="{9D8B030D-6E8A-4147-A177-3AD203B41FA5}">
                          <a16:colId xmlns:a16="http://schemas.microsoft.com/office/drawing/2014/main" val="2089465188"/>
                        </a:ext>
                      </a:extLst>
                    </a:gridCol>
                  </a:tblGrid>
                  <a:tr h="304800">
                    <a:tc>
                      <a:txBody>
                        <a:bodyPr/>
                        <a:lstStyle/>
                        <a:p>
                          <a:pPr algn="ctr"/>
                          <a:r>
                            <a:rPr lang="en-US" sz="1400" dirty="0"/>
                            <a:t>Deity</a:t>
                          </a:r>
                        </a:p>
                      </a:txBody>
                      <a:tcPr marL="45720" marR="45720"/>
                    </a:tc>
                    <a:tc>
                      <a:txBody>
                        <a:bodyPr/>
                        <a:lstStyle/>
                        <a:p>
                          <a:pPr algn="ctr"/>
                          <a:r>
                            <a:rPr lang="en-US" sz="1400" dirty="0"/>
                            <a:t>Sacred Number</a:t>
                          </a:r>
                        </a:p>
                      </a:txBody>
                      <a:tcPr marL="45720" marR="45720"/>
                    </a:tc>
                    <a:extLst>
                      <a:ext uri="{0D108BD9-81ED-4DB2-BD59-A6C34878D82A}">
                        <a16:rowId xmlns:a16="http://schemas.microsoft.com/office/drawing/2014/main" val="1745595342"/>
                      </a:ext>
                    </a:extLst>
                  </a:tr>
                  <a:tr h="370840">
                    <a:tc>
                      <a:txBody>
                        <a:bodyPr/>
                        <a:lstStyle/>
                        <a:p>
                          <a:pPr lvl="0" algn="l" fontAlgn="b"/>
                          <a:r>
                            <a:rPr lang="en-US" sz="1400" b="1" i="0" u="none" strike="noStrike" dirty="0">
                              <a:solidFill>
                                <a:schemeClr val="tx1"/>
                              </a:solidFill>
                              <a:effectLst/>
                              <a:latin typeface="Euphemia (Body)"/>
                            </a:rPr>
                            <a:t>Shamash</a:t>
                          </a:r>
                        </a:p>
                      </a:txBody>
                      <a:tcPr marL="45720" marR="45720" anchor="b"/>
                    </a:tc>
                    <a:tc>
                      <a:txBody>
                        <a:bodyPr/>
                        <a:lstStyle/>
                        <a:p>
                          <a:endParaRPr lang="en-US"/>
                        </a:p>
                      </a:txBody>
                      <a:tcPr marL="45720" marR="45720">
                        <a:blipFill>
                          <a:blip r:embed="rId4"/>
                          <a:stretch>
                            <a:fillRect l="-117391" t="-83607" r="-1159" b="-516393"/>
                          </a:stretch>
                        </a:blipFill>
                      </a:tcPr>
                    </a:tc>
                    <a:extLst>
                      <a:ext uri="{0D108BD9-81ED-4DB2-BD59-A6C34878D82A}">
                        <a16:rowId xmlns:a16="http://schemas.microsoft.com/office/drawing/2014/main" val="1439699313"/>
                      </a:ext>
                    </a:extLst>
                  </a:tr>
                  <a:tr h="370840">
                    <a:tc>
                      <a:txBody>
                        <a:bodyPr/>
                        <a:lstStyle/>
                        <a:p>
                          <a:pPr lvl="0" algn="l" fontAlgn="b"/>
                          <a:r>
                            <a:rPr lang="en-US" sz="1400" b="1" i="0" u="none" strike="noStrike" dirty="0">
                              <a:solidFill>
                                <a:schemeClr val="tx1"/>
                              </a:solidFill>
                              <a:effectLst/>
                              <a:latin typeface="Euphemia (Body)"/>
                            </a:rPr>
                            <a:t>Ishtar</a:t>
                          </a:r>
                        </a:p>
                      </a:txBody>
                      <a:tcPr marL="45720" marR="45720" anchor="b"/>
                    </a:tc>
                    <a:tc>
                      <a:txBody>
                        <a:bodyPr/>
                        <a:lstStyle/>
                        <a:p>
                          <a:endParaRPr lang="en-US"/>
                        </a:p>
                      </a:txBody>
                      <a:tcPr marL="45720" marR="45720">
                        <a:blipFill>
                          <a:blip r:embed="rId4"/>
                          <a:stretch>
                            <a:fillRect l="-117391" t="-183607" r="-1159" b="-416393"/>
                          </a:stretch>
                        </a:blipFill>
                      </a:tcPr>
                    </a:tc>
                    <a:extLst>
                      <a:ext uri="{0D108BD9-81ED-4DB2-BD59-A6C34878D82A}">
                        <a16:rowId xmlns:a16="http://schemas.microsoft.com/office/drawing/2014/main" val="4023889279"/>
                      </a:ext>
                    </a:extLst>
                  </a:tr>
                  <a:tr h="370840">
                    <a:tc>
                      <a:txBody>
                        <a:bodyPr/>
                        <a:lstStyle/>
                        <a:p>
                          <a:pPr lvl="0" algn="l" fontAlgn="b"/>
                          <a:r>
                            <a:rPr lang="en-US" sz="1400" b="1" i="0" u="none" strike="noStrike" dirty="0">
                              <a:solidFill>
                                <a:schemeClr val="tx1"/>
                              </a:solidFill>
                              <a:effectLst/>
                              <a:latin typeface="Euphemia (Body)"/>
                            </a:rPr>
                            <a:t>Nabu</a:t>
                          </a:r>
                        </a:p>
                      </a:txBody>
                      <a:tcPr marL="45720" marR="45720" anchor="b"/>
                    </a:tc>
                    <a:tc>
                      <a:txBody>
                        <a:bodyPr/>
                        <a:lstStyle/>
                        <a:p>
                          <a:endParaRPr lang="en-US"/>
                        </a:p>
                      </a:txBody>
                      <a:tcPr marL="45720" marR="45720">
                        <a:blipFill>
                          <a:blip r:embed="rId4"/>
                          <a:stretch>
                            <a:fillRect l="-117391" t="-283607" r="-1159" b="-316393"/>
                          </a:stretch>
                        </a:blipFill>
                      </a:tcPr>
                    </a:tc>
                    <a:extLst>
                      <a:ext uri="{0D108BD9-81ED-4DB2-BD59-A6C34878D82A}">
                        <a16:rowId xmlns:a16="http://schemas.microsoft.com/office/drawing/2014/main" val="875520398"/>
                      </a:ext>
                    </a:extLst>
                  </a:tr>
                  <a:tr h="370840">
                    <a:tc>
                      <a:txBody>
                        <a:bodyPr/>
                        <a:lstStyle/>
                        <a:p>
                          <a:pPr lvl="0" algn="l" fontAlgn="b"/>
                          <a:r>
                            <a:rPr lang="en-US" sz="1400" b="1" i="0" u="none" strike="noStrike">
                              <a:solidFill>
                                <a:schemeClr val="tx1"/>
                              </a:solidFill>
                              <a:effectLst/>
                              <a:latin typeface="Euphemia (Body)"/>
                            </a:rPr>
                            <a:t>Adad</a:t>
                          </a:r>
                        </a:p>
                      </a:txBody>
                      <a:tcPr marL="45720" marR="45720" anchor="b"/>
                    </a:tc>
                    <a:tc>
                      <a:txBody>
                        <a:bodyPr/>
                        <a:lstStyle/>
                        <a:p>
                          <a:endParaRPr lang="en-US"/>
                        </a:p>
                      </a:txBody>
                      <a:tcPr marL="45720" marR="45720">
                        <a:blipFill>
                          <a:blip r:embed="rId4"/>
                          <a:stretch>
                            <a:fillRect l="-117391" t="-383607" r="-1159" b="-216393"/>
                          </a:stretch>
                        </a:blipFill>
                      </a:tcPr>
                    </a:tc>
                    <a:extLst>
                      <a:ext uri="{0D108BD9-81ED-4DB2-BD59-A6C34878D82A}">
                        <a16:rowId xmlns:a16="http://schemas.microsoft.com/office/drawing/2014/main" val="1797800302"/>
                      </a:ext>
                    </a:extLst>
                  </a:tr>
                  <a:tr h="370840">
                    <a:tc>
                      <a:txBody>
                        <a:bodyPr/>
                        <a:lstStyle/>
                        <a:p>
                          <a:pPr lvl="0" algn="l" fontAlgn="b"/>
                          <a:r>
                            <a:rPr lang="en-US" sz="1400" b="1" i="0" u="none" strike="noStrike" dirty="0">
                              <a:solidFill>
                                <a:schemeClr val="tx1"/>
                              </a:solidFill>
                              <a:effectLst/>
                              <a:latin typeface="Euphemia (Body)"/>
                            </a:rPr>
                            <a:t>Ereshkigal</a:t>
                          </a:r>
                        </a:p>
                      </a:txBody>
                      <a:tcPr marL="45720" marR="45720" anchor="b"/>
                    </a:tc>
                    <a:tc>
                      <a:txBody>
                        <a:bodyPr/>
                        <a:lstStyle/>
                        <a:p>
                          <a:endParaRPr lang="en-US"/>
                        </a:p>
                      </a:txBody>
                      <a:tcPr marL="45720" marR="45720">
                        <a:blipFill>
                          <a:blip r:embed="rId4"/>
                          <a:stretch>
                            <a:fillRect l="-117391" t="-483607" r="-1159" b="-116393"/>
                          </a:stretch>
                        </a:blipFill>
                      </a:tcPr>
                    </a:tc>
                    <a:extLst>
                      <a:ext uri="{0D108BD9-81ED-4DB2-BD59-A6C34878D82A}">
                        <a16:rowId xmlns:a16="http://schemas.microsoft.com/office/drawing/2014/main" val="3424533455"/>
                      </a:ext>
                    </a:extLst>
                  </a:tr>
                  <a:tr h="370840">
                    <a:tc>
                      <a:txBody>
                        <a:bodyPr/>
                        <a:lstStyle/>
                        <a:p>
                          <a:pPr lvl="0" algn="l" fontAlgn="b"/>
                          <a:r>
                            <a:rPr lang="en-US" sz="1400" b="1" i="0" u="none" strike="noStrike" dirty="0">
                              <a:solidFill>
                                <a:schemeClr val="tx1"/>
                              </a:solidFill>
                              <a:effectLst/>
                              <a:latin typeface="Euphemia (Body)"/>
                            </a:rPr>
                            <a:t>Ninhursag (Consort of Enki)</a:t>
                          </a:r>
                        </a:p>
                      </a:txBody>
                      <a:tcPr marL="45720" marR="45720" anchor="b"/>
                    </a:tc>
                    <a:tc>
                      <a:txBody>
                        <a:bodyPr/>
                        <a:lstStyle/>
                        <a:p>
                          <a:endParaRPr lang="en-US"/>
                        </a:p>
                      </a:txBody>
                      <a:tcPr marL="45720" marR="45720">
                        <a:blipFill>
                          <a:blip r:embed="rId4"/>
                          <a:stretch>
                            <a:fillRect l="-117391" t="-583607" r="-1159" b="-16393"/>
                          </a:stretch>
                        </a:blipFill>
                      </a:tcPr>
                    </a:tc>
                    <a:extLst>
                      <a:ext uri="{0D108BD9-81ED-4DB2-BD59-A6C34878D82A}">
                        <a16:rowId xmlns:a16="http://schemas.microsoft.com/office/drawing/2014/main" val="2076492209"/>
                      </a:ext>
                    </a:extLst>
                  </a:tr>
                </a:tbl>
              </a:graphicData>
            </a:graphic>
          </p:graphicFrame>
        </mc:Fallback>
      </mc:AlternateContent>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https://en.wikipedia.org/wiki/Anunnaki</a:t>
            </a:r>
            <a:endParaRPr lang="en-US" sz="1200" dirty="0"/>
          </a:p>
        </p:txBody>
      </p:sp>
    </p:spTree>
    <p:extLst>
      <p:ext uri="{BB962C8B-B14F-4D97-AF65-F5344CB8AC3E}">
        <p14:creationId xmlns:p14="http://schemas.microsoft.com/office/powerpoint/2010/main" val="241744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2854959144"/>
                  </p:ext>
                </p:extLst>
              </p:nvPr>
            </p:nvGraphicFramePr>
            <p:xfrm>
              <a:off x="1898770" y="2362200"/>
              <a:ext cx="9447300" cy="385572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0984" r="-289459" b="-803279"/>
                          </a:stretch>
                        </a:blipFill>
                      </a:tcPr>
                    </a:tc>
                    <a:tc>
                      <a:txBody>
                        <a:bodyPr/>
                        <a:lstStyle/>
                        <a:p>
                          <a:endParaRPr lang="en-US"/>
                        </a:p>
                      </a:txBody>
                      <a:tcPr>
                        <a:blipFill>
                          <a:blip r:embed="rId2"/>
                          <a:stretch>
                            <a:fillRect l="-100372" t="-140984" r="-88848" b="-803279"/>
                          </a:stretch>
                        </a:blipFill>
                      </a:tcPr>
                    </a:tc>
                    <a:tc>
                      <a:txBody>
                        <a:bodyPr/>
                        <a:lstStyle/>
                        <a:p>
                          <a:endParaRPr lang="en-US"/>
                        </a:p>
                      </a:txBody>
                      <a:tcPr>
                        <a:blipFill>
                          <a:blip r:embed="rId2"/>
                          <a:stretch>
                            <a:fillRect l="-227426" t="-140984" r="-844" b="-803279"/>
                          </a:stretch>
                        </a:blipFill>
                      </a:tcPr>
                    </a:tc>
                    <a:extLst>
                      <a:ext uri="{0D108BD9-81ED-4DB2-BD59-A6C34878D82A}">
                        <a16:rowId xmlns:a16="http://schemas.microsoft.com/office/drawing/2014/main" val="1121925249"/>
                      </a:ext>
                    </a:extLst>
                  </a:tr>
                  <a:tr h="370840">
                    <a:tc>
                      <a:txBody>
                        <a:bodyPr/>
                        <a:lstStyle/>
                        <a:p>
                          <a:r>
                            <a:rPr lang="en-US" sz="1400" b="1" dirty="0"/>
                            <a:t>Anu</a:t>
                          </a:r>
                        </a:p>
                      </a:txBody>
                      <a:tcPr/>
                    </a:tc>
                    <a:tc>
                      <a:txBody>
                        <a:bodyPr/>
                        <a:lstStyle/>
                        <a:p>
                          <a:endParaRPr lang="en-US"/>
                        </a:p>
                      </a:txBody>
                      <a:tcPr>
                        <a:blipFill>
                          <a:blip r:embed="rId2"/>
                          <a:stretch>
                            <a:fillRect l="-53846" t="-240984" r="-289459" b="-703279"/>
                          </a:stretch>
                        </a:blipFill>
                      </a:tcPr>
                    </a:tc>
                    <a:tc>
                      <a:txBody>
                        <a:bodyPr/>
                        <a:lstStyle/>
                        <a:p>
                          <a:endParaRPr lang="en-US"/>
                        </a:p>
                      </a:txBody>
                      <a:tcPr>
                        <a:blipFill>
                          <a:blip r:embed="rId2"/>
                          <a:stretch>
                            <a:fillRect l="-100372" t="-240984" r="-88848" b="-703279"/>
                          </a:stretch>
                        </a:blipFill>
                      </a:tcPr>
                    </a:tc>
                    <a:tc>
                      <a:txBody>
                        <a:bodyPr/>
                        <a:lstStyle/>
                        <a:p>
                          <a:endParaRPr lang="en-US"/>
                        </a:p>
                      </a:txBody>
                      <a:tcPr>
                        <a:blipFill>
                          <a:blip r:embed="rId2"/>
                          <a:stretch>
                            <a:fillRect l="-227426" t="-240984" r="-844" b="-703279"/>
                          </a:stretch>
                        </a:blipFill>
                      </a:tcPr>
                    </a:tc>
                    <a:extLst>
                      <a:ext uri="{0D108BD9-81ED-4DB2-BD59-A6C34878D82A}">
                        <a16:rowId xmlns:a16="http://schemas.microsoft.com/office/drawing/2014/main" val="3559269109"/>
                      </a:ext>
                    </a:extLst>
                  </a:tr>
                  <a:tr h="370840">
                    <a:tc>
                      <a:txBody>
                        <a:bodyPr/>
                        <a:lstStyle/>
                        <a:p>
                          <a:r>
                            <a:rPr lang="en-US" sz="1400" b="1" dirty="0"/>
                            <a:t>Antu</a:t>
                          </a:r>
                        </a:p>
                      </a:txBody>
                      <a:tcPr/>
                    </a:tc>
                    <a:tc>
                      <a:txBody>
                        <a:bodyPr/>
                        <a:lstStyle/>
                        <a:p>
                          <a:endParaRPr lang="en-US"/>
                        </a:p>
                      </a:txBody>
                      <a:tcPr>
                        <a:blipFill>
                          <a:blip r:embed="rId2"/>
                          <a:stretch>
                            <a:fillRect l="-53846" t="-340984" r="-289459" b="-603279"/>
                          </a:stretch>
                        </a:blipFill>
                      </a:tcPr>
                    </a:tc>
                    <a:tc>
                      <a:txBody>
                        <a:bodyPr/>
                        <a:lstStyle/>
                        <a:p>
                          <a:endParaRPr lang="en-US"/>
                        </a:p>
                      </a:txBody>
                      <a:tcPr>
                        <a:blipFill>
                          <a:blip r:embed="rId2"/>
                          <a:stretch>
                            <a:fillRect l="-100372" t="-340984" r="-88848" b="-603279"/>
                          </a:stretch>
                        </a:blipFill>
                      </a:tcPr>
                    </a:tc>
                    <a:tc>
                      <a:txBody>
                        <a:bodyPr/>
                        <a:lstStyle/>
                        <a:p>
                          <a:endParaRPr lang="en-US"/>
                        </a:p>
                      </a:txBody>
                      <a:tcPr>
                        <a:blipFill>
                          <a:blip r:embed="rId2"/>
                          <a:stretch>
                            <a:fillRect l="-227426" t="-340984" r="-844" b="-603279"/>
                          </a:stretch>
                        </a:blipFill>
                      </a:tcPr>
                    </a:tc>
                    <a:extLst>
                      <a:ext uri="{0D108BD9-81ED-4DB2-BD59-A6C34878D82A}">
                        <a16:rowId xmlns:a16="http://schemas.microsoft.com/office/drawing/2014/main" val="2707817830"/>
                      </a:ext>
                    </a:extLst>
                  </a:tr>
                  <a:tr h="370840">
                    <a:tc>
                      <a:txBody>
                        <a:bodyPr/>
                        <a:lstStyle/>
                        <a:p>
                          <a:r>
                            <a:rPr lang="en-US" sz="1400" b="1" dirty="0"/>
                            <a:t>Enlil</a:t>
                          </a:r>
                        </a:p>
                      </a:txBody>
                      <a:tcPr/>
                    </a:tc>
                    <a:tc>
                      <a:txBody>
                        <a:bodyPr/>
                        <a:lstStyle/>
                        <a:p>
                          <a:endParaRPr lang="en-US"/>
                        </a:p>
                      </a:txBody>
                      <a:tcPr>
                        <a:blipFill>
                          <a:blip r:embed="rId2"/>
                          <a:stretch>
                            <a:fillRect l="-53846" t="-440984" r="-289459" b="-503279"/>
                          </a:stretch>
                        </a:blipFill>
                      </a:tcPr>
                    </a:tc>
                    <a:tc>
                      <a:txBody>
                        <a:bodyPr/>
                        <a:lstStyle/>
                        <a:p>
                          <a:endParaRPr lang="en-US"/>
                        </a:p>
                      </a:txBody>
                      <a:tcPr>
                        <a:blipFill>
                          <a:blip r:embed="rId2"/>
                          <a:stretch>
                            <a:fillRect l="-100372" t="-440984" r="-88848" b="-503279"/>
                          </a:stretch>
                        </a:blipFill>
                      </a:tcPr>
                    </a:tc>
                    <a:tc>
                      <a:txBody>
                        <a:bodyPr/>
                        <a:lstStyle/>
                        <a:p>
                          <a:endParaRPr lang="en-US"/>
                        </a:p>
                      </a:txBody>
                      <a:tcPr>
                        <a:blipFill>
                          <a:blip r:embed="rId2"/>
                          <a:stretch>
                            <a:fillRect l="-227426" t="-440984" r="-844" b="-503279"/>
                          </a:stretch>
                        </a:blipFill>
                      </a:tcPr>
                    </a:tc>
                    <a:extLst>
                      <a:ext uri="{0D108BD9-81ED-4DB2-BD59-A6C34878D82A}">
                        <a16:rowId xmlns:a16="http://schemas.microsoft.com/office/drawing/2014/main" val="2747536387"/>
                      </a:ext>
                    </a:extLst>
                  </a:tr>
                  <a:tr h="370840">
                    <a:tc>
                      <a:txBody>
                        <a:bodyPr/>
                        <a:lstStyle/>
                        <a:p>
                          <a:r>
                            <a:rPr lang="en-US" sz="1400" b="1" dirty="0"/>
                            <a:t>Ninlil</a:t>
                          </a:r>
                        </a:p>
                      </a:txBody>
                      <a:tcPr/>
                    </a:tc>
                    <a:tc>
                      <a:txBody>
                        <a:bodyPr/>
                        <a:lstStyle/>
                        <a:p>
                          <a:endParaRPr lang="en-US"/>
                        </a:p>
                      </a:txBody>
                      <a:tcPr>
                        <a:blipFill>
                          <a:blip r:embed="rId2"/>
                          <a:stretch>
                            <a:fillRect l="-53846" t="-550000" r="-289459" b="-411667"/>
                          </a:stretch>
                        </a:blipFill>
                      </a:tcPr>
                    </a:tc>
                    <a:tc>
                      <a:txBody>
                        <a:bodyPr/>
                        <a:lstStyle/>
                        <a:p>
                          <a:endParaRPr lang="en-US"/>
                        </a:p>
                      </a:txBody>
                      <a:tcPr>
                        <a:blipFill>
                          <a:blip r:embed="rId2"/>
                          <a:stretch>
                            <a:fillRect l="-100372" t="-550000" r="-88848" b="-411667"/>
                          </a:stretch>
                        </a:blipFill>
                      </a:tcPr>
                    </a:tc>
                    <a:tc>
                      <a:txBody>
                        <a:bodyPr/>
                        <a:lstStyle/>
                        <a:p>
                          <a:endParaRPr lang="en-US"/>
                        </a:p>
                      </a:txBody>
                      <a:tcPr>
                        <a:blipFill>
                          <a:blip r:embed="rId2"/>
                          <a:stretch>
                            <a:fillRect l="-227426" t="-550000" r="-844"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639344" r="-289459" b="-304918"/>
                          </a:stretch>
                        </a:blipFill>
                      </a:tcPr>
                    </a:tc>
                    <a:tc>
                      <a:txBody>
                        <a:bodyPr/>
                        <a:lstStyle/>
                        <a:p>
                          <a:endParaRPr lang="en-US"/>
                        </a:p>
                      </a:txBody>
                      <a:tcPr>
                        <a:blipFill>
                          <a:blip r:embed="rId2"/>
                          <a:stretch>
                            <a:fillRect l="-100372" t="-639344" r="-88848" b="-304918"/>
                          </a:stretch>
                        </a:blipFill>
                      </a:tcPr>
                    </a:tc>
                    <a:tc>
                      <a:txBody>
                        <a:bodyPr/>
                        <a:lstStyle/>
                        <a:p>
                          <a:endParaRPr lang="en-US"/>
                        </a:p>
                      </a:txBody>
                      <a:tcPr>
                        <a:blipFill>
                          <a:blip r:embed="rId2"/>
                          <a:stretch>
                            <a:fillRect l="-227426" t="-639344" r="-844" b="-304918"/>
                          </a:stretch>
                        </a:blipFill>
                      </a:tcPr>
                    </a:tc>
                    <a:extLst>
                      <a:ext uri="{0D108BD9-81ED-4DB2-BD59-A6C34878D82A}">
                        <a16:rowId xmlns:a16="http://schemas.microsoft.com/office/drawing/2014/main" val="1276875488"/>
                      </a:ext>
                    </a:extLst>
                  </a:tr>
                  <a:tr h="370840">
                    <a:tc>
                      <a:txBody>
                        <a:bodyPr/>
                        <a:lstStyle/>
                        <a:p>
                          <a:r>
                            <a:rPr lang="en-US" sz="1400" b="1" dirty="0"/>
                            <a:t>Ninki</a:t>
                          </a:r>
                        </a:p>
                      </a:txBody>
                      <a:tcPr/>
                    </a:tc>
                    <a:tc>
                      <a:txBody>
                        <a:bodyPr/>
                        <a:lstStyle/>
                        <a:p>
                          <a:endParaRPr lang="en-US"/>
                        </a:p>
                      </a:txBody>
                      <a:tcPr>
                        <a:blipFill>
                          <a:blip r:embed="rId2"/>
                          <a:stretch>
                            <a:fillRect l="-53846" t="-739344" r="-289459" b="-204918"/>
                          </a:stretch>
                        </a:blipFill>
                      </a:tcPr>
                    </a:tc>
                    <a:tc>
                      <a:txBody>
                        <a:bodyPr/>
                        <a:lstStyle/>
                        <a:p>
                          <a:endParaRPr lang="en-US"/>
                        </a:p>
                      </a:txBody>
                      <a:tcPr>
                        <a:blipFill>
                          <a:blip r:embed="rId2"/>
                          <a:stretch>
                            <a:fillRect l="-100372" t="-739344" r="-88848" b="-204918"/>
                          </a:stretch>
                        </a:blipFill>
                      </a:tcPr>
                    </a:tc>
                    <a:tc>
                      <a:txBody>
                        <a:bodyPr/>
                        <a:lstStyle/>
                        <a:p>
                          <a:endParaRPr lang="en-US"/>
                        </a:p>
                      </a:txBody>
                      <a:tcPr>
                        <a:blipFill>
                          <a:blip r:embed="rId2"/>
                          <a:stretch>
                            <a:fillRect l="-227426" t="-739344" r="-844" b="-204918"/>
                          </a:stretch>
                        </a:blipFill>
                      </a:tcPr>
                    </a:tc>
                    <a:extLst>
                      <a:ext uri="{0D108BD9-81ED-4DB2-BD59-A6C34878D82A}">
                        <a16:rowId xmlns:a16="http://schemas.microsoft.com/office/drawing/2014/main" val="862587005"/>
                      </a:ext>
                    </a:extLst>
                  </a:tr>
                  <a:tr h="370840">
                    <a:tc>
                      <a:txBody>
                        <a:bodyPr/>
                        <a:lstStyle/>
                        <a:p>
                          <a:r>
                            <a:rPr lang="en-US" sz="1400" b="1" dirty="0"/>
                            <a:t>Sin</a:t>
                          </a:r>
                        </a:p>
                      </a:txBody>
                      <a:tcPr/>
                    </a:tc>
                    <a:tc>
                      <a:txBody>
                        <a:bodyPr/>
                        <a:lstStyle/>
                        <a:p>
                          <a:endParaRPr lang="en-US"/>
                        </a:p>
                      </a:txBody>
                      <a:tcPr>
                        <a:blipFill>
                          <a:blip r:embed="rId2"/>
                          <a:stretch>
                            <a:fillRect l="-53846" t="-839344" r="-289459" b="-104918"/>
                          </a:stretch>
                        </a:blipFill>
                      </a:tcPr>
                    </a:tc>
                    <a:tc>
                      <a:txBody>
                        <a:bodyPr/>
                        <a:lstStyle/>
                        <a:p>
                          <a:endParaRPr lang="en-US"/>
                        </a:p>
                      </a:txBody>
                      <a:tcPr>
                        <a:blipFill>
                          <a:blip r:embed="rId2"/>
                          <a:stretch>
                            <a:fillRect l="-100372" t="-839344" r="-88848" b="-104918"/>
                          </a:stretch>
                        </a:blipFill>
                      </a:tcPr>
                    </a:tc>
                    <a:tc>
                      <a:txBody>
                        <a:bodyPr/>
                        <a:lstStyle/>
                        <a:p>
                          <a:endParaRPr lang="en-US"/>
                        </a:p>
                      </a:txBody>
                      <a:tcPr>
                        <a:blipFill>
                          <a:blip r:embed="rId2"/>
                          <a:stretch>
                            <a:fillRect l="-227426" t="-839344" r="-844" b="-104918"/>
                          </a:stretch>
                        </a:blipFill>
                      </a:tcPr>
                    </a:tc>
                    <a:extLst>
                      <a:ext uri="{0D108BD9-81ED-4DB2-BD59-A6C34878D82A}">
                        <a16:rowId xmlns:a16="http://schemas.microsoft.com/office/drawing/2014/main" val="3429313195"/>
                      </a:ext>
                    </a:extLst>
                  </a:tr>
                  <a:tr h="370840">
                    <a:tc>
                      <a:txBody>
                        <a:bodyPr/>
                        <a:lstStyle/>
                        <a:p>
                          <a:r>
                            <a:rPr lang="en-US" sz="1400" b="1" dirty="0"/>
                            <a:t>Ningal</a:t>
                          </a:r>
                        </a:p>
                      </a:txBody>
                      <a:tcPr/>
                    </a:tc>
                    <a:tc>
                      <a:txBody>
                        <a:bodyPr/>
                        <a:lstStyle/>
                        <a:p>
                          <a:endParaRPr lang="en-US"/>
                        </a:p>
                      </a:txBody>
                      <a:tcPr>
                        <a:blipFill>
                          <a:blip r:embed="rId2"/>
                          <a:stretch>
                            <a:fillRect l="-53846" t="-939344" r="-289459" b="-4918"/>
                          </a:stretch>
                        </a:blipFill>
                      </a:tcPr>
                    </a:tc>
                    <a:tc>
                      <a:txBody>
                        <a:bodyPr/>
                        <a:lstStyle/>
                        <a:p>
                          <a:endParaRPr lang="en-US"/>
                        </a:p>
                      </a:txBody>
                      <a:tcPr>
                        <a:blipFill>
                          <a:blip r:embed="rId2"/>
                          <a:stretch>
                            <a:fillRect l="-100372" t="-939344" r="-88848" b="-4918"/>
                          </a:stretch>
                        </a:blipFill>
                      </a:tcPr>
                    </a:tc>
                    <a:tc>
                      <a:txBody>
                        <a:bodyPr/>
                        <a:lstStyle/>
                        <a:p>
                          <a:endParaRPr lang="en-US"/>
                        </a:p>
                      </a:txBody>
                      <a:tcPr>
                        <a:blipFill>
                          <a:blip r:embed="rId2"/>
                          <a:stretch>
                            <a:fillRect l="-227426" t="-939344" r="-844" b="-4918"/>
                          </a:stretch>
                        </a:blipFill>
                      </a:tcPr>
                    </a:tc>
                    <a:extLst>
                      <a:ext uri="{0D108BD9-81ED-4DB2-BD59-A6C34878D82A}">
                        <a16:rowId xmlns:a16="http://schemas.microsoft.com/office/drawing/2014/main" val="3094669143"/>
                      </a:ext>
                    </a:extLst>
                  </a:tr>
                </a:tbl>
              </a:graphicData>
            </a:graphic>
          </p:graphicFrame>
        </mc:Fallback>
      </mc:AlternateContent>
      <p:sp>
        <p:nvSpPr>
          <p:cNvPr id="10" name="TextBox 9">
            <a:extLst>
              <a:ext uri="{FF2B5EF4-FFF2-40B4-BE49-F238E27FC236}">
                <a16:creationId xmlns:a16="http://schemas.microsoft.com/office/drawing/2014/main" id="{8E51A58A-9A8D-4309-A22F-61B3C7752016}"/>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p:spTree>
    <p:extLst>
      <p:ext uri="{BB962C8B-B14F-4D97-AF65-F5344CB8AC3E}">
        <p14:creationId xmlns:p14="http://schemas.microsoft.com/office/powerpoint/2010/main" val="375498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a:t>
            </a:r>
            <a:r>
              <a:rPr lang="en-US" sz="1600" dirty="0"/>
              <a:t> and </a:t>
            </a:r>
            <a:r>
              <a:rPr lang="en-US" sz="1600" b="1" dirty="0"/>
              <a:t>Enki</a:t>
            </a:r>
            <a:r>
              <a:rPr lang="en-US" sz="1600" dirty="0"/>
              <a:t>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40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762354371"/>
                  </p:ext>
                </p:extLst>
              </p:nvPr>
            </p:nvGraphicFramePr>
            <p:xfrm>
              <a:off x="1898770" y="2362200"/>
              <a:ext cx="9447300" cy="125984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solidFill>
                                <a:schemeClr val="accent2">
                                  <a:lumMod val="50000"/>
                                </a:schemeClr>
                              </a:solidFill>
                            </a:rPr>
                            <a:t>Anu</a:t>
                          </a:r>
                        </a:p>
                      </a:txBody>
                      <a:tcPr/>
                    </a:tc>
                    <a:tc>
                      <a:txBody>
                        <a:bodyPr/>
                        <a:lstStyle/>
                        <a:p>
                          <a:endParaRPr lang="en-US"/>
                        </a:p>
                      </a:txBody>
                      <a:tcPr>
                        <a:blipFill>
                          <a:blip r:embed="rId2"/>
                          <a:stretch>
                            <a:fillRect l="-53846" t="-142623" r="-289459" b="-103279"/>
                          </a:stretch>
                        </a:blipFill>
                      </a:tcPr>
                    </a:tc>
                    <a:tc>
                      <a:txBody>
                        <a:bodyPr/>
                        <a:lstStyle/>
                        <a:p>
                          <a:endParaRPr lang="en-US"/>
                        </a:p>
                      </a:txBody>
                      <a:tcPr>
                        <a:blipFill>
                          <a:blip r:embed="rId2"/>
                          <a:stretch>
                            <a:fillRect l="-100372" t="-142623" r="-88848" b="-103279"/>
                          </a:stretch>
                        </a:blipFill>
                      </a:tcPr>
                    </a:tc>
                    <a:tc>
                      <a:txBody>
                        <a:bodyPr/>
                        <a:lstStyle/>
                        <a:p>
                          <a:endParaRPr lang="en-US"/>
                        </a:p>
                      </a:txBody>
                      <a:tcPr>
                        <a:blipFill>
                          <a:blip r:embed="rId2"/>
                          <a:stretch>
                            <a:fillRect l="-227426" t="-142623" r="-844" b="-1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accent2">
                                  <a:lumMod val="50000"/>
                                </a:schemeClr>
                              </a:solidFill>
                            </a:rPr>
                            <a:t>Enki</a:t>
                          </a:r>
                        </a:p>
                      </a:txBody>
                      <a:tcPr/>
                    </a:tc>
                    <a:tc>
                      <a:txBody>
                        <a:bodyPr/>
                        <a:lstStyle/>
                        <a:p>
                          <a:endParaRPr lang="en-US"/>
                        </a:p>
                      </a:txBody>
                      <a:tcPr>
                        <a:blipFill>
                          <a:blip r:embed="rId2"/>
                          <a:stretch>
                            <a:fillRect l="-53846" t="-242623" r="-289459" b="-3279"/>
                          </a:stretch>
                        </a:blipFill>
                      </a:tcPr>
                    </a:tc>
                    <a:tc>
                      <a:txBody>
                        <a:bodyPr/>
                        <a:lstStyle/>
                        <a:p>
                          <a:endParaRPr lang="en-US"/>
                        </a:p>
                      </a:txBody>
                      <a:tcPr>
                        <a:blipFill>
                          <a:blip r:embed="rId2"/>
                          <a:stretch>
                            <a:fillRect l="-100372" t="-242623" r="-88848" b="-3279"/>
                          </a:stretch>
                        </a:blipFill>
                      </a:tcPr>
                    </a:tc>
                    <a:tc>
                      <a:txBody>
                        <a:bodyPr/>
                        <a:lstStyle/>
                        <a:p>
                          <a:endParaRPr lang="en-US"/>
                        </a:p>
                      </a:txBody>
                      <a:tcPr>
                        <a:blipFill>
                          <a:blip r:embed="rId2"/>
                          <a:stretch>
                            <a:fillRect l="-227426" t="-242623" r="-844"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C7EC5CF-78AA-4541-AEC7-A11A7C586BDA}"/>
                  </a:ext>
                </a:extLst>
              </p:cNvPr>
              <p:cNvSpPr txBox="1"/>
              <p:nvPr/>
            </p:nvSpPr>
            <p:spPr>
              <a:xfrm>
                <a:off x="1563271" y="3886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Anu</a:t>
                </a:r>
                <a:r>
                  <a:rPr lang="en-US" sz="1600" dirty="0"/>
                  <a:t> system represents the </a:t>
                </a:r>
                <a:r>
                  <a:rPr lang="en-US" sz="1600" b="1" dirty="0"/>
                  <a:t>gravity ant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Also note that the circumference-based calibration value for </a:t>
                </a:r>
                <a:r>
                  <a:rPr lang="en-US" sz="1600" b="1" dirty="0"/>
                  <a:t>Enki</a:t>
                </a:r>
                <a:r>
                  <a:rPr lang="en-US" sz="1600" dirty="0"/>
                  <a:t> is very close to the size of the </a:t>
                </a:r>
                <a:r>
                  <a:rPr lang="en-US" sz="1600" b="1" dirty="0"/>
                  <a:t>meter</a:t>
                </a:r>
                <a:r>
                  <a:rPr lang="en-US" sz="1600" dirty="0"/>
                  <a:t>.  </a:t>
                </a:r>
              </a:p>
            </p:txBody>
          </p:sp>
        </mc:Choice>
        <mc:Fallback xmlns="">
          <p:sp>
            <p:nvSpPr>
              <p:cNvPr id="11" name="TextBox 10">
                <a:extLst>
                  <a:ext uri="{FF2B5EF4-FFF2-40B4-BE49-F238E27FC236}">
                    <a16:creationId xmlns:a16="http://schemas.microsoft.com/office/drawing/2014/main" id="{AC7EC5CF-78AA-4541-AEC7-A11A7C586BDA}"/>
                  </a:ext>
                </a:extLst>
              </p:cNvPr>
              <p:cNvSpPr txBox="1">
                <a:spLocks noRot="1" noChangeAspect="1" noMove="1" noResize="1" noEditPoints="1" noAdjustHandles="1" noChangeArrowheads="1" noChangeShapeType="1" noTextEdit="1"/>
              </p:cNvSpPr>
              <p:nvPr/>
            </p:nvSpPr>
            <p:spPr>
              <a:xfrm>
                <a:off x="1563271" y="3886200"/>
                <a:ext cx="9782799" cy="970067"/>
              </a:xfrm>
              <a:prstGeom prst="rect">
                <a:avLst/>
              </a:prstGeom>
              <a:blipFill>
                <a:blip r:embed="rId3"/>
                <a:stretch>
                  <a:fillRect l="-312" t="-4403" r="-74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4EB900C5-D0D4-4554-BA2F-E2B1BC44471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https://en.wikipedia.org/wiki/Anunnaki</a:t>
            </a:r>
            <a:endParaRPr lang="en-US" sz="1200" dirty="0"/>
          </a:p>
        </p:txBody>
      </p:sp>
    </p:spTree>
    <p:extLst>
      <p:ext uri="{BB962C8B-B14F-4D97-AF65-F5344CB8AC3E}">
        <p14:creationId xmlns:p14="http://schemas.microsoft.com/office/powerpoint/2010/main" val="380905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calibration values for the </a:t>
            </a:r>
            <a:r>
              <a:rPr lang="en-US" sz="1600" b="1" dirty="0"/>
              <a:t>Anunnaki Systems</a:t>
            </a:r>
            <a:r>
              <a:rPr lang="en-US" sz="1600" dirty="0"/>
              <a:t>. The calibration value is derived from the “sacred” number of the deity.</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12</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10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7</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106227"/>
                  </p:ext>
                </p:extLst>
              </p:nvPr>
            </p:nvGraphicFramePr>
            <p:xfrm>
              <a:off x="1898770" y="2534920"/>
              <a:ext cx="9447300" cy="27432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Shamash</a:t>
                          </a:r>
                        </a:p>
                      </a:txBody>
                      <a:tcPr/>
                    </a:tc>
                    <a:tc>
                      <a:txBody>
                        <a:bodyPr/>
                        <a:lstStyle/>
                        <a:p>
                          <a:endParaRPr lang="en-US"/>
                        </a:p>
                      </a:txBody>
                      <a:tcPr>
                        <a:blipFill>
                          <a:blip r:embed="rId2"/>
                          <a:stretch>
                            <a:fillRect l="-53846" t="-140984" r="-289459" b="-503279"/>
                          </a:stretch>
                        </a:blipFill>
                      </a:tcPr>
                    </a:tc>
                    <a:tc>
                      <a:txBody>
                        <a:bodyPr/>
                        <a:lstStyle/>
                        <a:p>
                          <a:endParaRPr lang="en-US"/>
                        </a:p>
                      </a:txBody>
                      <a:tcPr>
                        <a:blipFill>
                          <a:blip r:embed="rId2"/>
                          <a:stretch>
                            <a:fillRect l="-100372" t="-140984" r="-88848" b="-503279"/>
                          </a:stretch>
                        </a:blipFill>
                      </a:tcPr>
                    </a:tc>
                    <a:tc>
                      <a:txBody>
                        <a:bodyPr/>
                        <a:lstStyle/>
                        <a:p>
                          <a:endParaRPr lang="en-US"/>
                        </a:p>
                      </a:txBody>
                      <a:tcPr>
                        <a:blipFill>
                          <a:blip r:embed="rId2"/>
                          <a:stretch>
                            <a:fillRect l="-227426" t="-140984" r="-844" b="-503279"/>
                          </a:stretch>
                        </a:blipFill>
                      </a:tcPr>
                    </a:tc>
                    <a:extLst>
                      <a:ext uri="{0D108BD9-81ED-4DB2-BD59-A6C34878D82A}">
                        <a16:rowId xmlns:a16="http://schemas.microsoft.com/office/drawing/2014/main" val="1121925249"/>
                      </a:ext>
                    </a:extLst>
                  </a:tr>
                  <a:tr h="370840">
                    <a:tc>
                      <a:txBody>
                        <a:bodyPr/>
                        <a:lstStyle/>
                        <a:p>
                          <a:r>
                            <a:rPr lang="en-US" sz="1400" b="1" dirty="0"/>
                            <a:t>Ishtar</a:t>
                          </a:r>
                        </a:p>
                      </a:txBody>
                      <a:tcPr/>
                    </a:tc>
                    <a:tc>
                      <a:txBody>
                        <a:bodyPr/>
                        <a:lstStyle/>
                        <a:p>
                          <a:endParaRPr lang="en-US"/>
                        </a:p>
                      </a:txBody>
                      <a:tcPr>
                        <a:blipFill>
                          <a:blip r:embed="rId2"/>
                          <a:stretch>
                            <a:fillRect l="-53846" t="-240984" r="-289459" b="-403279"/>
                          </a:stretch>
                        </a:blipFill>
                      </a:tcPr>
                    </a:tc>
                    <a:tc>
                      <a:txBody>
                        <a:bodyPr/>
                        <a:lstStyle/>
                        <a:p>
                          <a:endParaRPr lang="en-US"/>
                        </a:p>
                      </a:txBody>
                      <a:tcPr>
                        <a:blipFill>
                          <a:blip r:embed="rId2"/>
                          <a:stretch>
                            <a:fillRect l="-100372" t="-240984" r="-88848" b="-403279"/>
                          </a:stretch>
                        </a:blipFill>
                      </a:tcPr>
                    </a:tc>
                    <a:tc>
                      <a:txBody>
                        <a:bodyPr/>
                        <a:lstStyle/>
                        <a:p>
                          <a:endParaRPr lang="en-US"/>
                        </a:p>
                      </a:txBody>
                      <a:tcPr>
                        <a:blipFill>
                          <a:blip r:embed="rId2"/>
                          <a:stretch>
                            <a:fillRect l="-227426" t="-240984" r="-844" b="-403279"/>
                          </a:stretch>
                        </a:blipFill>
                      </a:tcPr>
                    </a:tc>
                    <a:extLst>
                      <a:ext uri="{0D108BD9-81ED-4DB2-BD59-A6C34878D82A}">
                        <a16:rowId xmlns:a16="http://schemas.microsoft.com/office/drawing/2014/main" val="2707817830"/>
                      </a:ext>
                    </a:extLst>
                  </a:tr>
                  <a:tr h="370840">
                    <a:tc>
                      <a:txBody>
                        <a:bodyPr/>
                        <a:lstStyle/>
                        <a:p>
                          <a:r>
                            <a:rPr lang="en-US" sz="1400" b="1" dirty="0"/>
                            <a:t>Nabu</a:t>
                          </a:r>
                        </a:p>
                      </a:txBody>
                      <a:tcPr/>
                    </a:tc>
                    <a:tc>
                      <a:txBody>
                        <a:bodyPr/>
                        <a:lstStyle/>
                        <a:p>
                          <a:endParaRPr lang="en-US"/>
                        </a:p>
                      </a:txBody>
                      <a:tcPr>
                        <a:blipFill>
                          <a:blip r:embed="rId2"/>
                          <a:stretch>
                            <a:fillRect l="-53846" t="-340984" r="-289459" b="-303279"/>
                          </a:stretch>
                        </a:blipFill>
                      </a:tcPr>
                    </a:tc>
                    <a:tc>
                      <a:txBody>
                        <a:bodyPr/>
                        <a:lstStyle/>
                        <a:p>
                          <a:endParaRPr lang="en-US"/>
                        </a:p>
                      </a:txBody>
                      <a:tcPr>
                        <a:blipFill>
                          <a:blip r:embed="rId2"/>
                          <a:stretch>
                            <a:fillRect l="-100372" t="-340984" r="-88848" b="-303279"/>
                          </a:stretch>
                        </a:blipFill>
                      </a:tcPr>
                    </a:tc>
                    <a:tc>
                      <a:txBody>
                        <a:bodyPr/>
                        <a:lstStyle/>
                        <a:p>
                          <a:endParaRPr lang="en-US"/>
                        </a:p>
                      </a:txBody>
                      <a:tcPr>
                        <a:blipFill>
                          <a:blip r:embed="rId2"/>
                          <a:stretch>
                            <a:fillRect l="-227426" t="-340984" r="-844"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accent2">
                                  <a:lumMod val="50000"/>
                                </a:schemeClr>
                              </a:solidFill>
                            </a:rPr>
                            <a:t>Adad</a:t>
                          </a:r>
                        </a:p>
                      </a:txBody>
                      <a:tcPr/>
                    </a:tc>
                    <a:tc>
                      <a:txBody>
                        <a:bodyPr/>
                        <a:lstStyle/>
                        <a:p>
                          <a:endParaRPr lang="en-US"/>
                        </a:p>
                      </a:txBody>
                      <a:tcPr>
                        <a:blipFill>
                          <a:blip r:embed="rId2"/>
                          <a:stretch>
                            <a:fillRect l="-53846" t="-440984" r="-289459" b="-203279"/>
                          </a:stretch>
                        </a:blipFill>
                      </a:tcPr>
                    </a:tc>
                    <a:tc>
                      <a:txBody>
                        <a:bodyPr/>
                        <a:lstStyle/>
                        <a:p>
                          <a:endParaRPr lang="en-US"/>
                        </a:p>
                      </a:txBody>
                      <a:tcPr>
                        <a:blipFill>
                          <a:blip r:embed="rId2"/>
                          <a:stretch>
                            <a:fillRect l="-100372" t="-440984" r="-88848" b="-203279"/>
                          </a:stretch>
                        </a:blipFill>
                      </a:tcPr>
                    </a:tc>
                    <a:tc>
                      <a:txBody>
                        <a:bodyPr/>
                        <a:lstStyle/>
                        <a:p>
                          <a:endParaRPr lang="en-US"/>
                        </a:p>
                      </a:txBody>
                      <a:tcPr>
                        <a:blipFill>
                          <a:blip r:embed="rId2"/>
                          <a:stretch>
                            <a:fillRect l="-227426" t="-440984" r="-844"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p>
                      </a:txBody>
                      <a:tcPr/>
                    </a:tc>
                    <a:tc>
                      <a:txBody>
                        <a:bodyPr/>
                        <a:lstStyle/>
                        <a:p>
                          <a:endParaRPr lang="en-US"/>
                        </a:p>
                      </a:txBody>
                      <a:tcPr>
                        <a:blipFill>
                          <a:blip r:embed="rId2"/>
                          <a:stretch>
                            <a:fillRect l="-53846" t="-540984" r="-289459" b="-103279"/>
                          </a:stretch>
                        </a:blipFill>
                      </a:tcPr>
                    </a:tc>
                    <a:tc>
                      <a:txBody>
                        <a:bodyPr/>
                        <a:lstStyle/>
                        <a:p>
                          <a:endParaRPr lang="en-US"/>
                        </a:p>
                      </a:txBody>
                      <a:tcPr>
                        <a:blipFill>
                          <a:blip r:embed="rId2"/>
                          <a:stretch>
                            <a:fillRect l="-100372" t="-540984" r="-88848" b="-103279"/>
                          </a:stretch>
                        </a:blipFill>
                      </a:tcPr>
                    </a:tc>
                    <a:tc>
                      <a:txBody>
                        <a:bodyPr/>
                        <a:lstStyle/>
                        <a:p>
                          <a:endParaRPr lang="en-US"/>
                        </a:p>
                      </a:txBody>
                      <a:tcPr>
                        <a:blipFill>
                          <a:blip r:embed="rId2"/>
                          <a:stretch>
                            <a:fillRect l="-227426" t="-540984" r="-844"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p>
                      </a:txBody>
                      <a:tcPr/>
                    </a:tc>
                    <a:tc>
                      <a:txBody>
                        <a:bodyPr/>
                        <a:lstStyle/>
                        <a:p>
                          <a:endParaRPr lang="en-US"/>
                        </a:p>
                      </a:txBody>
                      <a:tcPr>
                        <a:blipFill>
                          <a:blip r:embed="rId2"/>
                          <a:stretch>
                            <a:fillRect l="-53846" t="-640984" r="-289459" b="-3279"/>
                          </a:stretch>
                        </a:blipFill>
                      </a:tcPr>
                    </a:tc>
                    <a:tc>
                      <a:txBody>
                        <a:bodyPr/>
                        <a:lstStyle/>
                        <a:p>
                          <a:endParaRPr lang="en-US"/>
                        </a:p>
                      </a:txBody>
                      <a:tcPr>
                        <a:blipFill>
                          <a:blip r:embed="rId2"/>
                          <a:stretch>
                            <a:fillRect l="-100372" t="-640984" r="-88848" b="-3279"/>
                          </a:stretch>
                        </a:blipFill>
                      </a:tcPr>
                    </a:tc>
                    <a:tc>
                      <a:txBody>
                        <a:bodyPr/>
                        <a:lstStyle/>
                        <a:p>
                          <a:endParaRPr lang="en-US"/>
                        </a:p>
                      </a:txBody>
                      <a:tcPr>
                        <a:blipFill>
                          <a:blip r:embed="rId2"/>
                          <a:stretch>
                            <a:fillRect l="-227426" t="-640984" r="-844" b="-3279"/>
                          </a:stretch>
                        </a:blipFill>
                      </a:tcPr>
                    </a:tc>
                    <a:extLst>
                      <a:ext uri="{0D108BD9-81ED-4DB2-BD59-A6C34878D82A}">
                        <a16:rowId xmlns:a16="http://schemas.microsoft.com/office/drawing/2014/main" val="862587005"/>
                      </a:ext>
                    </a:extLst>
                  </a:tr>
                </a:tbl>
              </a:graphicData>
            </a:graphic>
          </p:graphicFrame>
        </mc:Fallback>
      </mc:AlternateContent>
      <p:sp>
        <p:nvSpPr>
          <p:cNvPr id="6" name="TextBox 5">
            <a:extLst>
              <a:ext uri="{FF2B5EF4-FFF2-40B4-BE49-F238E27FC236}">
                <a16:creationId xmlns:a16="http://schemas.microsoft.com/office/drawing/2014/main" id="{8DBE636D-A797-43AA-8A03-CBCC44D21FA9}"/>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10F2E2-B99A-4704-869D-3F26C25BF025}"/>
                  </a:ext>
                </a:extLst>
              </p:cNvPr>
              <p:cNvSpPr txBox="1"/>
              <p:nvPr/>
            </p:nvSpPr>
            <p:spPr>
              <a:xfrm>
                <a:off x="1590239" y="5610934"/>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Adad</a:t>
                </a:r>
                <a:r>
                  <a:rPr lang="en-US" sz="1600" dirty="0"/>
                  <a:t> system represents the </a:t>
                </a:r>
                <a:r>
                  <a:rPr lang="en-US" sz="1600" b="1" dirty="0"/>
                  <a:t>sacred cubit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7" name="TextBox 6">
                <a:extLst>
                  <a:ext uri="{FF2B5EF4-FFF2-40B4-BE49-F238E27FC236}">
                    <a16:creationId xmlns:a16="http://schemas.microsoft.com/office/drawing/2014/main" id="{9D10F2E2-B99A-4704-869D-3F26C25BF025}"/>
                  </a:ext>
                </a:extLst>
              </p:cNvPr>
              <p:cNvSpPr txBox="1">
                <a:spLocks noRot="1" noChangeAspect="1" noMove="1" noResize="1" noEditPoints="1" noAdjustHandles="1" noChangeArrowheads="1" noChangeShapeType="1" noTextEdit="1"/>
              </p:cNvSpPr>
              <p:nvPr/>
            </p:nvSpPr>
            <p:spPr>
              <a:xfrm>
                <a:off x="1590239" y="5610934"/>
                <a:ext cx="9782799" cy="970067"/>
              </a:xfrm>
              <a:prstGeom prst="rect">
                <a:avLst/>
              </a:prstGeom>
              <a:blipFill>
                <a:blip r:embed="rId4"/>
                <a:stretch>
                  <a:fillRect l="-374" t="-4375"/>
                </a:stretch>
              </a:blipFill>
            </p:spPr>
            <p:txBody>
              <a:bodyPr/>
              <a:lstStyle/>
              <a:p>
                <a:r>
                  <a:rPr lang="en-US">
                    <a:noFill/>
                  </a:rPr>
                  <a:t> </a:t>
                </a:r>
              </a:p>
            </p:txBody>
          </p:sp>
        </mc:Fallback>
      </mc:AlternateContent>
    </p:spTree>
    <p:extLst>
      <p:ext uri="{BB962C8B-B14F-4D97-AF65-F5344CB8AC3E}">
        <p14:creationId xmlns:p14="http://schemas.microsoft.com/office/powerpoint/2010/main" val="376460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calibration values for the Anunnaki Systems in the previous slides were derived by multiplying the sacred number of the deity by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𝟔</m:t>
                        </m:r>
                      </m:sup>
                    </m:sSup>
                    <m:r>
                      <a:rPr lang="en-US" sz="1600" b="1" i="1" dirty="0" smtClean="0">
                        <a:latin typeface="Cambria Math" panose="02040503050406030204" pitchFamily="18" charset="0"/>
                      </a:rPr>
                      <m:t>)</m:t>
                    </m:r>
                  </m:oMath>
                </a14:m>
                <a:r>
                  <a:rPr lang="en-US" sz="1600" dirty="0"/>
                  <a:t>. Therefore, a different set calibration values can be derived by using a different multiplier. i.e.,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𝒔𝒂𝒄𝒓𝒆𝒅</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𝒏𝒖𝒎𝒃𝒆𝒓</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𝒏</m:t>
                        </m:r>
                      </m:sup>
                    </m:sSup>
                    <m:r>
                      <a:rPr lang="en-US" sz="1600" b="1" i="1" dirty="0" smtClean="0">
                        <a:latin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These different calibration values (within each deity) belong to the same base measurement system; the same way the centimeter and the millimeter are both a part of the metric measurement system for distance (the meter).</a:t>
                </a:r>
              </a:p>
              <a:p>
                <a:pPr indent="-246888">
                  <a:lnSpc>
                    <a:spcPct val="90000"/>
                  </a:lnSpc>
                  <a:spcAft>
                    <a:spcPts val="600"/>
                  </a:spcAft>
                </a:pPr>
                <a:endParaRPr lang="en-US" sz="1600" dirty="0"/>
              </a:p>
              <a:p>
                <a:pPr indent="-246888">
                  <a:lnSpc>
                    <a:spcPct val="90000"/>
                  </a:lnSpc>
                  <a:spcAft>
                    <a:spcPts val="600"/>
                  </a:spcAft>
                </a:pPr>
                <a:r>
                  <a:rPr lang="en-US" sz="1600" dirty="0"/>
                  <a:t>The table below illustrates how to derive new calibration values for the deity </a:t>
                </a:r>
                <a:r>
                  <a:rPr lang="en-US" sz="1600" b="1" dirty="0"/>
                  <a:t>Ningal</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𝟕</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extLst>
                  <p:ext uri="{D42A27DB-BD31-4B8C-83A1-F6EECF244321}">
                    <p14:modId xmlns:p14="http://schemas.microsoft.com/office/powerpoint/2010/main" val="2103356403"/>
                  </p:ext>
                </p:extLst>
              </p:nvPr>
            </p:nvGraphicFramePr>
            <p:xfrm>
              <a:off x="1749485" y="4515369"/>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Ningal</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1736" y="5666202"/>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radius-based </a:t>
                </a:r>
                <a:r>
                  <a:rPr lang="en-US" sz="1600" b="1" dirty="0"/>
                  <a:t>Ningal</a:t>
                </a:r>
                <a:r>
                  <a:rPr lang="en-US" sz="1600" dirty="0"/>
                  <a:t> system represents the </a:t>
                </a:r>
                <a:r>
                  <a:rPr lang="en-US" sz="1600" b="1" dirty="0"/>
                  <a:t>pyramid inch </a:t>
                </a:r>
                <a:r>
                  <a:rPr lang="en-US" sz="1600" dirty="0"/>
                  <a:t>(</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1736" y="5666202"/>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25685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illustrates how to derive new calibration values for the deity </a:t>
                </a:r>
                <a:r>
                  <a:rPr lang="en-US" sz="1600" b="1" dirty="0"/>
                  <a:t>Antu</a:t>
                </a:r>
                <a:r>
                  <a:rPr lang="en-US" sz="1600" dirty="0"/>
                  <a:t> using a multiplier of </a:t>
                </a:r>
                <a14:m>
                  <m:oMath xmlns:m="http://schemas.openxmlformats.org/officeDocument/2006/math">
                    <m:r>
                      <a:rPr lang="en-US" sz="1600" b="1" i="1" dirty="0">
                        <a:latin typeface="Cambria Math" panose="02040503050406030204" pitchFamily="18" charset="0"/>
                      </a:rPr>
                      <m:t>𝟏𝟎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a:latin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smtClean="0">
                            <a:latin typeface="Cambria Math" panose="02040503050406030204" pitchFamily="18" charset="0"/>
                          </a:rPr>
                          <m:t>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smtClean="0">
                            <a:latin typeface="Cambria Math" panose="02040503050406030204" pitchFamily="18" charset="0"/>
                          </a:rPr>
                          <m:t>𝟒</m:t>
                        </m:r>
                      </m:sup>
                    </m:sSup>
                    <m:r>
                      <a:rPr lang="en-US" sz="1600" b="1" i="1" dirty="0">
                        <a:latin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Anunnaki Systems</a:t>
            </a:r>
            <a:endParaRPr lang="en-US" sz="1800" b="1" dirty="0">
              <a:solidFill>
                <a:srgbClr val="465562"/>
              </a:solidFill>
            </a:endParaRPr>
          </a:p>
        </p:txBody>
      </p:sp>
      <p:sp>
        <p:nvSpPr>
          <p:cNvPr id="11" name="TextBox 10">
            <a:extLst>
              <a:ext uri="{FF2B5EF4-FFF2-40B4-BE49-F238E27FC236}">
                <a16:creationId xmlns:a16="http://schemas.microsoft.com/office/drawing/2014/main" id="{077F7505-BB4D-4E27-80CB-53B2AC2A1ACD}"/>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https://en.wikipedia.org/wiki/Anunnaki</a:t>
            </a:r>
            <a:endParaRPr lang="en-US" sz="1200" dirty="0"/>
          </a:p>
        </p:txBody>
      </p:sp>
      <mc:AlternateContent xmlns:mc="http://schemas.openxmlformats.org/markup-compatibility/2006" xmlns:a14="http://schemas.microsoft.com/office/drawing/2010/main">
        <mc:Choice Requires="a14">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55</m:t>
                                </m:r>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Cambria Math" panose="02040503050406030204" pitchFamily="18" charset="0"/>
                                    <a:cs typeface="+mn-cs"/>
                                  </a:rPr>
                                  <m:t>×10,000</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094669143"/>
                      </a:ext>
                    </a:extLst>
                  </a:tr>
                </a:tbl>
              </a:graphicData>
            </a:graphic>
          </p:graphicFrame>
        </mc:Choice>
        <mc:Fallback xmlns="">
          <p:graphicFrame>
            <p:nvGraphicFramePr>
              <p:cNvPr id="10" name="Table 2">
                <a:extLst>
                  <a:ext uri="{FF2B5EF4-FFF2-40B4-BE49-F238E27FC236}">
                    <a16:creationId xmlns:a16="http://schemas.microsoft.com/office/drawing/2014/main" id="{42CF2E21-4B52-493B-A9DA-726AA39D2F07}"/>
                  </a:ext>
                </a:extLst>
              </p:cNvPr>
              <p:cNvGraphicFramePr>
                <a:graphicFrameLocks noGrp="1"/>
              </p:cNvGraphicFramePr>
              <p:nvPr/>
            </p:nvGraphicFramePr>
            <p:xfrm>
              <a:off x="1749485" y="2599394"/>
              <a:ext cx="9447300" cy="889000"/>
            </p:xfrm>
            <a:graphic>
              <a:graphicData uri="http://schemas.openxmlformats.org/drawingml/2006/table">
                <a:tbl>
                  <a:tblPr firstRow="1" bandRow="1">
                    <a:tableStyleId>{073A0DAA-6AF3-43AB-8588-CEC1D06C72B9}</a:tableStyleId>
                  </a:tblPr>
                  <a:tblGrid>
                    <a:gridCol w="1147642">
                      <a:extLst>
                        <a:ext uri="{9D8B030D-6E8A-4147-A177-3AD203B41FA5}">
                          <a16:colId xmlns:a16="http://schemas.microsoft.com/office/drawing/2014/main" val="647043331"/>
                        </a:ext>
                      </a:extLst>
                    </a:gridCol>
                    <a:gridCol w="2133600">
                      <a:extLst>
                        <a:ext uri="{9D8B030D-6E8A-4147-A177-3AD203B41FA5}">
                          <a16:colId xmlns:a16="http://schemas.microsoft.com/office/drawing/2014/main" val="942920816"/>
                        </a:ext>
                      </a:extLst>
                    </a:gridCol>
                    <a:gridCol w="3276600">
                      <a:extLst>
                        <a:ext uri="{9D8B030D-6E8A-4147-A177-3AD203B41FA5}">
                          <a16:colId xmlns:a16="http://schemas.microsoft.com/office/drawing/2014/main" val="2886636609"/>
                        </a:ext>
                      </a:extLst>
                    </a:gridCol>
                    <a:gridCol w="2889458">
                      <a:extLst>
                        <a:ext uri="{9D8B030D-6E8A-4147-A177-3AD203B41FA5}">
                          <a16:colId xmlns:a16="http://schemas.microsoft.com/office/drawing/2014/main" val="1113196973"/>
                        </a:ext>
                      </a:extLst>
                    </a:gridCol>
                  </a:tblGrid>
                  <a:tr h="518160">
                    <a:tc>
                      <a:txBody>
                        <a:bodyPr/>
                        <a:lstStyle/>
                        <a:p>
                          <a:r>
                            <a:rPr lang="en-US" sz="1400" dirty="0"/>
                            <a:t>Object</a:t>
                          </a:r>
                        </a:p>
                      </a:txBody>
                      <a:tcPr/>
                    </a:tc>
                    <a:tc>
                      <a:txBody>
                        <a:bodyPr/>
                        <a:lstStyle/>
                        <a:p>
                          <a:r>
                            <a:rPr lang="en-US" sz="1400" dirty="0"/>
                            <a:t>Sacred Number</a:t>
                          </a:r>
                        </a:p>
                      </a:txBody>
                      <a:tcPr/>
                    </a:tc>
                    <a:tc>
                      <a:txBody>
                        <a:bodyPr/>
                        <a:lstStyle/>
                        <a:p>
                          <a:r>
                            <a:rPr lang="en-US" sz="1400" dirty="0"/>
                            <a:t>Calibration Value</a:t>
                          </a:r>
                        </a:p>
                        <a:p>
                          <a:r>
                            <a:rPr lang="en-US" sz="1400" dirty="0"/>
                            <a:t>(Circumference-Based)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Calibration Value</a:t>
                          </a:r>
                        </a:p>
                        <a:p>
                          <a:r>
                            <a:rPr lang="en-US" sz="1400" dirty="0"/>
                            <a:t>(Radius-Based)</a:t>
                          </a:r>
                        </a:p>
                      </a:txBody>
                      <a:tcPr/>
                    </a:tc>
                    <a:extLst>
                      <a:ext uri="{0D108BD9-81ED-4DB2-BD59-A6C34878D82A}">
                        <a16:rowId xmlns:a16="http://schemas.microsoft.com/office/drawing/2014/main" val="1745595342"/>
                      </a:ext>
                    </a:extLst>
                  </a:tr>
                  <a:tr h="370840">
                    <a:tc>
                      <a:txBody>
                        <a:bodyPr/>
                        <a:lstStyle/>
                        <a:p>
                          <a:r>
                            <a:rPr lang="en-US" sz="1400" b="1" dirty="0"/>
                            <a:t>Antu</a:t>
                          </a:r>
                        </a:p>
                      </a:txBody>
                      <a:tcPr/>
                    </a:tc>
                    <a:tc>
                      <a:txBody>
                        <a:bodyPr/>
                        <a:lstStyle/>
                        <a:p>
                          <a:endParaRPr lang="en-US"/>
                        </a:p>
                      </a:txBody>
                      <a:tcPr>
                        <a:blipFill>
                          <a:blip r:embed="rId4"/>
                          <a:stretch>
                            <a:fillRect l="-53846" t="-142623" r="-289459" b="-3279"/>
                          </a:stretch>
                        </a:blipFill>
                      </a:tcPr>
                    </a:tc>
                    <a:tc>
                      <a:txBody>
                        <a:bodyPr/>
                        <a:lstStyle/>
                        <a:p>
                          <a:endParaRPr lang="en-US"/>
                        </a:p>
                      </a:txBody>
                      <a:tcPr>
                        <a:blipFill>
                          <a:blip r:embed="rId4"/>
                          <a:stretch>
                            <a:fillRect l="-100372" t="-142623" r="-88848" b="-3279"/>
                          </a:stretch>
                        </a:blipFill>
                      </a:tcPr>
                    </a:tc>
                    <a:tc>
                      <a:txBody>
                        <a:bodyPr/>
                        <a:lstStyle/>
                        <a:p>
                          <a:endParaRPr lang="en-US"/>
                        </a:p>
                      </a:txBody>
                      <a:tcPr>
                        <a:blipFill>
                          <a:blip r:embed="rId4"/>
                          <a:stretch>
                            <a:fillRect l="-227426" t="-142623" r="-844" b="-3279"/>
                          </a:stretch>
                        </a:blipFill>
                      </a:tcPr>
                    </a:tc>
                    <a:extLst>
                      <a:ext uri="{0D108BD9-81ED-4DB2-BD59-A6C34878D82A}">
                        <a16:rowId xmlns:a16="http://schemas.microsoft.com/office/drawing/2014/main" val="3094669143"/>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FEB657-3DE8-4AE2-9D25-2D8EB36B10D5}"/>
                  </a:ext>
                </a:extLst>
              </p:cNvPr>
              <p:cNvSpPr txBox="1"/>
              <p:nvPr/>
            </p:nvSpPr>
            <p:spPr>
              <a:xfrm>
                <a:off x="1586229" y="3997921"/>
                <a:ext cx="9782799" cy="65651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circumference-based </a:t>
                </a:r>
                <a:r>
                  <a:rPr lang="en-US" sz="1600" b="1" dirty="0"/>
                  <a:t>Antu</a:t>
                </a:r>
                <a:r>
                  <a:rPr lang="en-US" sz="1600" dirty="0"/>
                  <a:t> system represents the sexagesimal system for the </a:t>
                </a:r>
                <a:r>
                  <a:rPr lang="en-US" sz="1600" b="1" dirty="0"/>
                  <a:t>Sun</a:t>
                </a:r>
                <a:r>
                  <a:rPr lang="en-US" sz="1600" dirty="0"/>
                  <a:t>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a14:m>
                <a:r>
                  <a:rPr lang="en-US" sz="1600" dirty="0">
                    <a:solidFill>
                      <a:srgbClr val="465562"/>
                    </a:solidFill>
                  </a:rPr>
                  <a:t>)</a:t>
                </a:r>
                <a:r>
                  <a:rPr lang="en-US" sz="1600" dirty="0"/>
                  <a:t>. </a:t>
                </a:r>
              </a:p>
            </p:txBody>
          </p:sp>
        </mc:Choice>
        <mc:Fallback xmlns="">
          <p:sp>
            <p:nvSpPr>
              <p:cNvPr id="12" name="TextBox 11">
                <a:extLst>
                  <a:ext uri="{FF2B5EF4-FFF2-40B4-BE49-F238E27FC236}">
                    <a16:creationId xmlns:a16="http://schemas.microsoft.com/office/drawing/2014/main" id="{A9FEB657-3DE8-4AE2-9D25-2D8EB36B10D5}"/>
                  </a:ext>
                </a:extLst>
              </p:cNvPr>
              <p:cNvSpPr txBox="1">
                <a:spLocks noRot="1" noChangeAspect="1" noMove="1" noResize="1" noEditPoints="1" noAdjustHandles="1" noChangeArrowheads="1" noChangeShapeType="1" noTextEdit="1"/>
              </p:cNvSpPr>
              <p:nvPr/>
            </p:nvSpPr>
            <p:spPr>
              <a:xfrm>
                <a:off x="1586229" y="3997921"/>
                <a:ext cx="9782799" cy="656517"/>
              </a:xfrm>
              <a:prstGeom prst="rect">
                <a:avLst/>
              </a:prstGeom>
              <a:blipFill>
                <a:blip r:embed="rId5"/>
                <a:stretch>
                  <a:fillRect l="-312" t="-6481"/>
                </a:stretch>
              </a:blipFill>
            </p:spPr>
            <p:txBody>
              <a:bodyPr/>
              <a:lstStyle/>
              <a:p>
                <a:r>
                  <a:rPr lang="en-US">
                    <a:noFill/>
                  </a:rPr>
                  <a:t> </a:t>
                </a:r>
              </a:p>
            </p:txBody>
          </p:sp>
        </mc:Fallback>
      </mc:AlternateContent>
    </p:spTree>
    <p:extLst>
      <p:ext uri="{BB962C8B-B14F-4D97-AF65-F5344CB8AC3E}">
        <p14:creationId xmlns:p14="http://schemas.microsoft.com/office/powerpoint/2010/main" val="1364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are measurement systems based on each unique two-digit combination of the numbers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b="0" i="1" dirty="0" smtClean="0">
                        <a:latin typeface="Cambria Math" panose="02040503050406030204" pitchFamily="18" charset="0"/>
                      </a:rPr>
                      <m:t>𝑎𝑛𝑑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𝟗</m:t>
                    </m:r>
                  </m:oMath>
                </a14:m>
                <a:r>
                  <a:rPr lang="en-US" sz="1600" dirty="0"/>
                  <a:t>. The other systems (antediluvian, Anunnaki, sexagesimal, etc.) share calibration values with many of the </a:t>
                </a:r>
                <a14:m>
                  <m:oMath xmlns:m="http://schemas.openxmlformats.org/officeDocument/2006/math">
                    <m:r>
                      <a:rPr lang="en-US" sz="1600" b="1" i="1" dirty="0">
                        <a:latin typeface="Cambria Math" panose="02040503050406030204" pitchFamily="18" charset="0"/>
                      </a:rPr>
                      <m:t>𝟑𝟔𝟗</m:t>
                    </m:r>
                  </m:oMath>
                </a14:m>
                <a:r>
                  <a:rPr lang="en-US" sz="1600" dirty="0"/>
                  <a:t> systems.</a:t>
                </a:r>
              </a:p>
              <a:p>
                <a:pPr indent="-246888">
                  <a:lnSpc>
                    <a:spcPct val="90000"/>
                  </a:lnSpc>
                  <a:spcAft>
                    <a:spcPts val="600"/>
                  </a:spcAft>
                </a:pPr>
                <a:endParaRPr lang="en-US" sz="1600" dirty="0"/>
              </a:p>
              <a:p>
                <a:pPr indent="-246888">
                  <a:lnSpc>
                    <a:spcPct val="90000"/>
                  </a:lnSpc>
                  <a:spcAft>
                    <a:spcPts val="600"/>
                  </a:spcAft>
                </a:pPr>
                <a:r>
                  <a:rPr lang="en-US" sz="1600" dirty="0"/>
                  <a:t>The table below shows the calibration values for the first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𝟑</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33</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39</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𝟐𝟒𝟓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820825775"/>
                  </p:ext>
                </p:extLst>
              </p:nvPr>
            </p:nvGraphicFramePr>
            <p:xfrm>
              <a:off x="1827213" y="3407735"/>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42623" r="-363609" b="-403279"/>
                          </a:stretch>
                        </a:blipFill>
                      </a:tcPr>
                    </a:tc>
                    <a:tc>
                      <a:txBody>
                        <a:bodyPr/>
                        <a:lstStyle/>
                        <a:p>
                          <a:endParaRPr lang="en-US"/>
                        </a:p>
                      </a:txBody>
                      <a:tcPr>
                        <a:blipFill>
                          <a:blip r:embed="rId4"/>
                          <a:stretch>
                            <a:fillRect l="-49780" t="-142623" r="-80470" b="-403279"/>
                          </a:stretch>
                        </a:blipFill>
                      </a:tcPr>
                    </a:tc>
                    <a:tc>
                      <a:txBody>
                        <a:bodyPr/>
                        <a:lstStyle/>
                        <a:p>
                          <a:endParaRPr lang="en-US"/>
                        </a:p>
                      </a:txBody>
                      <a:tcPr>
                        <a:blipFill>
                          <a:blip r:embed="rId4"/>
                          <a:stretch>
                            <a:fillRect l="-187500" t="-142623" r="-735" b="-403279"/>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9649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74240" y="381000"/>
            <a:ext cx="3293422" cy="1371600"/>
          </a:xfrm>
        </p:spPr>
        <p:txBody>
          <a:bodyPr vert="horz" lIns="91440" tIns="45720" rIns="91440" bIns="45720" rtlCol="0" anchor="b">
            <a:normAutofit/>
          </a:bodyPr>
          <a:lstStyle/>
          <a:p>
            <a:r>
              <a:rPr lang="en-US" sz="2600" b="1" cap="none" dirty="0"/>
              <a:t>Archeological Renaissance</a:t>
            </a:r>
          </a:p>
        </p:txBody>
      </p:sp>
      <p:sp>
        <p:nvSpPr>
          <p:cNvPr id="4" name="TextBox 3">
            <a:extLst>
              <a:ext uri="{FF2B5EF4-FFF2-40B4-BE49-F238E27FC236}">
                <a16:creationId xmlns:a16="http://schemas.microsoft.com/office/drawing/2014/main" id="{03287C0B-7E30-4D98-BAD6-34DE74AB915C}"/>
              </a:ext>
            </a:extLst>
          </p:cNvPr>
          <p:cNvSpPr txBox="1"/>
          <p:nvPr/>
        </p:nvSpPr>
        <p:spPr>
          <a:xfrm>
            <a:off x="5027612" y="914401"/>
            <a:ext cx="6629400" cy="4800600"/>
          </a:xfrm>
          <a:prstGeom prst="rect">
            <a:avLst/>
          </a:prstGeom>
        </p:spPr>
        <p:txBody>
          <a:bodyPr vert="horz" lIns="91440" tIns="45720" rIns="91440" bIns="45720" rtlCol="0">
            <a:normAutofit/>
          </a:bodyPr>
          <a:lstStyle/>
          <a:p>
            <a:pPr indent="-246888">
              <a:lnSpc>
                <a:spcPct val="90000"/>
              </a:lnSpc>
              <a:spcAft>
                <a:spcPts val="600"/>
              </a:spcAft>
            </a:pPr>
            <a:r>
              <a:rPr lang="en-US" sz="1400" b="1" dirty="0"/>
              <a:t>Grant of Current and Future Patents </a:t>
            </a:r>
          </a:p>
          <a:p>
            <a:pPr lvl="1" indent="-246888">
              <a:lnSpc>
                <a:spcPct val="90000"/>
              </a:lnSpc>
              <a:spcAft>
                <a:spcPts val="600"/>
              </a:spcAft>
            </a:pPr>
            <a:r>
              <a:rPr lang="en-US" sz="1400" dirty="0"/>
              <a:t>	</a:t>
            </a:r>
          </a:p>
          <a:p>
            <a:pPr lvl="1" indent="-246888">
              <a:lnSpc>
                <a:spcPct val="90000"/>
              </a:lnSpc>
              <a:spcAft>
                <a:spcPts val="600"/>
              </a:spcAft>
            </a:pPr>
            <a:r>
              <a:rPr lang="en-US" sz="1400" dirty="0"/>
              <a:t>	All rights to any current and future patents, having derived from any quantity of unique and/or proprietary information contained within the software program, generated by the software program, or derived from the use and/or reverse engineering of the software program are reserved. </a:t>
            </a:r>
          </a:p>
          <a:p>
            <a:pPr lvl="1" indent="-246888">
              <a:lnSpc>
                <a:spcPct val="90000"/>
              </a:lnSpc>
              <a:spcAft>
                <a:spcPts val="600"/>
              </a:spcAft>
            </a:pPr>
            <a:r>
              <a:rPr lang="en-US" sz="1400" dirty="0"/>
              <a:t>	</a:t>
            </a:r>
          </a:p>
          <a:p>
            <a:pPr lvl="1" indent="-246888">
              <a:lnSpc>
                <a:spcPct val="90000"/>
              </a:lnSpc>
              <a:spcAft>
                <a:spcPts val="600"/>
              </a:spcAft>
            </a:pPr>
            <a:r>
              <a:rPr lang="en-US" sz="1400" dirty="0"/>
              <a:t>	All reserved rights of said patents are hereby</a:t>
            </a:r>
            <a:r>
              <a:rPr lang="en-US" sz="1400" b="1" dirty="0"/>
              <a:t> granted to the public.</a:t>
            </a:r>
            <a:endParaRPr lang="en-US" sz="1400" dirty="0"/>
          </a:p>
          <a:p>
            <a:pPr indent="-246888">
              <a:lnSpc>
                <a:spcPct val="90000"/>
              </a:lnSpc>
              <a:spcAft>
                <a:spcPts val="600"/>
              </a:spcAft>
            </a:pPr>
            <a:endParaRPr lang="en-US" sz="1400" b="1" dirty="0"/>
          </a:p>
          <a:p>
            <a:pPr indent="-246888">
              <a:lnSpc>
                <a:spcPct val="90000"/>
              </a:lnSpc>
              <a:spcAft>
                <a:spcPts val="600"/>
              </a:spcAft>
            </a:pPr>
            <a:endParaRPr lang="en-US" sz="1400" b="1" dirty="0"/>
          </a:p>
          <a:p>
            <a:pPr indent="-246888">
              <a:lnSpc>
                <a:spcPct val="90000"/>
              </a:lnSpc>
              <a:spcAft>
                <a:spcPts val="600"/>
              </a:spcAft>
            </a:pPr>
            <a:r>
              <a:rPr lang="en-US" sz="1400" b="1" dirty="0"/>
              <a:t>Image Copyrights</a:t>
            </a:r>
          </a:p>
          <a:p>
            <a:pPr lvl="1" indent="-246888">
              <a:lnSpc>
                <a:spcPct val="90000"/>
              </a:lnSpc>
              <a:spcAft>
                <a:spcPts val="600"/>
              </a:spcAft>
            </a:pPr>
            <a:r>
              <a:rPr lang="en-US" sz="1400" dirty="0"/>
              <a:t>	</a:t>
            </a:r>
          </a:p>
          <a:p>
            <a:pPr lvl="1" indent="-246888">
              <a:lnSpc>
                <a:spcPct val="90000"/>
              </a:lnSpc>
              <a:spcAft>
                <a:spcPts val="600"/>
              </a:spcAft>
            </a:pPr>
            <a:r>
              <a:rPr lang="en-US" sz="1400" dirty="0"/>
              <a:t>	Some images used in this document were acquired through a </a:t>
            </a:r>
            <a:r>
              <a:rPr lang="en-US" sz="1400" b="1" dirty="0"/>
              <a:t>public</a:t>
            </a:r>
            <a:r>
              <a:rPr lang="en-US" sz="1400" dirty="0"/>
              <a:t> image search engine and their use is covered under United States “fair use” laws for academic/non-commercial distribution. However, some images may be subject to additional copyright(s) and/or commercial redistribution restrictions.</a:t>
            </a:r>
          </a:p>
        </p:txBody>
      </p:sp>
      <p:sp>
        <p:nvSpPr>
          <p:cNvPr id="15" name="Text Placeholder 3">
            <a:extLst>
              <a:ext uri="{FF2B5EF4-FFF2-40B4-BE49-F238E27FC236}">
                <a16:creationId xmlns:a16="http://schemas.microsoft.com/office/drawing/2014/main" id="{F8896FD3-0236-4B1E-B977-831A52382D77}"/>
              </a:ext>
            </a:extLst>
          </p:cNvPr>
          <p:cNvSpPr>
            <a:spLocks noGrp="1"/>
          </p:cNvSpPr>
          <p:nvPr>
            <p:ph type="body" sz="half" idx="2"/>
          </p:nvPr>
        </p:nvSpPr>
        <p:spPr>
          <a:xfrm>
            <a:off x="5027612" y="381000"/>
            <a:ext cx="6629400" cy="381000"/>
          </a:xfrm>
        </p:spPr>
        <p:txBody>
          <a:bodyPr>
            <a:normAutofit/>
          </a:bodyPr>
          <a:lstStyle/>
          <a:p>
            <a:r>
              <a:rPr lang="en-US" sz="1800" b="1" cap="none" dirty="0">
                <a:solidFill>
                  <a:schemeClr val="tx1"/>
                </a:solidFill>
              </a:rPr>
              <a:t>This Information Shall Remain Free</a:t>
            </a:r>
            <a:endParaRPr lang="en-US" sz="1600" b="1" dirty="0">
              <a:solidFill>
                <a:schemeClr val="tx1"/>
              </a:solidFill>
            </a:endParaRPr>
          </a:p>
        </p:txBody>
      </p:sp>
      <p:sp>
        <p:nvSpPr>
          <p:cNvPr id="6" name="Text Placeholder 3">
            <a:extLst>
              <a:ext uri="{FF2B5EF4-FFF2-40B4-BE49-F238E27FC236}">
                <a16:creationId xmlns:a16="http://schemas.microsoft.com/office/drawing/2014/main" id="{D1F12B24-2039-4697-8A13-6826CA5F9E64}"/>
              </a:ext>
            </a:extLst>
          </p:cNvPr>
          <p:cNvSpPr txBox="1">
            <a:spLocks/>
          </p:cNvSpPr>
          <p:nvPr/>
        </p:nvSpPr>
        <p:spPr bwMode="white">
          <a:xfrm>
            <a:off x="1217612" y="2057400"/>
            <a:ext cx="3293422" cy="3657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400"/>
              </a:spcBef>
              <a:buFont typeface="Euphemia" pitchFamily="34" charset="0"/>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600"/>
              </a:spcBef>
              <a:buFont typeface="Euphemia"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Font typeface="Euphemia"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600"/>
              </a:spcBef>
              <a:buFont typeface="Euphemia"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8pPr>
            <a:lvl9pPr marL="3657600" indent="0" algn="l" defTabSz="914400" rtl="0" eaLnBrk="1" latinLnBrk="0" hangingPunct="1">
              <a:lnSpc>
                <a:spcPct val="90000"/>
              </a:lnSpc>
              <a:spcBef>
                <a:spcPts val="600"/>
              </a:spcBef>
              <a:buFont typeface="Euphemia" pitchFamily="34" charset="0"/>
              <a:buNone/>
              <a:defRPr sz="900" kern="1200" baseline="0">
                <a:solidFill>
                  <a:schemeClr val="tx1"/>
                </a:solidFill>
                <a:latin typeface="+mn-lt"/>
                <a:ea typeface="+mn-ea"/>
                <a:cs typeface="+mn-cs"/>
              </a:defRPr>
            </a:lvl9pPr>
          </a:lstStyle>
          <a:p>
            <a:pPr>
              <a:lnSpc>
                <a:spcPct val="200000"/>
              </a:lnSpc>
            </a:pPr>
            <a:r>
              <a:rPr lang="en-US" sz="1800" b="1" dirty="0"/>
              <a:t>Part I: Ants</a:t>
            </a:r>
          </a:p>
          <a:p>
            <a:pPr>
              <a:lnSpc>
                <a:spcPct val="200000"/>
              </a:lnSpc>
            </a:pPr>
            <a:r>
              <a:rPr lang="en-US" sz="1800" b="1" dirty="0"/>
              <a:t>Part II: Pivots</a:t>
            </a:r>
          </a:p>
          <a:p>
            <a:pPr>
              <a:lnSpc>
                <a:spcPct val="200000"/>
              </a:lnSpc>
            </a:pPr>
            <a:r>
              <a:rPr lang="en-US" sz="1800" b="1" dirty="0"/>
              <a:t>Part III: Projections</a:t>
            </a:r>
          </a:p>
          <a:p>
            <a:pPr>
              <a:lnSpc>
                <a:spcPct val="200000"/>
              </a:lnSpc>
            </a:pPr>
            <a:r>
              <a:rPr lang="en-US" sz="1800" b="1" dirty="0"/>
              <a:t>Part IV: Frames</a:t>
            </a:r>
          </a:p>
          <a:p>
            <a:pPr>
              <a:lnSpc>
                <a:spcPct val="200000"/>
              </a:lnSpc>
            </a:pPr>
            <a:endParaRPr lang="en-US" sz="1800" b="1" dirty="0"/>
          </a:p>
          <a:p>
            <a:endParaRPr lang="en-US" sz="1800" b="1" dirty="0"/>
          </a:p>
        </p:txBody>
      </p:sp>
      <p:sp>
        <p:nvSpPr>
          <p:cNvPr id="7" name="TextBox 6">
            <a:extLst>
              <a:ext uri="{FF2B5EF4-FFF2-40B4-BE49-F238E27FC236}">
                <a16:creationId xmlns:a16="http://schemas.microsoft.com/office/drawing/2014/main" id="{E54FE3AE-457D-4ECC-92E1-C44CAD886F45}"/>
              </a:ext>
            </a:extLst>
          </p:cNvPr>
          <p:cNvSpPr txBox="1"/>
          <p:nvPr/>
        </p:nvSpPr>
        <p:spPr>
          <a:xfrm>
            <a:off x="4951412" y="6557575"/>
            <a:ext cx="6201400" cy="276999"/>
          </a:xfrm>
          <a:prstGeom prst="rect">
            <a:avLst/>
          </a:prstGeom>
          <a:noFill/>
        </p:spPr>
        <p:txBody>
          <a:bodyPr wrap="square" rtlCol="0">
            <a:spAutoFit/>
          </a:bodyPr>
          <a:lstStyle/>
          <a:p>
            <a:r>
              <a:rPr lang="en-US" sz="1200" dirty="0">
                <a:hlinkClick r:id="rId3"/>
              </a:rPr>
              <a:t>https://www.dmlp.org/legal-guide/fair-use</a:t>
            </a:r>
            <a:endParaRPr lang="en-US" sz="1200" dirty="0"/>
          </a:p>
        </p:txBody>
      </p:sp>
    </p:spTree>
    <p:extLst>
      <p:ext uri="{BB962C8B-B14F-4D97-AF65-F5344CB8AC3E}">
        <p14:creationId xmlns:p14="http://schemas.microsoft.com/office/powerpoint/2010/main" val="426057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𝟔</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63</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66</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69</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806928661"/>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p:spTree>
    <p:extLst>
      <p:ext uri="{BB962C8B-B14F-4D97-AF65-F5344CB8AC3E}">
        <p14:creationId xmlns:p14="http://schemas.microsoft.com/office/powerpoint/2010/main" val="340700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884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calibration values for the second set of the </a:t>
                </a:r>
                <a14:m>
                  <m:oMath xmlns:m="http://schemas.openxmlformats.org/officeDocument/2006/math">
                    <m:r>
                      <a:rPr lang="en-US" sz="1600" b="1" i="1" dirty="0" smtClean="0">
                        <a:latin typeface="Cambria Math" panose="02040503050406030204" pitchFamily="18" charset="0"/>
                      </a:rPr>
                      <m:t>𝟑𝟔𝟗</m:t>
                    </m:r>
                  </m:oMath>
                </a14:m>
                <a:r>
                  <a:rPr lang="en-US" sz="1600" dirty="0"/>
                  <a:t> systems (</a:t>
                </a:r>
                <a14:m>
                  <m:oMath xmlns:m="http://schemas.openxmlformats.org/officeDocument/2006/math">
                    <m:r>
                      <a:rPr lang="en-US" sz="1600" b="1" i="1" dirty="0" smtClean="0">
                        <a:latin typeface="Cambria Math" panose="02040503050406030204" pitchFamily="18" charset="0"/>
                      </a:rPr>
                      <m:t>𝟗</m:t>
                    </m:r>
                  </m:oMath>
                </a14:m>
                <a:r>
                  <a:rPr lang="en-US" sz="1600" b="1" dirty="0"/>
                  <a:t>-based</a:t>
                </a:r>
                <a:r>
                  <a:rPr lang="en-US" sz="1600" dirty="0"/>
                  <a:t>).</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884467"/>
              </a:xfrm>
              <a:prstGeom prst="rect">
                <a:avLst/>
              </a:prstGeom>
              <a:blipFill>
                <a:blip r:embed="rId2"/>
                <a:stretch>
                  <a:fillRect l="-312" t="-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a:t>
                </a:r>
                <a14:m>
                  <m:oMath xmlns:m="http://schemas.openxmlformats.org/officeDocument/2006/math">
                    <m:r>
                      <a:rPr lang="en-US" sz="1800" b="1" i="1" dirty="0" smtClean="0">
                        <a:latin typeface="Cambria Math" panose="02040503050406030204" pitchFamily="18" charset="0"/>
                      </a:rPr>
                      <m:t>𝟑𝟔𝟗</m:t>
                    </m:r>
                  </m:oMath>
                </a14:m>
                <a:r>
                  <a:rPr lang="en-US" sz="1800" b="1" dirty="0"/>
                  <a:t> Systems</a:t>
                </a:r>
                <a:endParaRPr lang="en-US" sz="1800" b="1" dirty="0">
                  <a:solidFill>
                    <a:srgbClr val="465562"/>
                  </a:solidFill>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990600"/>
                <a:ext cx="9782800" cy="512865"/>
              </a:xfrm>
              <a:prstGeom prst="rect">
                <a:avLst/>
              </a:prstGeom>
              <a:blipFill>
                <a:blip r:embed="rId3"/>
                <a:stretch>
                  <a:fillRect l="-49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24892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13063085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90</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𝟓𝟔𝟕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35592691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93</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𝟓𝟖𝟓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96</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99</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𝟔𝟐𝟑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755664869"/>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4204273"/>
                  </p:ext>
                </p:extLst>
              </p:nvPr>
            </p:nvGraphicFramePr>
            <p:xfrm>
              <a:off x="1791953" y="2395220"/>
              <a:ext cx="9518859" cy="2372360"/>
            </p:xfrm>
            <a:graphic>
              <a:graphicData uri="http://schemas.openxmlformats.org/drawingml/2006/table">
                <a:tbl>
                  <a:tblPr firstRow="1" bandRow="1">
                    <a:tableStyleId>{073A0DAA-6AF3-43AB-8588-CEC1D06C72B9}</a:tableStyleId>
                  </a:tblPr>
                  <a:tblGrid>
                    <a:gridCol w="2057400">
                      <a:extLst>
                        <a:ext uri="{9D8B030D-6E8A-4147-A177-3AD203B41FA5}">
                          <a16:colId xmlns:a16="http://schemas.microsoft.com/office/drawing/2014/main" val="942920816"/>
                        </a:ext>
                      </a:extLst>
                    </a:gridCol>
                    <a:gridCol w="4147546">
                      <a:extLst>
                        <a:ext uri="{9D8B030D-6E8A-4147-A177-3AD203B41FA5}">
                          <a16:colId xmlns:a16="http://schemas.microsoft.com/office/drawing/2014/main" val="2886636609"/>
                        </a:ext>
                      </a:extLst>
                    </a:gridCol>
                    <a:gridCol w="3313913">
                      <a:extLst>
                        <a:ext uri="{9D8B030D-6E8A-4147-A177-3AD203B41FA5}">
                          <a16:colId xmlns:a16="http://schemas.microsoft.com/office/drawing/2014/main" val="1113196973"/>
                        </a:ext>
                      </a:extLst>
                    </a:gridCol>
                  </a:tblGrid>
                  <a:tr h="518160">
                    <a:tc>
                      <a:txBody>
                        <a:bodyPr/>
                        <a:lstStyle/>
                        <a:p>
                          <a:pPr algn="ctr"/>
                          <a:r>
                            <a:rPr lang="en-US" sz="1400" dirty="0"/>
                            <a:t>Number</a:t>
                          </a:r>
                        </a:p>
                      </a:txBody>
                      <a:tcPr/>
                    </a:tc>
                    <a:tc>
                      <a:txBody>
                        <a:bodyPr/>
                        <a:lstStyle/>
                        <a:p>
                          <a:pPr algn="ctr"/>
                          <a:r>
                            <a:rPr lang="en-US" sz="1400" dirty="0"/>
                            <a:t>Calibration Value</a:t>
                          </a:r>
                        </a:p>
                        <a:p>
                          <a:pPr algn="ctr"/>
                          <a:r>
                            <a:rPr lang="en-US" sz="1400" dirty="0"/>
                            <a:t>(Circumference-Based)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p>
                          <a:pPr algn="ctr"/>
                          <a:r>
                            <a:rPr lang="en-US" sz="1400" dirty="0"/>
                            <a:t>(Radius-Based)</a:t>
                          </a:r>
                        </a:p>
                      </a:txBody>
                      <a:tcPr/>
                    </a:tc>
                    <a:extLst>
                      <a:ext uri="{0D108BD9-81ED-4DB2-BD59-A6C34878D82A}">
                        <a16:rowId xmlns:a16="http://schemas.microsoft.com/office/drawing/2014/main" val="1745595342"/>
                      </a:ext>
                    </a:extLst>
                  </a:tr>
                  <a:tr h="370840">
                    <a:tc>
                      <a:txBody>
                        <a:bodyPr/>
                        <a:lstStyle/>
                        <a:p>
                          <a:endParaRPr lang="en-US"/>
                        </a:p>
                      </a:txBody>
                      <a:tcPr>
                        <a:blipFill>
                          <a:blip r:embed="rId4"/>
                          <a:stretch>
                            <a:fillRect l="-296" t="-138710" r="-363609" b="-396774"/>
                          </a:stretch>
                        </a:blipFill>
                      </a:tcPr>
                    </a:tc>
                    <a:tc>
                      <a:txBody>
                        <a:bodyPr/>
                        <a:lstStyle/>
                        <a:p>
                          <a:endParaRPr lang="en-US"/>
                        </a:p>
                      </a:txBody>
                      <a:tcPr>
                        <a:blipFill>
                          <a:blip r:embed="rId4"/>
                          <a:stretch>
                            <a:fillRect l="-49780" t="-138710" r="-80470" b="-396774"/>
                          </a:stretch>
                        </a:blipFill>
                      </a:tcPr>
                    </a:tc>
                    <a:tc>
                      <a:txBody>
                        <a:bodyPr/>
                        <a:lstStyle/>
                        <a:p>
                          <a:endParaRPr lang="en-US"/>
                        </a:p>
                      </a:txBody>
                      <a:tcPr>
                        <a:blipFill>
                          <a:blip r:embed="rId4"/>
                          <a:stretch>
                            <a:fillRect l="-187500" t="-138710" r="-735" b="-396774"/>
                          </a:stretch>
                        </a:blipFill>
                      </a:tcPr>
                    </a:tc>
                    <a:extLst>
                      <a:ext uri="{0D108BD9-81ED-4DB2-BD59-A6C34878D82A}">
                        <a16:rowId xmlns:a16="http://schemas.microsoft.com/office/drawing/2014/main" val="1306308581"/>
                      </a:ext>
                    </a:extLst>
                  </a:tr>
                  <a:tr h="370840">
                    <a:tc>
                      <a:txBody>
                        <a:bodyPr/>
                        <a:lstStyle/>
                        <a:p>
                          <a:endParaRPr lang="en-US"/>
                        </a:p>
                      </a:txBody>
                      <a:tcPr>
                        <a:blipFill>
                          <a:blip r:embed="rId4"/>
                          <a:stretch>
                            <a:fillRect l="-296" t="-242623" r="-363609" b="-303279"/>
                          </a:stretch>
                        </a:blipFill>
                      </a:tcPr>
                    </a:tc>
                    <a:tc>
                      <a:txBody>
                        <a:bodyPr/>
                        <a:lstStyle/>
                        <a:p>
                          <a:endParaRPr lang="en-US"/>
                        </a:p>
                      </a:txBody>
                      <a:tcPr>
                        <a:blipFill>
                          <a:blip r:embed="rId4"/>
                          <a:stretch>
                            <a:fillRect l="-49780" t="-242623" r="-80470" b="-303279"/>
                          </a:stretch>
                        </a:blipFill>
                      </a:tcPr>
                    </a:tc>
                    <a:tc>
                      <a:txBody>
                        <a:bodyPr/>
                        <a:lstStyle/>
                        <a:p>
                          <a:endParaRPr lang="en-US"/>
                        </a:p>
                      </a:txBody>
                      <a:tcPr>
                        <a:blipFill>
                          <a:blip r:embed="rId4"/>
                          <a:stretch>
                            <a:fillRect l="-187500" t="-242623" r="-735" b="-303279"/>
                          </a:stretch>
                        </a:blipFill>
                      </a:tcPr>
                    </a:tc>
                    <a:extLst>
                      <a:ext uri="{0D108BD9-81ED-4DB2-BD59-A6C34878D82A}">
                        <a16:rowId xmlns:a16="http://schemas.microsoft.com/office/drawing/2014/main" val="3559269109"/>
                      </a:ext>
                    </a:extLst>
                  </a:tr>
                  <a:tr h="370840">
                    <a:tc>
                      <a:txBody>
                        <a:bodyPr/>
                        <a:lstStyle/>
                        <a:p>
                          <a:endParaRPr lang="en-US"/>
                        </a:p>
                      </a:txBody>
                      <a:tcPr>
                        <a:blipFill>
                          <a:blip r:embed="rId4"/>
                          <a:stretch>
                            <a:fillRect l="-296" t="-342623" r="-363609" b="-203279"/>
                          </a:stretch>
                        </a:blipFill>
                      </a:tcPr>
                    </a:tc>
                    <a:tc>
                      <a:txBody>
                        <a:bodyPr/>
                        <a:lstStyle/>
                        <a:p>
                          <a:endParaRPr lang="en-US"/>
                        </a:p>
                      </a:txBody>
                      <a:tcPr>
                        <a:blipFill>
                          <a:blip r:embed="rId4"/>
                          <a:stretch>
                            <a:fillRect l="-49780" t="-342623" r="-80470" b="-203279"/>
                          </a:stretch>
                        </a:blipFill>
                      </a:tcPr>
                    </a:tc>
                    <a:tc>
                      <a:txBody>
                        <a:bodyPr/>
                        <a:lstStyle/>
                        <a:p>
                          <a:endParaRPr lang="en-US"/>
                        </a:p>
                      </a:txBody>
                      <a:tcPr>
                        <a:blipFill>
                          <a:blip r:embed="rId4"/>
                          <a:stretch>
                            <a:fillRect l="-187500" t="-342623" r="-735" b="-203279"/>
                          </a:stretch>
                        </a:blipFill>
                      </a:tcPr>
                    </a:tc>
                    <a:extLst>
                      <a:ext uri="{0D108BD9-81ED-4DB2-BD59-A6C34878D82A}">
                        <a16:rowId xmlns:a16="http://schemas.microsoft.com/office/drawing/2014/main" val="2707817830"/>
                      </a:ext>
                    </a:extLst>
                  </a:tr>
                  <a:tr h="370840">
                    <a:tc>
                      <a:txBody>
                        <a:bodyPr/>
                        <a:lstStyle/>
                        <a:p>
                          <a:endParaRPr lang="en-US"/>
                        </a:p>
                      </a:txBody>
                      <a:tcPr>
                        <a:blipFill>
                          <a:blip r:embed="rId4"/>
                          <a:stretch>
                            <a:fillRect l="-296" t="-442623" r="-363609" b="-103279"/>
                          </a:stretch>
                        </a:blipFill>
                      </a:tcPr>
                    </a:tc>
                    <a:tc>
                      <a:txBody>
                        <a:bodyPr/>
                        <a:lstStyle/>
                        <a:p>
                          <a:endParaRPr lang="en-US"/>
                        </a:p>
                      </a:txBody>
                      <a:tcPr>
                        <a:blipFill>
                          <a:blip r:embed="rId4"/>
                          <a:stretch>
                            <a:fillRect l="-49780" t="-442623" r="-80470" b="-103279"/>
                          </a:stretch>
                        </a:blipFill>
                      </a:tcPr>
                    </a:tc>
                    <a:tc>
                      <a:txBody>
                        <a:bodyPr/>
                        <a:lstStyle/>
                        <a:p>
                          <a:endParaRPr lang="en-US"/>
                        </a:p>
                      </a:txBody>
                      <a:tcPr>
                        <a:blipFill>
                          <a:blip r:embed="rId4"/>
                          <a:stretch>
                            <a:fillRect l="-187500" t="-442623" r="-735" b="-103279"/>
                          </a:stretch>
                        </a:blipFill>
                      </a:tcPr>
                    </a:tc>
                    <a:extLst>
                      <a:ext uri="{0D108BD9-81ED-4DB2-BD59-A6C34878D82A}">
                        <a16:rowId xmlns:a16="http://schemas.microsoft.com/office/drawing/2014/main" val="2747536387"/>
                      </a:ext>
                    </a:extLst>
                  </a:tr>
                  <a:tr h="370840">
                    <a:tc>
                      <a:txBody>
                        <a:bodyPr/>
                        <a:lstStyle/>
                        <a:p>
                          <a:endParaRPr lang="en-US"/>
                        </a:p>
                      </a:txBody>
                      <a:tcPr>
                        <a:blipFill>
                          <a:blip r:embed="rId4"/>
                          <a:stretch>
                            <a:fillRect l="-296" t="-542623" r="-363609" b="-3279"/>
                          </a:stretch>
                        </a:blipFill>
                      </a:tcPr>
                    </a:tc>
                    <a:tc>
                      <a:txBody>
                        <a:bodyPr/>
                        <a:lstStyle/>
                        <a:p>
                          <a:endParaRPr lang="en-US"/>
                        </a:p>
                      </a:txBody>
                      <a:tcPr>
                        <a:blipFill>
                          <a:blip r:embed="rId4"/>
                          <a:stretch>
                            <a:fillRect l="-49780" t="-542623" r="-80470" b="-3279"/>
                          </a:stretch>
                        </a:blipFill>
                      </a:tcPr>
                    </a:tc>
                    <a:tc>
                      <a:txBody>
                        <a:bodyPr/>
                        <a:lstStyle/>
                        <a:p>
                          <a:endParaRPr lang="en-US"/>
                        </a:p>
                      </a:txBody>
                      <a:tcPr>
                        <a:blipFill>
                          <a:blip r:embed="rId4"/>
                          <a:stretch>
                            <a:fillRect l="-187500" t="-542623" r="-735" b="-3279"/>
                          </a:stretch>
                        </a:blipFill>
                      </a:tcPr>
                    </a:tc>
                    <a:extLst>
                      <a:ext uri="{0D108BD9-81ED-4DB2-BD59-A6C34878D82A}">
                        <a16:rowId xmlns:a16="http://schemas.microsoft.com/office/drawing/2014/main" val="2755664869"/>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934970-05AF-4CC4-8D92-2C754BA89D53}"/>
                  </a:ext>
                </a:extLst>
              </p:cNvPr>
              <p:cNvSpPr txBox="1"/>
              <p:nvPr/>
            </p:nvSpPr>
            <p:spPr>
              <a:xfrm>
                <a:off x="1563270" y="5171701"/>
                <a:ext cx="9782799" cy="1457700"/>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calibration value of </a:t>
                </a:r>
                <a14:m>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twice the calibration value of the yax’xu. </a:t>
                </a:r>
              </a:p>
              <a:p>
                <a:pPr indent="-246888">
                  <a:lnSpc>
                    <a:spcPct val="90000"/>
                  </a:lnSpc>
                  <a:spcAft>
                    <a:spcPts val="600"/>
                  </a:spcAft>
                </a:pPr>
                <a:endParaRPr lang="en-US" sz="1600"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𝟒𝟖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0" i="1" dirty="0" smtClean="0">
                          <a:latin typeface="Cambria Math" panose="02040503050406030204" pitchFamily="18" charset="0"/>
                        </a:rPr>
                        <m:t>(</m:t>
                      </m:r>
                      <m:r>
                        <a:rPr lang="en-US" sz="1600" b="0" i="1" dirty="0" smtClean="0">
                          <a:latin typeface="Cambria Math" panose="02040503050406030204" pitchFamily="18" charset="0"/>
                        </a:rPr>
                        <m:t>𝑦𝑎</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𝑥</m:t>
                          </m:r>
                        </m:e>
                        <m:sup>
                          <m:r>
                            <a:rPr lang="en-US" sz="1600" b="0" i="1" dirty="0" smtClean="0">
                              <a:latin typeface="Cambria Math" panose="02040503050406030204" pitchFamily="18" charset="0"/>
                            </a:rPr>
                            <m:t>′</m:t>
                          </m:r>
                        </m:sup>
                      </m:sSup>
                      <m:r>
                        <a:rPr lang="en-US" sz="1600" b="0" i="1" dirty="0" smtClean="0">
                          <a:latin typeface="Cambria Math" panose="02040503050406030204" pitchFamily="18" charset="0"/>
                        </a:rPr>
                        <m:t>𝑥𝑢</m:t>
                      </m:r>
                      <m:r>
                        <a:rPr lang="en-US" sz="1600" b="0" i="1" dirty="0" smtClean="0">
                          <a:latin typeface="Cambria Math" panose="02040503050406030204" pitchFamily="18" charset="0"/>
                        </a:rPr>
                        <m:t>)</m:t>
                      </m:r>
                    </m:oMath>
                  </m:oMathPara>
                </a14:m>
                <a:endParaRPr lang="en-US" sz="1600" dirty="0"/>
              </a:p>
              <a:p>
                <a:pPr indent="-246888">
                  <a:lnSpc>
                    <a:spcPct val="90000"/>
                  </a:lnSpc>
                  <a:spcAft>
                    <a:spcPts val="600"/>
                  </a:spcAft>
                </a:pPr>
                <a:endParaRPr lang="en-US" sz="1600" dirty="0"/>
              </a:p>
            </p:txBody>
          </p:sp>
        </mc:Choice>
        <mc:Fallback xmlns="">
          <p:sp>
            <p:nvSpPr>
              <p:cNvPr id="6" name="TextBox 5">
                <a:extLst>
                  <a:ext uri="{FF2B5EF4-FFF2-40B4-BE49-F238E27FC236}">
                    <a16:creationId xmlns:a16="http://schemas.microsoft.com/office/drawing/2014/main" id="{51934970-05AF-4CC4-8D92-2C754BA89D53}"/>
                  </a:ext>
                </a:extLst>
              </p:cNvPr>
              <p:cNvSpPr txBox="1">
                <a:spLocks noRot="1" noChangeAspect="1" noMove="1" noResize="1" noEditPoints="1" noAdjustHandles="1" noChangeArrowheads="1" noChangeShapeType="1" noTextEdit="1"/>
              </p:cNvSpPr>
              <p:nvPr/>
            </p:nvSpPr>
            <p:spPr>
              <a:xfrm>
                <a:off x="1563270" y="5171701"/>
                <a:ext cx="9782799" cy="1457700"/>
              </a:xfrm>
              <a:prstGeom prst="rect">
                <a:avLst/>
              </a:prstGeom>
              <a:blipFill>
                <a:blip r:embed="rId5"/>
                <a:stretch>
                  <a:fillRect l="-312" t="-2917"/>
                </a:stretch>
              </a:blipFill>
            </p:spPr>
            <p:txBody>
              <a:bodyPr/>
              <a:lstStyle/>
              <a:p>
                <a:r>
                  <a:rPr lang="en-US">
                    <a:noFill/>
                  </a:rPr>
                  <a:t> </a:t>
                </a:r>
              </a:p>
            </p:txBody>
          </p:sp>
        </mc:Fallback>
      </mc:AlternateContent>
    </p:spTree>
    <p:extLst>
      <p:ext uri="{BB962C8B-B14F-4D97-AF65-F5344CB8AC3E}">
        <p14:creationId xmlns:p14="http://schemas.microsoft.com/office/powerpoint/2010/main" val="3451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4780067"/>
              </a:xfrm>
              <a:prstGeom prst="rect">
                <a:avLst/>
              </a:prstGeom>
            </p:spPr>
            <p:txBody>
              <a:bodyPr vert="horz" lIns="91440" tIns="45720" rIns="91440" bIns="45720" rtlCol="0">
                <a:normAutofit/>
              </a:bodyPr>
              <a:lstStyle/>
              <a:p>
                <a:pPr indent="-246888">
                  <a:lnSpc>
                    <a:spcPct val="90000"/>
                  </a:lnSpc>
                  <a:spcAft>
                    <a:spcPts val="600"/>
                  </a:spcAft>
                </a:pPr>
                <a:r>
                  <a:rPr lang="en-US" sz="1600" dirty="0"/>
                  <a:t>Each unique measurement system (calibration value) creates has a unique value for the orbital radius of the Moon (the distance from the Earth to the Moon). </a:t>
                </a:r>
              </a:p>
              <a:p>
                <a:pPr indent="-246888">
                  <a:lnSpc>
                    <a:spcPct val="90000"/>
                  </a:lnSpc>
                  <a:spcAft>
                    <a:spcPts val="600"/>
                  </a:spcAft>
                </a:pPr>
                <a:endParaRPr lang="en-US" sz="1600" dirty="0"/>
              </a:p>
              <a:p>
                <a:pPr indent="-246888">
                  <a:lnSpc>
                    <a:spcPct val="90000"/>
                  </a:lnSpc>
                  <a:spcAft>
                    <a:spcPts val="600"/>
                  </a:spcAft>
                </a:pPr>
                <a:r>
                  <a:rPr lang="en-US" sz="1600" dirty="0"/>
                  <a:t>For example, the measurement system with a calibration value of </a:t>
                </a:r>
                <a14:m>
                  <m:oMath xmlns:m="http://schemas.openxmlformats.org/officeDocument/2006/math">
                    <m:r>
                      <a:rPr lang="en-US" sz="1600" b="1" i="1" dirty="0">
                        <a:latin typeface="Cambria Math" panose="02040503050406030204" pitchFamily="18" charset="0"/>
                      </a:rPr>
                      <m:t>𝟔</m:t>
                    </m:r>
                    <m:r>
                      <a:rPr lang="en-US" sz="1600" b="1" i="1" dirty="0">
                        <a:latin typeface="Cambria Math" panose="02040503050406030204" pitchFamily="18" charset="0"/>
                      </a:rPr>
                      <m:t>,</m:t>
                    </m:r>
                    <m:r>
                      <a:rPr lang="en-US" sz="1600" b="1" i="1" dirty="0">
                        <a:latin typeface="Cambria Math" panose="02040503050406030204" pitchFamily="18" charset="0"/>
                      </a:rPr>
                      <m:t>𝟓𝟔𝟐</m:t>
                    </m:r>
                    <m:r>
                      <a:rPr lang="en-US" sz="1600" b="1" i="1" dirty="0">
                        <a:latin typeface="Cambria Math" panose="02040503050406030204" pitchFamily="18" charset="0"/>
                      </a:rPr>
                      <m:t>,</m:t>
                    </m:r>
                    <m:r>
                      <a:rPr lang="en-US" sz="1600" b="1" i="1" dirty="0">
                        <a:latin typeface="Cambria Math" panose="02040503050406030204" pitchFamily="18" charset="0"/>
                      </a:rPr>
                      <m:t>𝟓𝟎𝟎</m:t>
                    </m:r>
                    <m:r>
                      <a:rPr lang="en-US" sz="1600" b="1" i="1" dirty="0">
                        <a:latin typeface="Cambria Math" panose="02040503050406030204" pitchFamily="18" charset="0"/>
                      </a:rPr>
                      <m:t> </m:t>
                    </m:r>
                  </m:oMath>
                </a14:m>
                <a:r>
                  <a:rPr lang="en-US" sz="1600" dirty="0"/>
                  <a:t> creates a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0" i="0" dirty="0" smtClean="0">
                        <a:latin typeface="Cambria Math" panose="02040503050406030204" pitchFamily="18" charset="0"/>
                      </a:rPr>
                      <m:t>−</m:t>
                    </m:r>
                  </m:oMath>
                </a14:m>
                <a:r>
                  <a:rPr lang="en-US" sz="1600" dirty="0"/>
                  <a:t>unit equatorial circumference of Saturn (in that measurement system). With this system, the orbital radius of the Moon is </a:t>
                </a:r>
                <a14:m>
                  <m:oMath xmlns:m="http://schemas.openxmlformats.org/officeDocument/2006/math">
                    <m:r>
                      <a:rPr lang="en-US" sz="1600" b="1" i="1" dirty="0" smtClean="0">
                        <a:latin typeface="Cambria Math" panose="02040503050406030204" pitchFamily="18" charset="0"/>
                      </a:rPr>
                      <m:t>𝟔𝟑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This represents the sacred cubit. </a:t>
                </a:r>
              </a:p>
              <a:p>
                <a:pPr indent="-246888">
                  <a:lnSpc>
                    <a:spcPct val="90000"/>
                  </a:lnSpc>
                  <a:spcAft>
                    <a:spcPts val="600"/>
                  </a:spcAft>
                </a:pPr>
                <a:endParaRPr lang="en-US" sz="1600" dirty="0"/>
              </a:p>
              <a:p>
                <a:pPr indent="-246888">
                  <a:lnSpc>
                    <a:spcPct val="90000"/>
                  </a:lnSpc>
                  <a:spcAft>
                    <a:spcPts val="600"/>
                  </a:spcAft>
                </a:pPr>
                <a:r>
                  <a:rPr lang="en-US" sz="1600" dirty="0"/>
                  <a:t>The ratio of the Moon’s orbit to the calibration value of the measurement system is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𝟔𝟎𝟎𝟒</m:t>
                    </m:r>
                    <m:r>
                      <a:rPr lang="en-US" sz="1600" b="1" i="1" dirty="0" smtClean="0">
                        <a:latin typeface="Cambria Math" panose="02040503050406030204" pitchFamily="18" charset="0"/>
                      </a:rPr>
                      <m:t>.</m:t>
                    </m:r>
                    <m:r>
                      <a:rPr lang="en-US" sz="1600" b="1" i="0" dirty="0" smtClean="0">
                        <a:latin typeface="Cambria Math" panose="02040503050406030204" pitchFamily="18" charset="0"/>
                      </a:rPr>
                      <m:t> </m:t>
                    </m:r>
                  </m:oMath>
                </a14:m>
                <a:r>
                  <a:rPr lang="en-US" sz="1600" dirty="0"/>
                  <a:t>This ratio has been rounded to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𝟔𝟎𝟎</m:t>
                    </m:r>
                  </m:oMath>
                </a14:m>
                <a:r>
                  <a:rPr lang="en-US" sz="1600" dirty="0"/>
                  <a:t> in all calculations. </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𝟑𝟔𝟗</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𝒔𝒚𝒔𝒕𝒆𝒎𝒔</m:t>
                      </m:r>
                      <m:r>
                        <a:rPr lang="en-US" sz="1600" b="1" i="1" dirty="0" smtClean="0">
                          <a:latin typeface="Cambria Math" panose="02040503050406030204" pitchFamily="18" charset="0"/>
                        </a:rPr>
                        <m:t>)</m:t>
                      </m:r>
                    </m:oMath>
                  </m:oMathPara>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4780067"/>
              </a:xfrm>
              <a:prstGeom prst="rect">
                <a:avLst/>
              </a:prstGeom>
              <a:blipFill>
                <a:blip r:embed="rId2"/>
                <a:stretch>
                  <a:fillRect l="-312" t="-892"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p>
        </p:txBody>
      </p:sp>
    </p:spTree>
    <p:extLst>
      <p:ext uri="{BB962C8B-B14F-4D97-AF65-F5344CB8AC3E}">
        <p14:creationId xmlns:p14="http://schemas.microsoft.com/office/powerpoint/2010/main" val="67252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Standard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𝟔𝟐𝟗</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𝟑𝟕𝟔</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𝟎𝟖𝟖</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𝟖𝟖𝟔</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64523016"/>
                  </p:ext>
                </p:extLst>
              </p:nvPr>
            </p:nvGraphicFramePr>
            <p:xfrm>
              <a:off x="2284412" y="23622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Inch</a:t>
                          </a:r>
                        </a:p>
                      </a:txBody>
                      <a:tcPr/>
                    </a:tc>
                    <a:tc>
                      <a:txBody>
                        <a:bodyPr/>
                        <a:lstStyle/>
                        <a:p>
                          <a:endParaRPr lang="en-US"/>
                        </a:p>
                      </a:txBody>
                      <a:tcPr>
                        <a:blipFill>
                          <a:blip r:embed="rId2"/>
                          <a:stretch>
                            <a:fillRect l="-52282" t="-83607" r="-100622" b="-503279"/>
                          </a:stretch>
                        </a:blipFill>
                      </a:tcPr>
                    </a:tc>
                    <a:tc>
                      <a:txBody>
                        <a:bodyPr/>
                        <a:lstStyle/>
                        <a:p>
                          <a:endParaRPr lang="en-US"/>
                        </a:p>
                      </a:txBody>
                      <a:tcPr>
                        <a:blipFill>
                          <a:blip r:embed="rId2"/>
                          <a:stretch>
                            <a:fillRect l="-152599" t="-83607" r="-832" b="-503279"/>
                          </a:stretch>
                        </a:blipFill>
                      </a:tcPr>
                    </a:tc>
                    <a:extLst>
                      <a:ext uri="{0D108BD9-81ED-4DB2-BD59-A6C34878D82A}">
                        <a16:rowId xmlns:a16="http://schemas.microsoft.com/office/drawing/2014/main" val="1121925249"/>
                      </a:ext>
                    </a:extLst>
                  </a:tr>
                  <a:tr h="370840">
                    <a:tc>
                      <a:txBody>
                        <a:bodyPr/>
                        <a:lstStyle/>
                        <a:p>
                          <a:r>
                            <a:rPr lang="en-US" sz="1400" b="1" dirty="0"/>
                            <a:t>Foot</a:t>
                          </a:r>
                        </a:p>
                      </a:txBody>
                      <a:tcPr/>
                    </a:tc>
                    <a:tc>
                      <a:txBody>
                        <a:bodyPr/>
                        <a:lstStyle/>
                        <a:p>
                          <a:endParaRPr lang="en-US"/>
                        </a:p>
                      </a:txBody>
                      <a:tcPr>
                        <a:blipFill>
                          <a:blip r:embed="rId2"/>
                          <a:stretch>
                            <a:fillRect l="-52282" t="-183607" r="-100622" b="-403279"/>
                          </a:stretch>
                        </a:blipFill>
                      </a:tcPr>
                    </a:tc>
                    <a:tc>
                      <a:txBody>
                        <a:bodyPr/>
                        <a:lstStyle/>
                        <a:p>
                          <a:endParaRPr lang="en-US"/>
                        </a:p>
                      </a:txBody>
                      <a:tcPr>
                        <a:blipFill>
                          <a:blip r:embed="rId2"/>
                          <a:stretch>
                            <a:fillRect l="-152599" t="-183607" r="-832" b="-403279"/>
                          </a:stretch>
                        </a:blipFill>
                      </a:tcPr>
                    </a:tc>
                    <a:extLst>
                      <a:ext uri="{0D108BD9-81ED-4DB2-BD59-A6C34878D82A}">
                        <a16:rowId xmlns:a16="http://schemas.microsoft.com/office/drawing/2014/main" val="2707817830"/>
                      </a:ext>
                    </a:extLst>
                  </a:tr>
                  <a:tr h="370840">
                    <a:tc>
                      <a:txBody>
                        <a:bodyPr/>
                        <a:lstStyle/>
                        <a:p>
                          <a:r>
                            <a:rPr lang="en-US" sz="1400" b="1" dirty="0"/>
                            <a:t>Yard</a:t>
                          </a:r>
                        </a:p>
                      </a:txBody>
                      <a:tcPr/>
                    </a:tc>
                    <a:tc>
                      <a:txBody>
                        <a:bodyPr/>
                        <a:lstStyle/>
                        <a:p>
                          <a:endParaRPr lang="en-US"/>
                        </a:p>
                      </a:txBody>
                      <a:tcPr>
                        <a:blipFill>
                          <a:blip r:embed="rId2"/>
                          <a:stretch>
                            <a:fillRect l="-52282" t="-283607" r="-100622" b="-303279"/>
                          </a:stretch>
                        </a:blipFill>
                      </a:tcPr>
                    </a:tc>
                    <a:tc>
                      <a:txBody>
                        <a:bodyPr/>
                        <a:lstStyle/>
                        <a:p>
                          <a:endParaRPr lang="en-US"/>
                        </a:p>
                      </a:txBody>
                      <a:tcPr>
                        <a:blipFill>
                          <a:blip r:embed="rId2"/>
                          <a:stretch>
                            <a:fillRect l="-152599" t="-283607" r="-832" b="-303279"/>
                          </a:stretch>
                        </a:blipFill>
                      </a:tcPr>
                    </a:tc>
                    <a:extLst>
                      <a:ext uri="{0D108BD9-81ED-4DB2-BD59-A6C34878D82A}">
                        <a16:rowId xmlns:a16="http://schemas.microsoft.com/office/drawing/2014/main" val="2747536387"/>
                      </a:ext>
                    </a:extLst>
                  </a:tr>
                  <a:tr h="370840">
                    <a:tc>
                      <a:txBody>
                        <a:bodyPr/>
                        <a:lstStyle/>
                        <a:p>
                          <a:r>
                            <a:rPr lang="en-US" sz="1400" b="1" dirty="0"/>
                            <a:t>Meter</a:t>
                          </a:r>
                        </a:p>
                      </a:txBody>
                      <a:tcPr/>
                    </a:tc>
                    <a:tc>
                      <a:txBody>
                        <a:bodyPr/>
                        <a:lstStyle/>
                        <a:p>
                          <a:endParaRPr lang="en-US"/>
                        </a:p>
                      </a:txBody>
                      <a:tcPr>
                        <a:blipFill>
                          <a:blip r:embed="rId2"/>
                          <a:stretch>
                            <a:fillRect l="-52282" t="-383607" r="-100622" b="-203279"/>
                          </a:stretch>
                        </a:blipFill>
                      </a:tcPr>
                    </a:tc>
                    <a:tc>
                      <a:txBody>
                        <a:bodyPr/>
                        <a:lstStyle/>
                        <a:p>
                          <a:endParaRPr lang="en-US"/>
                        </a:p>
                      </a:txBody>
                      <a:tcPr>
                        <a:blipFill>
                          <a:blip r:embed="rId2"/>
                          <a:stretch>
                            <a:fillRect l="-152599" t="-383607" r="-832" b="-203279"/>
                          </a:stretch>
                        </a:blipFill>
                      </a:tcPr>
                    </a:tc>
                    <a:extLst>
                      <a:ext uri="{0D108BD9-81ED-4DB2-BD59-A6C34878D82A}">
                        <a16:rowId xmlns:a16="http://schemas.microsoft.com/office/drawing/2014/main" val="2755664869"/>
                      </a:ext>
                    </a:extLst>
                  </a:tr>
                  <a:tr h="370840">
                    <a:tc>
                      <a:txBody>
                        <a:bodyPr/>
                        <a:lstStyle/>
                        <a:p>
                          <a:r>
                            <a:rPr lang="en-US" sz="1400" b="1" dirty="0"/>
                            <a:t>Mile</a:t>
                          </a:r>
                        </a:p>
                      </a:txBody>
                      <a:tcPr/>
                    </a:tc>
                    <a:tc>
                      <a:txBody>
                        <a:bodyPr/>
                        <a:lstStyle/>
                        <a:p>
                          <a:endParaRPr lang="en-US"/>
                        </a:p>
                      </a:txBody>
                      <a:tcPr>
                        <a:blipFill>
                          <a:blip r:embed="rId2"/>
                          <a:stretch>
                            <a:fillRect l="-52282" t="-483607" r="-100622" b="-103279"/>
                          </a:stretch>
                        </a:blipFill>
                      </a:tcPr>
                    </a:tc>
                    <a:tc>
                      <a:txBody>
                        <a:bodyPr/>
                        <a:lstStyle/>
                        <a:p>
                          <a:endParaRPr lang="en-US"/>
                        </a:p>
                      </a:txBody>
                      <a:tcPr>
                        <a:blipFill>
                          <a:blip r:embed="rId2"/>
                          <a:stretch>
                            <a:fillRect l="-152599" t="-483607" r="-832" b="-103279"/>
                          </a:stretch>
                        </a:blipFill>
                      </a:tcPr>
                    </a:tc>
                    <a:extLst>
                      <a:ext uri="{0D108BD9-81ED-4DB2-BD59-A6C34878D82A}">
                        <a16:rowId xmlns:a16="http://schemas.microsoft.com/office/drawing/2014/main" val="1276875488"/>
                      </a:ext>
                    </a:extLst>
                  </a:tr>
                  <a:tr h="370840">
                    <a:tc>
                      <a:txBody>
                        <a:bodyPr/>
                        <a:lstStyle/>
                        <a:p>
                          <a:r>
                            <a:rPr lang="en-US" sz="1400" b="1" dirty="0"/>
                            <a:t>Nautical Mile</a:t>
                          </a:r>
                        </a:p>
                      </a:txBody>
                      <a:tcPr/>
                    </a:tc>
                    <a:tc>
                      <a:txBody>
                        <a:bodyPr/>
                        <a:lstStyle/>
                        <a:p>
                          <a:endParaRPr lang="en-US"/>
                        </a:p>
                      </a:txBody>
                      <a:tcPr>
                        <a:blipFill>
                          <a:blip r:embed="rId2"/>
                          <a:stretch>
                            <a:fillRect l="-52282" t="-583607" r="-100622" b="-3279"/>
                          </a:stretch>
                        </a:blipFill>
                      </a:tcPr>
                    </a:tc>
                    <a:tc>
                      <a:txBody>
                        <a:bodyPr/>
                        <a:lstStyle/>
                        <a:p>
                          <a:endParaRPr lang="en-US"/>
                        </a:p>
                      </a:txBody>
                      <a:tcPr>
                        <a:blipFill>
                          <a:blip r:embed="rId2"/>
                          <a:stretch>
                            <a:fillRect l="-152599" t="-583607"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8163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antediluvian measurement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The </a:t>
            </a:r>
            <a:r>
              <a:rPr lang="en-US" sz="1800" b="1" dirty="0"/>
              <a:t>Antediluvian Systems</a:t>
            </a:r>
            <a:r>
              <a:rPr lang="en-US" sz="1800" b="1" dirty="0">
                <a:solidFill>
                  <a:srgbClr val="465562"/>
                </a:solidFill>
              </a:rPr>
              <a:t> </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362200"/>
              <a:ext cx="7391400" cy="290068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Ant</a:t>
                          </a:r>
                        </a:p>
                      </a:txBody>
                      <a:tcPr/>
                    </a:tc>
                    <a:tc>
                      <a:txBody>
                        <a:bodyPr/>
                        <a:lstStyle/>
                        <a:p>
                          <a:endParaRPr lang="en-US"/>
                        </a:p>
                      </a:txBody>
                      <a:tcPr>
                        <a:blipFill>
                          <a:blip r:embed="rId2"/>
                          <a:stretch>
                            <a:fillRect l="-52282" t="-83607" r="-100622" b="-603279"/>
                          </a:stretch>
                        </a:blipFill>
                      </a:tcPr>
                    </a:tc>
                    <a:tc>
                      <a:txBody>
                        <a:bodyPr/>
                        <a:lstStyle/>
                        <a:p>
                          <a:endParaRPr lang="en-US"/>
                        </a:p>
                      </a:txBody>
                      <a:tcPr>
                        <a:blipFill>
                          <a:blip r:embed="rId2"/>
                          <a:stretch>
                            <a:fillRect l="-152599" t="-83607" r="-832" b="-603279"/>
                          </a:stretch>
                        </a:blipFill>
                      </a:tcPr>
                    </a:tc>
                    <a:extLst>
                      <a:ext uri="{0D108BD9-81ED-4DB2-BD59-A6C34878D82A}">
                        <a16:rowId xmlns:a16="http://schemas.microsoft.com/office/drawing/2014/main" val="1121925249"/>
                      </a:ext>
                    </a:extLst>
                  </a:tr>
                  <a:tr h="370840">
                    <a:tc>
                      <a:txBody>
                        <a:bodyPr/>
                        <a:lstStyle/>
                        <a:p>
                          <a:r>
                            <a:rPr lang="en-US" sz="1400" b="1" dirty="0"/>
                            <a:t>Sacred Cubit</a:t>
                          </a:r>
                        </a:p>
                      </a:txBody>
                      <a:tcPr/>
                    </a:tc>
                    <a:tc>
                      <a:txBody>
                        <a:bodyPr/>
                        <a:lstStyle/>
                        <a:p>
                          <a:endParaRPr lang="en-US"/>
                        </a:p>
                      </a:txBody>
                      <a:tcPr>
                        <a:blipFill>
                          <a:blip r:embed="rId2"/>
                          <a:stretch>
                            <a:fillRect l="-52282" t="-183607" r="-100622" b="-503279"/>
                          </a:stretch>
                        </a:blipFill>
                      </a:tcPr>
                    </a:tc>
                    <a:tc>
                      <a:txBody>
                        <a:bodyPr/>
                        <a:lstStyle/>
                        <a:p>
                          <a:endParaRPr lang="en-US"/>
                        </a:p>
                      </a:txBody>
                      <a:tcPr>
                        <a:blipFill>
                          <a:blip r:embed="rId2"/>
                          <a:stretch>
                            <a:fillRect l="-152599" t="-183607" r="-832" b="-503279"/>
                          </a:stretch>
                        </a:blipFill>
                      </a:tcPr>
                    </a:tc>
                    <a:extLst>
                      <a:ext uri="{0D108BD9-81ED-4DB2-BD59-A6C34878D82A}">
                        <a16:rowId xmlns:a16="http://schemas.microsoft.com/office/drawing/2014/main" val="2707817830"/>
                      </a:ext>
                    </a:extLst>
                  </a:tr>
                  <a:tr h="370840">
                    <a:tc>
                      <a:txBody>
                        <a:bodyPr/>
                        <a:lstStyle/>
                        <a:p>
                          <a:r>
                            <a:rPr lang="en-US" sz="1400" b="1" dirty="0"/>
                            <a:t>Olympic Stadion</a:t>
                          </a:r>
                        </a:p>
                      </a:txBody>
                      <a:tcPr/>
                    </a:tc>
                    <a:tc>
                      <a:txBody>
                        <a:bodyPr/>
                        <a:lstStyle/>
                        <a:p>
                          <a:endParaRPr lang="en-US"/>
                        </a:p>
                      </a:txBody>
                      <a:tcPr>
                        <a:blipFill>
                          <a:blip r:embed="rId2"/>
                          <a:stretch>
                            <a:fillRect l="-52282" t="-283607" r="-100622" b="-403279"/>
                          </a:stretch>
                        </a:blipFill>
                      </a:tcPr>
                    </a:tc>
                    <a:tc>
                      <a:txBody>
                        <a:bodyPr/>
                        <a:lstStyle/>
                        <a:p>
                          <a:endParaRPr lang="en-US"/>
                        </a:p>
                      </a:txBody>
                      <a:tcPr>
                        <a:blipFill>
                          <a:blip r:embed="rId2"/>
                          <a:stretch>
                            <a:fillRect l="-152599" t="-283607" r="-832" b="-403279"/>
                          </a:stretch>
                        </a:blipFill>
                      </a:tcPr>
                    </a:tc>
                    <a:extLst>
                      <a:ext uri="{0D108BD9-81ED-4DB2-BD59-A6C34878D82A}">
                        <a16:rowId xmlns:a16="http://schemas.microsoft.com/office/drawing/2014/main" val="2747536387"/>
                      </a:ext>
                    </a:extLst>
                  </a:tr>
                  <a:tr h="370840">
                    <a:tc>
                      <a:txBody>
                        <a:bodyPr/>
                        <a:lstStyle/>
                        <a:p>
                          <a:r>
                            <a:rPr lang="en-US" sz="1400" b="1" dirty="0"/>
                            <a:t>Pyramid Inch</a:t>
                          </a:r>
                        </a:p>
                      </a:txBody>
                      <a:tcPr/>
                    </a:tc>
                    <a:tc>
                      <a:txBody>
                        <a:bodyPr/>
                        <a:lstStyle/>
                        <a:p>
                          <a:endParaRPr lang="en-US"/>
                        </a:p>
                      </a:txBody>
                      <a:tcPr>
                        <a:blipFill>
                          <a:blip r:embed="rId2"/>
                          <a:stretch>
                            <a:fillRect l="-52282" t="-383607" r="-100622" b="-303279"/>
                          </a:stretch>
                        </a:blipFill>
                      </a:tcPr>
                    </a:tc>
                    <a:tc>
                      <a:txBody>
                        <a:bodyPr/>
                        <a:lstStyle/>
                        <a:p>
                          <a:endParaRPr lang="en-US"/>
                        </a:p>
                      </a:txBody>
                      <a:tcPr>
                        <a:blipFill>
                          <a:blip r:embed="rId2"/>
                          <a:stretch>
                            <a:fillRect l="-152599" t="-383607" r="-832" b="-303279"/>
                          </a:stretch>
                        </a:blipFill>
                      </a:tcPr>
                    </a:tc>
                    <a:extLst>
                      <a:ext uri="{0D108BD9-81ED-4DB2-BD59-A6C34878D82A}">
                        <a16:rowId xmlns:a16="http://schemas.microsoft.com/office/drawing/2014/main" val="2755664869"/>
                      </a:ext>
                    </a:extLst>
                  </a:tr>
                  <a:tr h="370840">
                    <a:tc>
                      <a:txBody>
                        <a:bodyPr/>
                        <a:lstStyle/>
                        <a:p>
                          <a:r>
                            <a:rPr lang="en-US" sz="1400" b="1" dirty="0"/>
                            <a:t>Royal Cubit</a:t>
                          </a:r>
                        </a:p>
                      </a:txBody>
                      <a:tcPr/>
                    </a:tc>
                    <a:tc>
                      <a:txBody>
                        <a:bodyPr/>
                        <a:lstStyle/>
                        <a:p>
                          <a:endParaRPr lang="en-US"/>
                        </a:p>
                      </a:txBody>
                      <a:tcPr>
                        <a:blipFill>
                          <a:blip r:embed="rId2"/>
                          <a:stretch>
                            <a:fillRect l="-52282" t="-483607" r="-100622" b="-203279"/>
                          </a:stretch>
                        </a:blipFill>
                      </a:tcPr>
                    </a:tc>
                    <a:tc>
                      <a:txBody>
                        <a:bodyPr/>
                        <a:lstStyle/>
                        <a:p>
                          <a:endParaRPr lang="en-US"/>
                        </a:p>
                      </a:txBody>
                      <a:tcPr>
                        <a:blipFill>
                          <a:blip r:embed="rId2"/>
                          <a:stretch>
                            <a:fillRect l="-152599" t="-483607" r="-832" b="-203279"/>
                          </a:stretch>
                        </a:blipFill>
                      </a:tcPr>
                    </a:tc>
                    <a:extLst>
                      <a:ext uri="{0D108BD9-81ED-4DB2-BD59-A6C34878D82A}">
                        <a16:rowId xmlns:a16="http://schemas.microsoft.com/office/drawing/2014/main" val="1276875488"/>
                      </a:ext>
                    </a:extLst>
                  </a:tr>
                  <a:tr h="370840">
                    <a:tc>
                      <a:txBody>
                        <a:bodyPr/>
                        <a:lstStyle/>
                        <a:p>
                          <a:r>
                            <a:rPr lang="en-US" sz="1400" b="1" dirty="0"/>
                            <a:t>Yax’xu</a:t>
                          </a:r>
                        </a:p>
                      </a:txBody>
                      <a:tcPr/>
                    </a:tc>
                    <a:tc>
                      <a:txBody>
                        <a:bodyPr/>
                        <a:lstStyle/>
                        <a:p>
                          <a:endParaRPr lang="en-US"/>
                        </a:p>
                      </a:txBody>
                      <a:tcPr>
                        <a:blipFill>
                          <a:blip r:embed="rId2"/>
                          <a:stretch>
                            <a:fillRect l="-52282" t="-583607" r="-100622" b="-103279"/>
                          </a:stretch>
                        </a:blipFill>
                      </a:tcPr>
                    </a:tc>
                    <a:tc>
                      <a:txBody>
                        <a:bodyPr/>
                        <a:lstStyle/>
                        <a:p>
                          <a:endParaRPr lang="en-US"/>
                        </a:p>
                      </a:txBody>
                      <a:tcPr>
                        <a:blipFill>
                          <a:blip r:embed="rId2"/>
                          <a:stretch>
                            <a:fillRect l="-152599" t="-583607" r="-832" b="-103279"/>
                          </a:stretch>
                        </a:blipFill>
                      </a:tcPr>
                    </a:tc>
                    <a:extLst>
                      <a:ext uri="{0D108BD9-81ED-4DB2-BD59-A6C34878D82A}">
                        <a16:rowId xmlns:a16="http://schemas.microsoft.com/office/drawing/2014/main" val="3758700685"/>
                      </a:ext>
                    </a:extLst>
                  </a:tr>
                  <a:tr h="370840">
                    <a:tc>
                      <a:txBody>
                        <a:bodyPr/>
                        <a:lstStyle/>
                        <a:p>
                          <a:r>
                            <a:rPr lang="en-US" sz="1400" b="1" dirty="0">
                              <a:solidFill>
                                <a:srgbClr val="465562"/>
                              </a:solidFill>
                            </a:rPr>
                            <a:t>Caxtla</a:t>
                          </a:r>
                          <a:r>
                            <a:rPr lang="en-US" sz="1400" b="1" dirty="0"/>
                            <a:t> </a:t>
                          </a:r>
                        </a:p>
                      </a:txBody>
                      <a:tcPr/>
                    </a:tc>
                    <a:tc>
                      <a:txBody>
                        <a:bodyPr/>
                        <a:lstStyle/>
                        <a:p>
                          <a:endParaRPr lang="en-US"/>
                        </a:p>
                      </a:txBody>
                      <a:tcPr>
                        <a:blipFill>
                          <a:blip r:embed="rId2"/>
                          <a:stretch>
                            <a:fillRect l="-52282" t="-683607" r="-100622" b="-3279"/>
                          </a:stretch>
                        </a:blipFill>
                      </a:tcPr>
                    </a:tc>
                    <a:tc>
                      <a:txBody>
                        <a:bodyPr/>
                        <a:lstStyle/>
                        <a:p>
                          <a:endParaRPr lang="en-US"/>
                        </a:p>
                      </a:txBody>
                      <a:tcPr>
                        <a:blipFill>
                          <a:blip r:embed="rId2"/>
                          <a:stretch>
                            <a:fillRect l="-152599" t="-683607" r="-832" b="-3279"/>
                          </a:stretch>
                        </a:blipFill>
                      </a:tcPr>
                    </a:tc>
                    <a:extLst>
                      <a:ext uri="{0D108BD9-81ED-4DB2-BD59-A6C34878D82A}">
                        <a16:rowId xmlns:a16="http://schemas.microsoft.com/office/drawing/2014/main" val="526334278"/>
                      </a:ext>
                    </a:extLst>
                  </a:tr>
                </a:tbl>
              </a:graphicData>
            </a:graphic>
          </p:graphicFrame>
        </mc:Fallback>
      </mc:AlternateContent>
    </p:spTree>
    <p:extLst>
      <p:ext uri="{BB962C8B-B14F-4D97-AF65-F5344CB8AC3E}">
        <p14:creationId xmlns:p14="http://schemas.microsoft.com/office/powerpoint/2010/main" val="124424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𝟐𝟖𝟎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0"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000</m:t>
                                </m:r>
                              </m:oMath>
                            </m:oMathPara>
                          </a14:m>
                          <a:endParaRPr kumimoji="0" lang="en-US" sz="1400" b="0"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477057305"/>
                  </p:ext>
                </p:extLst>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4864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the Sun’s calibration value represents the number of feet in a mile (</a:t>
                </a:r>
                <a14:m>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4864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72639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inner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𝟕𝟎𝟖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86258700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Sun</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t>Mercury</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dirty="0"/>
                            <a:t>Moon</a:t>
                          </a: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dirty="0"/>
                            <a:t>Mars</a:t>
                          </a: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862587005"/>
                      </a:ext>
                    </a:extLst>
                  </a:tr>
                </a:tbl>
              </a:graphicData>
            </a:graphic>
          </p:graphicFrame>
        </mc:Fallback>
      </mc:AlternateContent>
    </p:spTree>
    <p:extLst>
      <p:ext uri="{BB962C8B-B14F-4D97-AF65-F5344CB8AC3E}">
        <p14:creationId xmlns:p14="http://schemas.microsoft.com/office/powerpoint/2010/main" val="5475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9A53FC-FDE6-4F2B-A6FB-2C60C5861A65}"/>
                  </a:ext>
                </a:extLst>
              </p:cNvPr>
              <p:cNvSpPr txBox="1"/>
              <p:nvPr/>
            </p:nvSpPr>
            <p:spPr>
              <a:xfrm>
                <a:off x="1577725" y="51816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Saturn’s calibration value represents the sacred cubit (</a:t>
                </a:r>
                <a14:m>
                  <m:oMath xmlns:m="http://schemas.openxmlformats.org/officeDocument/2006/math">
                    <m:r>
                      <a:rPr lang="en-US" sz="1600" b="1" i="1" dirty="0" smtClean="0">
                        <a:solidFill>
                          <a:srgbClr val="465562"/>
                        </a:solidFill>
                        <a:latin typeface="Cambria Math" panose="02040503050406030204" pitchFamily="18" charset="0"/>
                      </a:rPr>
                      <m:t>𝟔𝟑</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6" name="TextBox 5">
                <a:extLst>
                  <a:ext uri="{FF2B5EF4-FFF2-40B4-BE49-F238E27FC236}">
                    <a16:creationId xmlns:a16="http://schemas.microsoft.com/office/drawing/2014/main" id="{FF9A53FC-FDE6-4F2B-A6FB-2C60C5861A65}"/>
                  </a:ext>
                </a:extLst>
              </p:cNvPr>
              <p:cNvSpPr txBox="1">
                <a:spLocks noRot="1" noChangeAspect="1" noMove="1" noResize="1" noEditPoints="1" noAdjustHandles="1" noChangeArrowheads="1" noChangeShapeType="1" noTextEdit="1"/>
              </p:cNvSpPr>
              <p:nvPr/>
            </p:nvSpPr>
            <p:spPr>
              <a:xfrm>
                <a:off x="1577725" y="5181600"/>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34542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outer objects of the solar system.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lvl="0" indent="-246888">
              <a:spcBef>
                <a:spcPts val="0"/>
              </a:spcBef>
              <a:spcAft>
                <a:spcPts val="600"/>
              </a:spcAft>
              <a:defRPr/>
            </a:pPr>
            <a:r>
              <a:rPr lang="en-US" sz="1800" b="1" dirty="0"/>
              <a:t>The Moon’s Orbit:</a:t>
            </a:r>
            <a:r>
              <a:rPr lang="en-US" sz="1800" b="1" dirty="0">
                <a:solidFill>
                  <a:srgbClr val="465562"/>
                </a:solidFill>
              </a:rPr>
              <a:t> </a:t>
            </a:r>
            <a:r>
              <a:rPr lang="en-US" sz="1800" b="1" dirty="0"/>
              <a:t>The Solar Sexagesimal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15900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t>Jupiter</a:t>
                          </a:r>
                        </a:p>
                      </a:txBody>
                      <a:tcPr/>
                    </a:tc>
                    <a:tc>
                      <a:txBody>
                        <a:bodyPr/>
                        <a:lstStyle/>
                        <a:p>
                          <a:endParaRPr lang="en-US"/>
                        </a:p>
                      </a:txBody>
                      <a:tcPr>
                        <a:blipFill>
                          <a:blip r:embed="rId2"/>
                          <a:stretch>
                            <a:fillRect l="-52282" t="-85246" r="-100622" b="-403279"/>
                          </a:stretch>
                        </a:blipFill>
                      </a:tcPr>
                    </a:tc>
                    <a:tc>
                      <a:txBody>
                        <a:bodyPr/>
                        <a:lstStyle/>
                        <a:p>
                          <a:endParaRPr lang="en-US"/>
                        </a:p>
                      </a:txBody>
                      <a:tcPr>
                        <a:blipFill>
                          <a:blip r:embed="rId2"/>
                          <a:stretch>
                            <a:fillRect l="-152599" t="-85246" r="-832" b="-403279"/>
                          </a:stretch>
                        </a:blipFill>
                      </a:tcPr>
                    </a:tc>
                    <a:extLst>
                      <a:ext uri="{0D108BD9-81ED-4DB2-BD59-A6C34878D82A}">
                        <a16:rowId xmlns:a16="http://schemas.microsoft.com/office/drawing/2014/main" val="1121925249"/>
                      </a:ext>
                    </a:extLst>
                  </a:tr>
                  <a:tr h="370840">
                    <a:tc>
                      <a:txBody>
                        <a:bodyPr/>
                        <a:lstStyle/>
                        <a:p>
                          <a:r>
                            <a:rPr lang="en-US" sz="1400" b="1" dirty="0"/>
                            <a:t>Saturn</a:t>
                          </a:r>
                        </a:p>
                      </a:txBody>
                      <a:tcPr/>
                    </a:tc>
                    <a:tc>
                      <a:txBody>
                        <a:bodyPr/>
                        <a:lstStyle/>
                        <a:p>
                          <a:endParaRPr lang="en-US"/>
                        </a:p>
                      </a:txBody>
                      <a:tcPr>
                        <a:blipFill>
                          <a:blip r:embed="rId2"/>
                          <a:stretch>
                            <a:fillRect l="-52282" t="-185246" r="-100622" b="-303279"/>
                          </a:stretch>
                        </a:blipFill>
                      </a:tcPr>
                    </a:tc>
                    <a:tc>
                      <a:txBody>
                        <a:bodyPr/>
                        <a:lstStyle/>
                        <a:p>
                          <a:endParaRPr lang="en-US"/>
                        </a:p>
                      </a:txBody>
                      <a:tcPr>
                        <a:blipFill>
                          <a:blip r:embed="rId2"/>
                          <a:stretch>
                            <a:fillRect l="-152599" t="-185246" r="-832" b="-303279"/>
                          </a:stretch>
                        </a:blipFill>
                      </a:tcPr>
                    </a:tc>
                    <a:extLst>
                      <a:ext uri="{0D108BD9-81ED-4DB2-BD59-A6C34878D82A}">
                        <a16:rowId xmlns:a16="http://schemas.microsoft.com/office/drawing/2014/main" val="2707817830"/>
                      </a:ext>
                    </a:extLst>
                  </a:tr>
                  <a:tr h="370840">
                    <a:tc>
                      <a:txBody>
                        <a:bodyPr/>
                        <a:lstStyle/>
                        <a:p>
                          <a:r>
                            <a:rPr lang="en-US" sz="1400" b="1" dirty="0"/>
                            <a:t>Uranus</a:t>
                          </a:r>
                        </a:p>
                      </a:txBody>
                      <a:tcPr/>
                    </a:tc>
                    <a:tc>
                      <a:txBody>
                        <a:bodyPr/>
                        <a:lstStyle/>
                        <a:p>
                          <a:endParaRPr lang="en-US"/>
                        </a:p>
                      </a:txBody>
                      <a:tcPr>
                        <a:blipFill>
                          <a:blip r:embed="rId2"/>
                          <a:stretch>
                            <a:fillRect l="-52282" t="-285246" r="-100622" b="-203279"/>
                          </a:stretch>
                        </a:blipFill>
                      </a:tcPr>
                    </a:tc>
                    <a:tc>
                      <a:txBody>
                        <a:bodyPr/>
                        <a:lstStyle/>
                        <a:p>
                          <a:endParaRPr lang="en-US"/>
                        </a:p>
                      </a:txBody>
                      <a:tcPr>
                        <a:blipFill>
                          <a:blip r:embed="rId2"/>
                          <a:stretch>
                            <a:fillRect l="-152599" t="-285246" r="-832" b="-203279"/>
                          </a:stretch>
                        </a:blipFill>
                      </a:tcPr>
                    </a:tc>
                    <a:extLst>
                      <a:ext uri="{0D108BD9-81ED-4DB2-BD59-A6C34878D82A}">
                        <a16:rowId xmlns:a16="http://schemas.microsoft.com/office/drawing/2014/main" val="2747536387"/>
                      </a:ext>
                    </a:extLst>
                  </a:tr>
                  <a:tr h="370840">
                    <a:tc>
                      <a:txBody>
                        <a:bodyPr/>
                        <a:lstStyle/>
                        <a:p>
                          <a:r>
                            <a:rPr lang="en-US" sz="1400" b="1" dirty="0"/>
                            <a:t>Neptune</a:t>
                          </a:r>
                        </a:p>
                      </a:txBody>
                      <a:tcPr/>
                    </a:tc>
                    <a:tc>
                      <a:txBody>
                        <a:bodyPr/>
                        <a:lstStyle/>
                        <a:p>
                          <a:endParaRPr lang="en-US"/>
                        </a:p>
                      </a:txBody>
                      <a:tcPr>
                        <a:blipFill>
                          <a:blip r:embed="rId2"/>
                          <a:stretch>
                            <a:fillRect l="-52282" t="-385246" r="-100622" b="-103279"/>
                          </a:stretch>
                        </a:blipFill>
                      </a:tcPr>
                    </a:tc>
                    <a:tc>
                      <a:txBody>
                        <a:bodyPr/>
                        <a:lstStyle/>
                        <a:p>
                          <a:endParaRPr lang="en-US"/>
                        </a:p>
                      </a:txBody>
                      <a:tcPr>
                        <a:blipFill>
                          <a:blip r:embed="rId2"/>
                          <a:stretch>
                            <a:fillRect l="-152599" t="-385246" r="-832" b="-103279"/>
                          </a:stretch>
                        </a:blipFill>
                      </a:tcPr>
                    </a:tc>
                    <a:extLst>
                      <a:ext uri="{0D108BD9-81ED-4DB2-BD59-A6C34878D82A}">
                        <a16:rowId xmlns:a16="http://schemas.microsoft.com/office/drawing/2014/main" val="2755664869"/>
                      </a:ext>
                    </a:extLst>
                  </a:tr>
                  <a:tr h="370840">
                    <a:tc>
                      <a:txBody>
                        <a:bodyPr/>
                        <a:lstStyle/>
                        <a:p>
                          <a:r>
                            <a:rPr lang="en-US" sz="1400" b="1" dirty="0"/>
                            <a:t>Pluto</a:t>
                          </a:r>
                        </a:p>
                      </a:txBody>
                      <a:tcPr/>
                    </a:tc>
                    <a:tc>
                      <a:txBody>
                        <a:bodyPr/>
                        <a:lstStyle/>
                        <a:p>
                          <a:endParaRPr lang="en-US"/>
                        </a:p>
                      </a:txBody>
                      <a:tcPr>
                        <a:blipFill>
                          <a:blip r:embed="rId2"/>
                          <a:stretch>
                            <a:fillRect l="-52282" t="-485246" r="-100622" b="-3279"/>
                          </a:stretch>
                        </a:blipFill>
                      </a:tcPr>
                    </a:tc>
                    <a:tc>
                      <a:txBody>
                        <a:bodyPr/>
                        <a:lstStyle/>
                        <a:p>
                          <a:endParaRPr lang="en-US"/>
                        </a:p>
                      </a:txBody>
                      <a:tcPr>
                        <a:blipFill>
                          <a:blip r:embed="rId2"/>
                          <a:stretch>
                            <a:fillRect l="-152599" t="-485246" r="-832" b="-3279"/>
                          </a:stretch>
                        </a:blipFill>
                      </a:tcPr>
                    </a:tc>
                    <a:extLst>
                      <a:ext uri="{0D108BD9-81ED-4DB2-BD59-A6C34878D82A}">
                        <a16:rowId xmlns:a16="http://schemas.microsoft.com/office/drawing/2014/main" val="1276875488"/>
                      </a:ext>
                    </a:extLst>
                  </a:tr>
                </a:tbl>
              </a:graphicData>
            </a:graphic>
          </p:graphicFrame>
        </mc:Fallback>
      </mc:AlternateContent>
    </p:spTree>
    <p:extLst>
      <p:ext uri="{BB962C8B-B14F-4D97-AF65-F5344CB8AC3E}">
        <p14:creationId xmlns:p14="http://schemas.microsoft.com/office/powerpoint/2010/main" val="8328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𝟐𝟒𝟎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879239231"/>
                  </p:ext>
                </p:extLst>
              </p:nvPr>
            </p:nvGraphicFramePr>
            <p:xfrm>
              <a:off x="2284412" y="22860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5246" r="-100622" b="-801639"/>
                          </a:stretch>
                        </a:blipFill>
                      </a:tcPr>
                    </a:tc>
                    <a:tc>
                      <a:txBody>
                        <a:bodyPr/>
                        <a:lstStyle/>
                        <a:p>
                          <a:endParaRPr lang="en-US"/>
                        </a:p>
                      </a:txBody>
                      <a:tcPr>
                        <a:blipFill>
                          <a:blip r:embed="rId3"/>
                          <a:stretch>
                            <a:fillRect l="-152599" t="-85246" r="-832" b="-80163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5246" r="-100622" b="-701639"/>
                          </a:stretch>
                        </a:blipFill>
                      </a:tcPr>
                    </a:tc>
                    <a:tc>
                      <a:txBody>
                        <a:bodyPr/>
                        <a:lstStyle/>
                        <a:p>
                          <a:endParaRPr lang="en-US"/>
                        </a:p>
                      </a:txBody>
                      <a:tcPr>
                        <a:blipFill>
                          <a:blip r:embed="rId3"/>
                          <a:stretch>
                            <a:fillRect l="-152599" t="-185246" r="-832" b="-701639"/>
                          </a:stretch>
                        </a:blipFill>
                      </a:tcPr>
                    </a:tc>
                    <a:extLst>
                      <a:ext uri="{0D108BD9-81ED-4DB2-BD59-A6C34878D82A}">
                        <a16:rowId xmlns:a16="http://schemas.microsoft.com/office/drawing/2014/main" val="3807783494"/>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5246" r="-100622" b="-601639"/>
                          </a:stretch>
                        </a:blipFill>
                      </a:tcPr>
                    </a:tc>
                    <a:tc>
                      <a:txBody>
                        <a:bodyPr/>
                        <a:lstStyle/>
                        <a:p>
                          <a:endParaRPr lang="en-US"/>
                        </a:p>
                      </a:txBody>
                      <a:tcPr>
                        <a:blipFill>
                          <a:blip r:embed="rId3"/>
                          <a:stretch>
                            <a:fillRect l="-152599" t="-285246" r="-832" b="-60163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5246" r="-100622" b="-501639"/>
                          </a:stretch>
                        </a:blipFill>
                      </a:tcPr>
                    </a:tc>
                    <a:tc>
                      <a:txBody>
                        <a:bodyPr/>
                        <a:lstStyle/>
                        <a:p>
                          <a:endParaRPr lang="en-US"/>
                        </a:p>
                      </a:txBody>
                      <a:tcPr>
                        <a:blipFill>
                          <a:blip r:embed="rId3"/>
                          <a:stretch>
                            <a:fillRect l="-152599" t="-385246" r="-832" b="-50163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3333" r="-100622" b="-410000"/>
                          </a:stretch>
                        </a:blipFill>
                      </a:tcPr>
                    </a:tc>
                    <a:tc>
                      <a:txBody>
                        <a:bodyPr/>
                        <a:lstStyle/>
                        <a:p>
                          <a:endParaRPr lang="en-US"/>
                        </a:p>
                      </a:txBody>
                      <a:tcPr>
                        <a:blipFill>
                          <a:blip r:embed="rId3"/>
                          <a:stretch>
                            <a:fillRect l="-152599" t="-493333" r="-832" b="-410000"/>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3607" r="-100622" b="-303279"/>
                          </a:stretch>
                        </a:blipFill>
                      </a:tcPr>
                    </a:tc>
                    <a:tc>
                      <a:txBody>
                        <a:bodyPr/>
                        <a:lstStyle/>
                        <a:p>
                          <a:endParaRPr lang="en-US"/>
                        </a:p>
                      </a:txBody>
                      <a:tcPr>
                        <a:blipFill>
                          <a:blip r:embed="rId3"/>
                          <a:stretch>
                            <a:fillRect l="-152599" t="-583607" r="-832" b="-303279"/>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3607" r="-100622" b="-203279"/>
                          </a:stretch>
                        </a:blipFill>
                      </a:tcPr>
                    </a:tc>
                    <a:tc>
                      <a:txBody>
                        <a:bodyPr/>
                        <a:lstStyle/>
                        <a:p>
                          <a:endParaRPr lang="en-US"/>
                        </a:p>
                      </a:txBody>
                      <a:tcPr>
                        <a:blipFill>
                          <a:blip r:embed="rId3"/>
                          <a:stretch>
                            <a:fillRect l="-152599" t="-683607" r="-832" b="-203279"/>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3607" r="-100622" b="-103279"/>
                          </a:stretch>
                        </a:blipFill>
                      </a:tcPr>
                    </a:tc>
                    <a:tc>
                      <a:txBody>
                        <a:bodyPr/>
                        <a:lstStyle/>
                        <a:p>
                          <a:endParaRPr lang="en-US"/>
                        </a:p>
                      </a:txBody>
                      <a:tcPr>
                        <a:blipFill>
                          <a:blip r:embed="rId3"/>
                          <a:stretch>
                            <a:fillRect l="-152599" t="-783607" r="-832" b="-103279"/>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3607" r="-100622" b="-3279"/>
                          </a:stretch>
                        </a:blipFill>
                      </a:tcPr>
                    </a:tc>
                    <a:tc>
                      <a:txBody>
                        <a:bodyPr/>
                        <a:lstStyle/>
                        <a:p>
                          <a:endParaRPr lang="en-US"/>
                        </a:p>
                      </a:txBody>
                      <a:tcPr>
                        <a:blipFill>
                          <a:blip r:embed="rId3"/>
                          <a:stretch>
                            <a:fillRect l="-152599" t="-883607" r="-832" b="-3279"/>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99001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8A9A67-C62A-4964-A48B-105B67F30D0F}"/>
              </a:ext>
            </a:extLst>
          </p:cNvPr>
          <p:cNvSpPr txBox="1"/>
          <p:nvPr/>
        </p:nvSpPr>
        <p:spPr>
          <a:xfrm>
            <a:off x="4037012" y="2967335"/>
            <a:ext cx="4724400" cy="1477328"/>
          </a:xfrm>
          <a:prstGeom prst="rect">
            <a:avLst/>
          </a:prstGeom>
          <a:noFill/>
        </p:spPr>
        <p:txBody>
          <a:bodyPr wrap="square" rtlCol="0">
            <a:spAutoFit/>
          </a:bodyPr>
          <a:lstStyle/>
          <a:p>
            <a:pPr algn="ctr"/>
            <a:r>
              <a:rPr lang="en-US" dirty="0"/>
              <a:t>For Elaina, Collin, and Arianna: </a:t>
            </a:r>
            <a:br>
              <a:rPr lang="en-US" dirty="0"/>
            </a:br>
            <a:br>
              <a:rPr lang="en-US" dirty="0"/>
            </a:br>
            <a:r>
              <a:rPr lang="en-US" i="1" dirty="0"/>
              <a:t>This lost world I’ve found; I rebuild for you.</a:t>
            </a:r>
          </a:p>
          <a:p>
            <a:pPr algn="ctr"/>
            <a:endParaRPr lang="en-US" i="1" dirty="0"/>
          </a:p>
          <a:p>
            <a:pPr algn="r"/>
            <a:r>
              <a:rPr lang="en-US" dirty="0"/>
              <a:t>-Dad</a:t>
            </a: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circumference-based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(Circumference-Based)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33330" y="559187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Ninhursag’s calibration value represents the Yax’xu (</a:t>
                </a:r>
                <a14:m>
                  <m:oMath xmlns:m="http://schemas.openxmlformats.org/officeDocument/2006/math">
                    <m:r>
                      <a:rPr lang="en-US" sz="1600" b="1" i="1" dirty="0" smtClean="0">
                        <a:solidFill>
                          <a:srgbClr val="465562"/>
                        </a:solidFill>
                        <a:latin typeface="Cambria Math" panose="02040503050406030204" pitchFamily="18" charset="0"/>
                      </a:rPr>
                      <m:t>𝟒𝟖</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33330" y="5591873"/>
                <a:ext cx="9782799" cy="970067"/>
              </a:xfrm>
              <a:prstGeom prst="rect">
                <a:avLst/>
              </a:prstGeom>
              <a:blipFill>
                <a:blip r:embed="rId3"/>
                <a:stretch>
                  <a:fillRect l="-374" t="-4403"/>
                </a:stretch>
              </a:blipFill>
            </p:spPr>
            <p:txBody>
              <a:bodyPr/>
              <a:lstStyle/>
              <a:p>
                <a:r>
                  <a:rPr lang="en-US">
                    <a:noFill/>
                  </a:rPr>
                  <a:t> </a:t>
                </a:r>
              </a:p>
            </p:txBody>
          </p:sp>
        </mc:Fallback>
      </mc:AlternateContent>
    </p:spTree>
    <p:extLst>
      <p:ext uri="{BB962C8B-B14F-4D97-AF65-F5344CB8AC3E}">
        <p14:creationId xmlns:p14="http://schemas.microsoft.com/office/powerpoint/2010/main" val="73261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first </a:t>
                </a:r>
                <a14:m>
                  <m:oMath xmlns:m="http://schemas.openxmlformats.org/officeDocument/2006/math">
                    <m:r>
                      <a:rPr lang="en-US" sz="1600" b="1" i="1" dirty="0" smtClean="0">
                        <a:latin typeface="Cambria Math" panose="02040503050406030204" pitchFamily="18" charset="0"/>
                      </a:rPr>
                      <m:t>𝟖</m:t>
                    </m:r>
                  </m:oMath>
                </a14:m>
                <a:r>
                  <a:rPr lang="en-US" sz="1600" dirty="0"/>
                  <a:t> Anunnaki Systems.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265467"/>
              </a:xfrm>
              <a:prstGeom prst="rect">
                <a:avLst/>
              </a:prstGeom>
              <a:blipFill>
                <a:blip r:embed="rId2"/>
                <a:stretch>
                  <a:fillRect l="-312" t="-18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𝟑𝟕𝟖</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𝟒𝟖𝟎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𝟑𝟒𝟔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𝟎𝟐𝟒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𝟐𝟖𝟑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𝟐𝟓𝟐</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𝟒𝟏𝟗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𝟐𝟐𝟎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𝟏𝟖𝟗</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𝟏𝟓𝟕</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78734667"/>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4240477405"/>
                  </p:ext>
                </p:extLst>
              </p:nvPr>
            </p:nvGraphicFramePr>
            <p:xfrm>
              <a:off x="2284412" y="2362200"/>
              <a:ext cx="7391400" cy="364236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Anu (60)</a:t>
                          </a:r>
                        </a:p>
                      </a:txBody>
                      <a:tcPr/>
                    </a:tc>
                    <a:tc>
                      <a:txBody>
                        <a:bodyPr/>
                        <a:lstStyle/>
                        <a:p>
                          <a:endParaRPr lang="en-US"/>
                        </a:p>
                      </a:txBody>
                      <a:tcPr>
                        <a:blipFill>
                          <a:blip r:embed="rId3"/>
                          <a:stretch>
                            <a:fillRect l="-52282" t="-83607" r="-100622" b="-803279"/>
                          </a:stretch>
                        </a:blipFill>
                      </a:tcPr>
                    </a:tc>
                    <a:tc>
                      <a:txBody>
                        <a:bodyPr/>
                        <a:lstStyle/>
                        <a:p>
                          <a:endParaRPr lang="en-US"/>
                        </a:p>
                      </a:txBody>
                      <a:tcPr>
                        <a:blipFill>
                          <a:blip r:embed="rId3"/>
                          <a:stretch>
                            <a:fillRect l="-152599" t="-83607" r="-832" b="-8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Anu (1)</a:t>
                          </a:r>
                        </a:p>
                      </a:txBody>
                      <a:tcPr/>
                    </a:tc>
                    <a:tc>
                      <a:txBody>
                        <a:bodyPr/>
                        <a:lstStyle/>
                        <a:p>
                          <a:endParaRPr lang="en-US"/>
                        </a:p>
                      </a:txBody>
                      <a:tcPr>
                        <a:blipFill>
                          <a:blip r:embed="rId3"/>
                          <a:stretch>
                            <a:fillRect l="-52282" t="-183607" r="-100622" b="-703279"/>
                          </a:stretch>
                        </a:blipFill>
                      </a:tcPr>
                    </a:tc>
                    <a:tc>
                      <a:txBody>
                        <a:bodyPr/>
                        <a:lstStyle/>
                        <a:p>
                          <a:endParaRPr lang="en-US"/>
                        </a:p>
                      </a:txBody>
                      <a:tcPr>
                        <a:blipFill>
                          <a:blip r:embed="rId3"/>
                          <a:stretch>
                            <a:fillRect l="-152599" t="-183607" r="-832" b="-703279"/>
                          </a:stretch>
                        </a:blipFill>
                      </a:tcPr>
                    </a:tc>
                    <a:extLst>
                      <a:ext uri="{0D108BD9-81ED-4DB2-BD59-A6C34878D82A}">
                        <a16:rowId xmlns:a16="http://schemas.microsoft.com/office/drawing/2014/main" val="1219195080"/>
                      </a:ext>
                    </a:extLst>
                  </a:tr>
                  <a:tr h="370840">
                    <a:tc>
                      <a:txBody>
                        <a:bodyPr/>
                        <a:lstStyle/>
                        <a:p>
                          <a:r>
                            <a:rPr lang="en-US" sz="1400" b="1" dirty="0">
                              <a:solidFill>
                                <a:schemeClr val="tx1"/>
                              </a:solidFill>
                            </a:rPr>
                            <a:t>Antu</a:t>
                          </a:r>
                        </a:p>
                      </a:txBody>
                      <a:tcPr/>
                    </a:tc>
                    <a:tc>
                      <a:txBody>
                        <a:bodyPr/>
                        <a:lstStyle/>
                        <a:p>
                          <a:endParaRPr lang="en-US"/>
                        </a:p>
                      </a:txBody>
                      <a:tcPr>
                        <a:blipFill>
                          <a:blip r:embed="rId3"/>
                          <a:stretch>
                            <a:fillRect l="-52282" t="-283607" r="-100622" b="-603279"/>
                          </a:stretch>
                        </a:blipFill>
                      </a:tcPr>
                    </a:tc>
                    <a:tc>
                      <a:txBody>
                        <a:bodyPr/>
                        <a:lstStyle/>
                        <a:p>
                          <a:endParaRPr lang="en-US"/>
                        </a:p>
                      </a:txBody>
                      <a:tcPr>
                        <a:blipFill>
                          <a:blip r:embed="rId3"/>
                          <a:stretch>
                            <a:fillRect l="-152599" t="-283607" r="-832" b="-6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Enlil</a:t>
                          </a:r>
                        </a:p>
                      </a:txBody>
                      <a:tcPr/>
                    </a:tc>
                    <a:tc>
                      <a:txBody>
                        <a:bodyPr/>
                        <a:lstStyle/>
                        <a:p>
                          <a:endParaRPr lang="en-US"/>
                        </a:p>
                      </a:txBody>
                      <a:tcPr>
                        <a:blipFill>
                          <a:blip r:embed="rId3"/>
                          <a:stretch>
                            <a:fillRect l="-52282" t="-383607" r="-100622" b="-503279"/>
                          </a:stretch>
                        </a:blipFill>
                      </a:tcPr>
                    </a:tc>
                    <a:tc>
                      <a:txBody>
                        <a:bodyPr/>
                        <a:lstStyle/>
                        <a:p>
                          <a:endParaRPr lang="en-US"/>
                        </a:p>
                      </a:txBody>
                      <a:tcPr>
                        <a:blipFill>
                          <a:blip r:embed="rId3"/>
                          <a:stretch>
                            <a:fillRect l="-152599" t="-383607" r="-832" b="-5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Ninlil</a:t>
                          </a:r>
                        </a:p>
                      </a:txBody>
                      <a:tcPr/>
                    </a:tc>
                    <a:tc>
                      <a:txBody>
                        <a:bodyPr/>
                        <a:lstStyle/>
                        <a:p>
                          <a:endParaRPr lang="en-US"/>
                        </a:p>
                      </a:txBody>
                      <a:tcPr>
                        <a:blipFill>
                          <a:blip r:embed="rId3"/>
                          <a:stretch>
                            <a:fillRect l="-52282" t="-491667" r="-100622" b="-411667"/>
                          </a:stretch>
                        </a:blipFill>
                      </a:tcPr>
                    </a:tc>
                    <a:tc>
                      <a:txBody>
                        <a:bodyPr/>
                        <a:lstStyle/>
                        <a:p>
                          <a:endParaRPr lang="en-US"/>
                        </a:p>
                      </a:txBody>
                      <a:tcPr>
                        <a:blipFill>
                          <a:blip r:embed="rId3"/>
                          <a:stretch>
                            <a:fillRect l="-152599" t="-491667" r="-832" b="-411667"/>
                          </a:stretch>
                        </a:blipFill>
                      </a:tcPr>
                    </a:tc>
                    <a:extLst>
                      <a:ext uri="{0D108BD9-81ED-4DB2-BD59-A6C34878D82A}">
                        <a16:rowId xmlns:a16="http://schemas.microsoft.com/office/drawing/2014/main" val="2755664869"/>
                      </a:ext>
                    </a:extLst>
                  </a:tr>
                  <a:tr h="370840">
                    <a:tc>
                      <a:txBody>
                        <a:bodyPr/>
                        <a:lstStyle/>
                        <a:p>
                          <a:r>
                            <a:rPr lang="en-US" sz="1400" b="1" dirty="0">
                              <a:solidFill>
                                <a:schemeClr val="tx1"/>
                              </a:solidFill>
                            </a:rPr>
                            <a:t>Enki</a:t>
                          </a:r>
                        </a:p>
                      </a:txBody>
                      <a:tcPr/>
                    </a:tc>
                    <a:tc>
                      <a:txBody>
                        <a:bodyPr/>
                        <a:lstStyle/>
                        <a:p>
                          <a:endParaRPr lang="en-US"/>
                        </a:p>
                      </a:txBody>
                      <a:tcPr>
                        <a:blipFill>
                          <a:blip r:embed="rId3"/>
                          <a:stretch>
                            <a:fillRect l="-52282" t="-581967" r="-100622" b="-304918"/>
                          </a:stretch>
                        </a:blipFill>
                      </a:tcPr>
                    </a:tc>
                    <a:tc>
                      <a:txBody>
                        <a:bodyPr/>
                        <a:lstStyle/>
                        <a:p>
                          <a:endParaRPr lang="en-US"/>
                        </a:p>
                      </a:txBody>
                      <a:tcPr>
                        <a:blipFill>
                          <a:blip r:embed="rId3"/>
                          <a:stretch>
                            <a:fillRect l="-152599" t="-581967" r="-832" b="-304918"/>
                          </a:stretch>
                        </a:blipFill>
                      </a:tcPr>
                    </a:tc>
                    <a:extLst>
                      <a:ext uri="{0D108BD9-81ED-4DB2-BD59-A6C34878D82A}">
                        <a16:rowId xmlns:a16="http://schemas.microsoft.com/office/drawing/2014/main" val="1276875488"/>
                      </a:ext>
                    </a:extLst>
                  </a:tr>
                  <a:tr h="370840">
                    <a:tc>
                      <a:txBody>
                        <a:bodyPr/>
                        <a:lstStyle/>
                        <a:p>
                          <a:r>
                            <a:rPr lang="en-US" sz="1400" b="1" dirty="0">
                              <a:solidFill>
                                <a:schemeClr val="tx1"/>
                              </a:solidFill>
                            </a:rPr>
                            <a:t>Ninki</a:t>
                          </a:r>
                        </a:p>
                      </a:txBody>
                      <a:tcPr/>
                    </a:tc>
                    <a:tc>
                      <a:txBody>
                        <a:bodyPr/>
                        <a:lstStyle/>
                        <a:p>
                          <a:endParaRPr lang="en-US"/>
                        </a:p>
                      </a:txBody>
                      <a:tcPr>
                        <a:blipFill>
                          <a:blip r:embed="rId3"/>
                          <a:stretch>
                            <a:fillRect l="-52282" t="-681967" r="-100622" b="-204918"/>
                          </a:stretch>
                        </a:blipFill>
                      </a:tcPr>
                    </a:tc>
                    <a:tc>
                      <a:txBody>
                        <a:bodyPr/>
                        <a:lstStyle/>
                        <a:p>
                          <a:endParaRPr lang="en-US"/>
                        </a:p>
                      </a:txBody>
                      <a:tcPr>
                        <a:blipFill>
                          <a:blip r:embed="rId3"/>
                          <a:stretch>
                            <a:fillRect l="-152599" t="-681967" r="-832" b="-204918"/>
                          </a:stretch>
                        </a:blipFill>
                      </a:tcPr>
                    </a:tc>
                    <a:extLst>
                      <a:ext uri="{0D108BD9-81ED-4DB2-BD59-A6C34878D82A}">
                        <a16:rowId xmlns:a16="http://schemas.microsoft.com/office/drawing/2014/main" val="3758700685"/>
                      </a:ext>
                    </a:extLst>
                  </a:tr>
                  <a:tr h="370840">
                    <a:tc>
                      <a:txBody>
                        <a:bodyPr/>
                        <a:lstStyle/>
                        <a:p>
                          <a:r>
                            <a:rPr lang="en-US" sz="1400" b="1" dirty="0">
                              <a:solidFill>
                                <a:schemeClr val="tx1"/>
                              </a:solidFill>
                            </a:rPr>
                            <a:t>Sin</a:t>
                          </a:r>
                        </a:p>
                      </a:txBody>
                      <a:tcPr/>
                    </a:tc>
                    <a:tc>
                      <a:txBody>
                        <a:bodyPr/>
                        <a:lstStyle/>
                        <a:p>
                          <a:endParaRPr lang="en-US"/>
                        </a:p>
                      </a:txBody>
                      <a:tcPr>
                        <a:blipFill>
                          <a:blip r:embed="rId3"/>
                          <a:stretch>
                            <a:fillRect l="-52282" t="-781967" r="-100622" b="-104918"/>
                          </a:stretch>
                        </a:blipFill>
                      </a:tcPr>
                    </a:tc>
                    <a:tc>
                      <a:txBody>
                        <a:bodyPr/>
                        <a:lstStyle/>
                        <a:p>
                          <a:endParaRPr lang="en-US"/>
                        </a:p>
                      </a:txBody>
                      <a:tcPr>
                        <a:blipFill>
                          <a:blip r:embed="rId3"/>
                          <a:stretch>
                            <a:fillRect l="-152599" t="-781967" r="-832" b="-104918"/>
                          </a:stretch>
                        </a:blipFill>
                      </a:tcPr>
                    </a:tc>
                    <a:extLst>
                      <a:ext uri="{0D108BD9-81ED-4DB2-BD59-A6C34878D82A}">
                        <a16:rowId xmlns:a16="http://schemas.microsoft.com/office/drawing/2014/main" val="526334278"/>
                      </a:ext>
                    </a:extLst>
                  </a:tr>
                  <a:tr h="370840">
                    <a:tc>
                      <a:txBody>
                        <a:bodyPr/>
                        <a:lstStyle/>
                        <a:p>
                          <a:r>
                            <a:rPr lang="en-US" sz="1400" b="1" dirty="0">
                              <a:solidFill>
                                <a:schemeClr val="tx1"/>
                              </a:solidFill>
                            </a:rPr>
                            <a:t>Ningal</a:t>
                          </a:r>
                        </a:p>
                      </a:txBody>
                      <a:tcPr/>
                    </a:tc>
                    <a:tc>
                      <a:txBody>
                        <a:bodyPr/>
                        <a:lstStyle/>
                        <a:p>
                          <a:endParaRPr lang="en-US"/>
                        </a:p>
                      </a:txBody>
                      <a:tcPr>
                        <a:blipFill>
                          <a:blip r:embed="rId3"/>
                          <a:stretch>
                            <a:fillRect l="-52282" t="-881967" r="-100622" b="-4918"/>
                          </a:stretch>
                        </a:blipFill>
                      </a:tcPr>
                    </a:tc>
                    <a:tc>
                      <a:txBody>
                        <a:bodyPr/>
                        <a:lstStyle/>
                        <a:p>
                          <a:endParaRPr lang="en-US"/>
                        </a:p>
                      </a:txBody>
                      <a:tcPr>
                        <a:blipFill>
                          <a:blip r:embed="rId3"/>
                          <a:stretch>
                            <a:fillRect l="-152599" t="-881967" r="-832" b="-4918"/>
                          </a:stretch>
                        </a:blipFill>
                      </a:tcPr>
                    </a:tc>
                    <a:extLst>
                      <a:ext uri="{0D108BD9-81ED-4DB2-BD59-A6C34878D82A}">
                        <a16:rowId xmlns:a16="http://schemas.microsoft.com/office/drawing/2014/main" val="1378734667"/>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0A80C64-398E-4F56-9328-5BD9B5C02270}"/>
                  </a:ext>
                </a:extLst>
              </p:cNvPr>
              <p:cNvSpPr txBox="1"/>
              <p:nvPr/>
            </p:nvSpPr>
            <p:spPr>
              <a:xfrm>
                <a:off x="1563270" y="6172200"/>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Moon’s orbit using Ningal’s calibration value equals the equatorial circumference of Uranus (</a:t>
                </a:r>
                <a14:m>
                  <m:oMath xmlns:m="http://schemas.openxmlformats.org/officeDocument/2006/math">
                    <m:r>
                      <a:rPr lang="en-US" sz="1600" b="1" i="1" dirty="0" smtClean="0">
                        <a:solidFill>
                          <a:srgbClr val="465562"/>
                        </a:solidFill>
                        <a:latin typeface="Cambria Math" panose="02040503050406030204" pitchFamily="18" charset="0"/>
                      </a:rPr>
                      <m:t>𝟐𝟒𝟎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r>
                      <a:rPr lang="en-US" sz="1600" b="1" i="1" dirty="0" smtClean="0">
                        <a:solidFill>
                          <a:srgbClr val="465562"/>
                        </a:solidFill>
                        <a:latin typeface="Cambria Math" panose="02040503050406030204" pitchFamily="18" charset="0"/>
                      </a:rPr>
                      <m:t>,</m:t>
                    </m:r>
                    <m:r>
                      <a:rPr lang="en-US" sz="1600" b="1" i="1" dirty="0" smtClean="0">
                        <a:solidFill>
                          <a:srgbClr val="465562"/>
                        </a:solidFill>
                        <a:latin typeface="Cambria Math" panose="02040503050406030204" pitchFamily="18" charset="0"/>
                      </a:rPr>
                      <m:t>𝟎𝟎𝟎</m:t>
                    </m:r>
                  </m:oMath>
                </a14:m>
                <a:r>
                  <a:rPr lang="en-US" sz="1600" dirty="0"/>
                  <a:t>).</a:t>
                </a:r>
              </a:p>
            </p:txBody>
          </p:sp>
        </mc:Choice>
        <mc:Fallback xmlns="">
          <p:sp>
            <p:nvSpPr>
              <p:cNvPr id="7" name="TextBox 6">
                <a:extLst>
                  <a:ext uri="{FF2B5EF4-FFF2-40B4-BE49-F238E27FC236}">
                    <a16:creationId xmlns:a16="http://schemas.microsoft.com/office/drawing/2014/main" id="{A0A80C64-398E-4F56-9328-5BD9B5C02270}"/>
                  </a:ext>
                </a:extLst>
              </p:cNvPr>
              <p:cNvSpPr txBox="1">
                <a:spLocks noRot="1" noChangeAspect="1" noMove="1" noResize="1" noEditPoints="1" noAdjustHandles="1" noChangeArrowheads="1" noChangeShapeType="1" noTextEdit="1"/>
              </p:cNvSpPr>
              <p:nvPr/>
            </p:nvSpPr>
            <p:spPr>
              <a:xfrm>
                <a:off x="1563270" y="6172200"/>
                <a:ext cx="9782799" cy="970067"/>
              </a:xfrm>
              <a:prstGeom prst="rect">
                <a:avLst/>
              </a:prstGeom>
              <a:blipFill>
                <a:blip r:embed="rId4"/>
                <a:stretch>
                  <a:fillRect l="-312" t="-4403"/>
                </a:stretch>
              </a:blipFill>
            </p:spPr>
            <p:txBody>
              <a:bodyPr/>
              <a:lstStyle/>
              <a:p>
                <a:r>
                  <a:rPr lang="en-US">
                    <a:noFill/>
                  </a:rPr>
                  <a:t> </a:t>
                </a:r>
              </a:p>
            </p:txBody>
          </p:sp>
        </mc:Fallback>
      </mc:AlternateContent>
    </p:spTree>
    <p:extLst>
      <p:ext uri="{BB962C8B-B14F-4D97-AF65-F5344CB8AC3E}">
        <p14:creationId xmlns:p14="http://schemas.microsoft.com/office/powerpoint/2010/main" val="360657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Measurement Systems</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2654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 for the Moon’s orbit for the sexagesimal calibration values (</a:t>
            </a:r>
            <a:r>
              <a:rPr lang="en-US" sz="1600" b="1" dirty="0"/>
              <a:t>radius-based</a:t>
            </a:r>
            <a:r>
              <a:rPr lang="en-US" sz="1600" dirty="0"/>
              <a:t>) of the remaining Anunnaki Systems.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lang="en-US" sz="1800" b="1" dirty="0"/>
              <a:t>The Moon’s Orbit:</a:t>
            </a:r>
            <a:r>
              <a:rPr lang="en-US" sz="1800" b="1" dirty="0">
                <a:solidFill>
                  <a:srgbClr val="465562"/>
                </a:solidFill>
              </a:rPr>
              <a:t> </a:t>
            </a:r>
            <a:r>
              <a:rPr lang="en-US" sz="1800" b="1" dirty="0"/>
              <a:t>The Anunnaki Systems (Radius-Based)</a:t>
            </a:r>
            <a:endParaRPr lang="en-US" sz="1800" b="1" dirty="0">
              <a:solidFill>
                <a:srgbClr val="465562"/>
              </a:solidFill>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24892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𝟏𝟐𝟔</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𝟗𝟒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𝟕𝟓</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𝟕𝟐𝟓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𝟒𝟒</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𝟓𝟎𝟎</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7587006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nvGraphicFramePr>
            <p:xfrm>
              <a:off x="2284412" y="2622000"/>
              <a:ext cx="7391400" cy="2529840"/>
            </p:xfrm>
            <a:graphic>
              <a:graphicData uri="http://schemas.openxmlformats.org/drawingml/2006/table">
                <a:tbl>
                  <a:tblPr firstRow="1" bandRow="1">
                    <a:tableStyleId>{073A0DAA-6AF3-43AB-8588-CEC1D06C72B9}</a:tableStyleId>
                  </a:tblPr>
                  <a:tblGrid>
                    <a:gridCol w="1529160">
                      <a:extLst>
                        <a:ext uri="{9D8B030D-6E8A-4147-A177-3AD203B41FA5}">
                          <a16:colId xmlns:a16="http://schemas.microsoft.com/office/drawing/2014/main" val="647043331"/>
                        </a:ext>
                      </a:extLst>
                    </a:gridCol>
                    <a:gridCol w="2931120">
                      <a:extLst>
                        <a:ext uri="{9D8B030D-6E8A-4147-A177-3AD203B41FA5}">
                          <a16:colId xmlns:a16="http://schemas.microsoft.com/office/drawing/2014/main" val="2886636609"/>
                        </a:ext>
                      </a:extLst>
                    </a:gridCol>
                    <a:gridCol w="2931120">
                      <a:extLst>
                        <a:ext uri="{9D8B030D-6E8A-4147-A177-3AD203B41FA5}">
                          <a16:colId xmlns:a16="http://schemas.microsoft.com/office/drawing/2014/main" val="1113196973"/>
                        </a:ext>
                      </a:extLst>
                    </a:gridCol>
                  </a:tblGrid>
                  <a:tr h="304800">
                    <a:tc>
                      <a:txBody>
                        <a:bodyPr/>
                        <a:lstStyle/>
                        <a:p>
                          <a:r>
                            <a:rPr lang="en-US" sz="1400" dirty="0"/>
                            <a:t>Object</a:t>
                          </a:r>
                        </a:p>
                      </a:txBody>
                      <a:tcPr/>
                    </a:tc>
                    <a:tc>
                      <a:txBody>
                        <a:bodyPr/>
                        <a:lstStyle/>
                        <a:p>
                          <a:r>
                            <a:rPr lang="en-US" sz="1400" dirty="0"/>
                            <a:t>Calibration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Moon’s Orbit</a:t>
                          </a:r>
                        </a:p>
                      </a:txBody>
                      <a:tcPr/>
                    </a:tc>
                    <a:extLst>
                      <a:ext uri="{0D108BD9-81ED-4DB2-BD59-A6C34878D82A}">
                        <a16:rowId xmlns:a16="http://schemas.microsoft.com/office/drawing/2014/main" val="1745595342"/>
                      </a:ext>
                    </a:extLst>
                  </a:tr>
                  <a:tr h="370840">
                    <a:tc>
                      <a:txBody>
                        <a:bodyPr/>
                        <a:lstStyle/>
                        <a:p>
                          <a:r>
                            <a:rPr lang="en-US" sz="1400" b="1" dirty="0">
                              <a:solidFill>
                                <a:schemeClr val="tx1"/>
                              </a:solidFill>
                            </a:rPr>
                            <a:t>Shamash</a:t>
                          </a:r>
                        </a:p>
                      </a:txBody>
                      <a:tcPr/>
                    </a:tc>
                    <a:tc>
                      <a:txBody>
                        <a:bodyPr/>
                        <a:lstStyle/>
                        <a:p>
                          <a:endParaRPr lang="en-US"/>
                        </a:p>
                      </a:txBody>
                      <a:tcPr>
                        <a:blipFill>
                          <a:blip r:embed="rId2"/>
                          <a:stretch>
                            <a:fillRect l="-52282" t="-85246" r="-100622" b="-503279"/>
                          </a:stretch>
                        </a:blipFill>
                      </a:tcPr>
                    </a:tc>
                    <a:tc>
                      <a:txBody>
                        <a:bodyPr/>
                        <a:lstStyle/>
                        <a:p>
                          <a:endParaRPr lang="en-US"/>
                        </a:p>
                      </a:txBody>
                      <a:tcPr>
                        <a:blipFill>
                          <a:blip r:embed="rId2"/>
                          <a:stretch>
                            <a:fillRect l="-152599" t="-85246" r="-832" b="-503279"/>
                          </a:stretch>
                        </a:blipFill>
                      </a:tcPr>
                    </a:tc>
                    <a:extLst>
                      <a:ext uri="{0D108BD9-81ED-4DB2-BD59-A6C34878D82A}">
                        <a16:rowId xmlns:a16="http://schemas.microsoft.com/office/drawing/2014/main" val="1121925249"/>
                      </a:ext>
                    </a:extLst>
                  </a:tr>
                  <a:tr h="370840">
                    <a:tc>
                      <a:txBody>
                        <a:bodyPr/>
                        <a:lstStyle/>
                        <a:p>
                          <a:r>
                            <a:rPr lang="en-US" sz="1400" b="1" dirty="0">
                              <a:solidFill>
                                <a:schemeClr val="tx1"/>
                              </a:solidFill>
                            </a:rPr>
                            <a:t>Ishtar</a:t>
                          </a:r>
                        </a:p>
                      </a:txBody>
                      <a:tcPr/>
                    </a:tc>
                    <a:tc>
                      <a:txBody>
                        <a:bodyPr/>
                        <a:lstStyle/>
                        <a:p>
                          <a:endParaRPr lang="en-US"/>
                        </a:p>
                      </a:txBody>
                      <a:tcPr>
                        <a:blipFill>
                          <a:blip r:embed="rId2"/>
                          <a:stretch>
                            <a:fillRect l="-52282" t="-185246" r="-100622" b="-403279"/>
                          </a:stretch>
                        </a:blipFill>
                      </a:tcPr>
                    </a:tc>
                    <a:tc>
                      <a:txBody>
                        <a:bodyPr/>
                        <a:lstStyle/>
                        <a:p>
                          <a:endParaRPr lang="en-US"/>
                        </a:p>
                      </a:txBody>
                      <a:tcPr>
                        <a:blipFill>
                          <a:blip r:embed="rId2"/>
                          <a:stretch>
                            <a:fillRect l="-152599" t="-185246" r="-832" b="-403279"/>
                          </a:stretch>
                        </a:blipFill>
                      </a:tcPr>
                    </a:tc>
                    <a:extLst>
                      <a:ext uri="{0D108BD9-81ED-4DB2-BD59-A6C34878D82A}">
                        <a16:rowId xmlns:a16="http://schemas.microsoft.com/office/drawing/2014/main" val="2707817830"/>
                      </a:ext>
                    </a:extLst>
                  </a:tr>
                  <a:tr h="370840">
                    <a:tc>
                      <a:txBody>
                        <a:bodyPr/>
                        <a:lstStyle/>
                        <a:p>
                          <a:r>
                            <a:rPr lang="en-US" sz="1400" b="1" dirty="0">
                              <a:solidFill>
                                <a:schemeClr val="tx1"/>
                              </a:solidFill>
                            </a:rPr>
                            <a:t>Nabu</a:t>
                          </a:r>
                        </a:p>
                      </a:txBody>
                      <a:tcPr/>
                    </a:tc>
                    <a:tc>
                      <a:txBody>
                        <a:bodyPr/>
                        <a:lstStyle/>
                        <a:p>
                          <a:endParaRPr lang="en-US"/>
                        </a:p>
                      </a:txBody>
                      <a:tcPr>
                        <a:blipFill>
                          <a:blip r:embed="rId2"/>
                          <a:stretch>
                            <a:fillRect l="-52282" t="-285246" r="-100622" b="-303279"/>
                          </a:stretch>
                        </a:blipFill>
                      </a:tcPr>
                    </a:tc>
                    <a:tc>
                      <a:txBody>
                        <a:bodyPr/>
                        <a:lstStyle/>
                        <a:p>
                          <a:endParaRPr lang="en-US"/>
                        </a:p>
                      </a:txBody>
                      <a:tcPr>
                        <a:blipFill>
                          <a:blip r:embed="rId2"/>
                          <a:stretch>
                            <a:fillRect l="-152599" t="-285246" r="-832" b="-303279"/>
                          </a:stretch>
                        </a:blipFill>
                      </a:tcPr>
                    </a:tc>
                    <a:extLst>
                      <a:ext uri="{0D108BD9-81ED-4DB2-BD59-A6C34878D82A}">
                        <a16:rowId xmlns:a16="http://schemas.microsoft.com/office/drawing/2014/main" val="2747536387"/>
                      </a:ext>
                    </a:extLst>
                  </a:tr>
                  <a:tr h="370840">
                    <a:tc>
                      <a:txBody>
                        <a:bodyPr/>
                        <a:lstStyle/>
                        <a:p>
                          <a:r>
                            <a:rPr lang="en-US" sz="1400" b="1" dirty="0">
                              <a:solidFill>
                                <a:schemeClr val="tx1"/>
                              </a:solidFill>
                            </a:rPr>
                            <a:t>Adad</a:t>
                          </a:r>
                        </a:p>
                      </a:txBody>
                      <a:tcPr/>
                    </a:tc>
                    <a:tc>
                      <a:txBody>
                        <a:bodyPr/>
                        <a:lstStyle/>
                        <a:p>
                          <a:endParaRPr lang="en-US"/>
                        </a:p>
                      </a:txBody>
                      <a:tcPr>
                        <a:blipFill>
                          <a:blip r:embed="rId2"/>
                          <a:stretch>
                            <a:fillRect l="-52282" t="-385246" r="-100622" b="-203279"/>
                          </a:stretch>
                        </a:blipFill>
                      </a:tcPr>
                    </a:tc>
                    <a:tc>
                      <a:txBody>
                        <a:bodyPr/>
                        <a:lstStyle/>
                        <a:p>
                          <a:endParaRPr lang="en-US"/>
                        </a:p>
                      </a:txBody>
                      <a:tcPr>
                        <a:blipFill>
                          <a:blip r:embed="rId2"/>
                          <a:stretch>
                            <a:fillRect l="-152599" t="-385246" r="-832" b="-203279"/>
                          </a:stretch>
                        </a:blipFill>
                      </a:tcPr>
                    </a:tc>
                    <a:extLst>
                      <a:ext uri="{0D108BD9-81ED-4DB2-BD59-A6C34878D82A}">
                        <a16:rowId xmlns:a16="http://schemas.microsoft.com/office/drawing/2014/main" val="2755664869"/>
                      </a:ext>
                    </a:extLst>
                  </a:tr>
                  <a:tr h="370840">
                    <a:tc>
                      <a:txBody>
                        <a:bodyPr/>
                        <a:lstStyle/>
                        <a:p>
                          <a:r>
                            <a:rPr lang="en-US" sz="1400" b="1" i="0" u="none" strike="noStrike" dirty="0">
                              <a:solidFill>
                                <a:schemeClr val="tx1"/>
                              </a:solidFill>
                              <a:effectLst/>
                              <a:latin typeface="Euphemia (Body)"/>
                            </a:rPr>
                            <a:t>Ereshkigal</a:t>
                          </a:r>
                          <a:endParaRPr lang="en-US" sz="1400" b="1" dirty="0">
                            <a:solidFill>
                              <a:schemeClr val="tx1"/>
                            </a:solidFill>
                          </a:endParaRPr>
                        </a:p>
                      </a:txBody>
                      <a:tcPr/>
                    </a:tc>
                    <a:tc>
                      <a:txBody>
                        <a:bodyPr/>
                        <a:lstStyle/>
                        <a:p>
                          <a:endParaRPr lang="en-US"/>
                        </a:p>
                      </a:txBody>
                      <a:tcPr>
                        <a:blipFill>
                          <a:blip r:embed="rId2"/>
                          <a:stretch>
                            <a:fillRect l="-52282" t="-485246" r="-100622" b="-103279"/>
                          </a:stretch>
                        </a:blipFill>
                      </a:tcPr>
                    </a:tc>
                    <a:tc>
                      <a:txBody>
                        <a:bodyPr/>
                        <a:lstStyle/>
                        <a:p>
                          <a:endParaRPr lang="en-US"/>
                        </a:p>
                      </a:txBody>
                      <a:tcPr>
                        <a:blipFill>
                          <a:blip r:embed="rId2"/>
                          <a:stretch>
                            <a:fillRect l="-152599" t="-485246" r="-832" b="-103279"/>
                          </a:stretch>
                        </a:blipFill>
                      </a:tcPr>
                    </a:tc>
                    <a:extLst>
                      <a:ext uri="{0D108BD9-81ED-4DB2-BD59-A6C34878D82A}">
                        <a16:rowId xmlns:a16="http://schemas.microsoft.com/office/drawing/2014/main" val="1276875488"/>
                      </a:ext>
                    </a:extLst>
                  </a:tr>
                  <a:tr h="370840">
                    <a:tc>
                      <a:txBody>
                        <a:bodyPr/>
                        <a:lstStyle/>
                        <a:p>
                          <a:r>
                            <a:rPr lang="en-US" sz="1400" b="1" i="0" u="none" strike="noStrike" dirty="0">
                              <a:solidFill>
                                <a:schemeClr val="tx1"/>
                              </a:solidFill>
                              <a:effectLst/>
                              <a:latin typeface="Euphemia (Body)"/>
                            </a:rPr>
                            <a:t>Ninhursag</a:t>
                          </a:r>
                          <a:endParaRPr lang="en-US" sz="1400" b="1" dirty="0">
                            <a:solidFill>
                              <a:schemeClr val="tx1"/>
                            </a:solidFill>
                          </a:endParaRPr>
                        </a:p>
                      </a:txBody>
                      <a:tcPr/>
                    </a:tc>
                    <a:tc>
                      <a:txBody>
                        <a:bodyPr/>
                        <a:lstStyle/>
                        <a:p>
                          <a:endParaRPr lang="en-US"/>
                        </a:p>
                      </a:txBody>
                      <a:tcPr>
                        <a:blipFill>
                          <a:blip r:embed="rId2"/>
                          <a:stretch>
                            <a:fillRect l="-52282" t="-585246" r="-100622" b="-3279"/>
                          </a:stretch>
                        </a:blipFill>
                      </a:tcPr>
                    </a:tc>
                    <a:tc>
                      <a:txBody>
                        <a:bodyPr/>
                        <a:lstStyle/>
                        <a:p>
                          <a:endParaRPr lang="en-US"/>
                        </a:p>
                      </a:txBody>
                      <a:tcPr>
                        <a:blipFill>
                          <a:blip r:embed="rId2"/>
                          <a:stretch>
                            <a:fillRect l="-152599" t="-585246" r="-832" b="-3279"/>
                          </a:stretch>
                        </a:blipFill>
                      </a:tcPr>
                    </a:tc>
                    <a:extLst>
                      <a:ext uri="{0D108BD9-81ED-4DB2-BD59-A6C34878D82A}">
                        <a16:rowId xmlns:a16="http://schemas.microsoft.com/office/drawing/2014/main" val="3758700685"/>
                      </a:ext>
                    </a:extLst>
                  </a:tr>
                </a:tbl>
              </a:graphicData>
            </a:graphic>
          </p:graphicFrame>
        </mc:Fallback>
      </mc:AlternateContent>
    </p:spTree>
    <p:extLst>
      <p:ext uri="{BB962C8B-B14F-4D97-AF65-F5344CB8AC3E}">
        <p14:creationId xmlns:p14="http://schemas.microsoft.com/office/powerpoint/2010/main" val="306205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III: </a:t>
            </a:r>
            <a:br>
              <a:rPr lang="en-US" dirty="0"/>
            </a:br>
            <a:br>
              <a:rPr lang="en-US" dirty="0"/>
            </a:br>
            <a:r>
              <a:rPr lang="en-US" sz="3200" dirty="0"/>
              <a:t>The Antediluvian 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antediluvian year, which consisted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as well as ancient calendars that reflect this orbital period (length of year).</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a:stretch>
              </a:blipFill>
            </p:spPr>
            <p:txBody>
              <a:bodyPr/>
              <a:lstStyle/>
              <a:p>
                <a:r>
                  <a:rPr lang="en-US">
                    <a:noFill/>
                  </a:rPr>
                  <a:t> </a:t>
                </a:r>
              </a:p>
            </p:txBody>
          </p:sp>
        </mc:Fallback>
      </mc:AlternateContent>
    </p:spTree>
    <p:extLst>
      <p:ext uri="{BB962C8B-B14F-4D97-AF65-F5344CB8AC3E}">
        <p14:creationId xmlns:p14="http://schemas.microsoft.com/office/powerpoint/2010/main" val="410198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m:t>
                    </m:r>
                  </m:oMath>
                </a14:m>
                <a:r>
                  <a:rPr lang="en-US" sz="1600" dirty="0"/>
                  <a:t> that the components of Plato’s War Chariot are used to derive the average orbital radius of the Earth.</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70840">
                    <a:tc>
                      <a:txBody>
                        <a:bodyPr/>
                        <a:lstStyle/>
                        <a:p>
                          <a:pPr algn="ctr"/>
                          <a:r>
                            <a:rPr lang="en-US" sz="1400" dirty="0"/>
                            <a:t>War Chariot Derived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222,011,222,334</m:t>
                                </m:r>
                              </m:oMath>
                            </m:oMathPara>
                          </a14:m>
                          <a:endParaRPr kumimoji="0" lang="en-US" sz="18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2129599155"/>
                      </a:ext>
                    </a:extLst>
                  </a:tr>
                </a:tbl>
              </a:graphicData>
            </a:graphic>
          </p:graphicFrame>
        </mc:Choice>
        <mc:Fallback xmlns="">
          <p:graphicFrame>
            <p:nvGraphicFramePr>
              <p:cNvPr id="6" name="Table 3">
                <a:extLst>
                  <a:ext uri="{FF2B5EF4-FFF2-40B4-BE49-F238E27FC236}">
                    <a16:creationId xmlns:a16="http://schemas.microsoft.com/office/drawing/2014/main" id="{CB259DE8-E3B1-4840-957D-38EED9CDF24E}"/>
                  </a:ext>
                </a:extLst>
              </p:cNvPr>
              <p:cNvGraphicFramePr>
                <a:graphicFrameLocks noGrp="1"/>
              </p:cNvGraphicFramePr>
              <p:nvPr>
                <p:extLst>
                  <p:ext uri="{D42A27DB-BD31-4B8C-83A1-F6EECF244321}">
                    <p14:modId xmlns:p14="http://schemas.microsoft.com/office/powerpoint/2010/main" val="3245477494"/>
                  </p:ext>
                </p:extLst>
              </p:nvPr>
            </p:nvGraphicFramePr>
            <p:xfrm>
              <a:off x="3502024" y="2527194"/>
              <a:ext cx="5761776" cy="396240"/>
            </p:xfrm>
            <a:graphic>
              <a:graphicData uri="http://schemas.openxmlformats.org/drawingml/2006/table">
                <a:tbl>
                  <a:tblPr firstCol="1" bandRow="1">
                    <a:tableStyleId>{073A0DAA-6AF3-43AB-8588-CEC1D06C72B9}</a:tableStyleId>
                  </a:tblPr>
                  <a:tblGrid>
                    <a:gridCol w="2880888">
                      <a:extLst>
                        <a:ext uri="{9D8B030D-6E8A-4147-A177-3AD203B41FA5}">
                          <a16:colId xmlns:a16="http://schemas.microsoft.com/office/drawing/2014/main" val="3200047174"/>
                        </a:ext>
                      </a:extLst>
                    </a:gridCol>
                    <a:gridCol w="2880888">
                      <a:extLst>
                        <a:ext uri="{9D8B030D-6E8A-4147-A177-3AD203B41FA5}">
                          <a16:colId xmlns:a16="http://schemas.microsoft.com/office/drawing/2014/main" val="218188306"/>
                        </a:ext>
                      </a:extLst>
                    </a:gridCol>
                  </a:tblGrid>
                  <a:tr h="396240">
                    <a:tc>
                      <a:txBody>
                        <a:bodyPr/>
                        <a:lstStyle/>
                        <a:p>
                          <a:pPr algn="ctr"/>
                          <a:r>
                            <a:rPr lang="en-US" sz="1400" dirty="0"/>
                            <a:t>War Chariot Derived Number</a:t>
                          </a:r>
                        </a:p>
                      </a:txBody>
                      <a:tcPr/>
                    </a:tc>
                    <a:tc>
                      <a:txBody>
                        <a:bodyPr/>
                        <a:lstStyle/>
                        <a:p>
                          <a:endParaRPr lang="en-US"/>
                        </a:p>
                      </a:txBody>
                      <a:tcPr>
                        <a:blipFill>
                          <a:blip r:embed="rId3"/>
                          <a:stretch>
                            <a:fillRect l="-100211" t="-1515" r="-423" b="-3030"/>
                          </a:stretch>
                        </a:blipFill>
                      </a:tcPr>
                    </a:tc>
                    <a:extLst>
                      <a:ext uri="{0D108BD9-81ED-4DB2-BD59-A6C34878D82A}">
                        <a16:rowId xmlns:a16="http://schemas.microsoft.com/office/drawing/2014/main" val="2129599155"/>
                      </a:ext>
                    </a:extLst>
                  </a:tr>
                </a:tbl>
              </a:graphicData>
            </a:graphic>
          </p:graphicFrame>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6D30790-89E4-40C7-A17A-206EA86B9CEC}"/>
                  </a:ext>
                </a:extLst>
              </p:cNvPr>
              <p:cNvSpPr txBox="1"/>
              <p:nvPr/>
            </p:nvSpPr>
            <p:spPr>
              <a:xfrm>
                <a:off x="1559909" y="3294849"/>
                <a:ext cx="9782801" cy="1898981"/>
              </a:xfrm>
              <a:prstGeom prst="rect">
                <a:avLst/>
              </a:prstGeom>
              <a:noFill/>
            </p:spPr>
            <p:txBody>
              <a:bodyPr wrap="square" rtlCol="0">
                <a:spAutoFit/>
              </a:bodyPr>
              <a:lstStyle/>
              <a:p>
                <a:pPr indent="-246888">
                  <a:lnSpc>
                    <a:spcPct val="90000"/>
                  </a:lnSpc>
                  <a:spcAft>
                    <a:spcPts val="600"/>
                  </a:spcAft>
                </a:pPr>
                <a:r>
                  <a:rPr lang="en-US" sz="1600" dirty="0"/>
                  <a:t>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is equivalent to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𝟏</m:t>
                    </m:r>
                  </m:oMath>
                </a14:m>
                <a:r>
                  <a:rPr lang="en-US" sz="1600" dirty="0"/>
                  <a:t> seconds/year. </a:t>
                </a:r>
              </a:p>
              <a:p>
                <a:pPr indent="-246888">
                  <a:lnSpc>
                    <a:spcPct val="90000"/>
                  </a:lnSpc>
                  <a:spcAft>
                    <a:spcPts val="600"/>
                  </a:spcAft>
                </a:pPr>
                <a:endParaRPr lang="en-US" sz="1600" dirty="0"/>
              </a:p>
              <a:p>
                <a:pPr indent="-246888">
                  <a:lnSpc>
                    <a:spcPct val="90000"/>
                  </a:lnSpc>
                  <a:spcAft>
                    <a:spcPts val="600"/>
                  </a:spcAft>
                </a:pPr>
                <a:r>
                  <a:rPr lang="en-US" sz="1600" dirty="0"/>
                  <a:t>These numbers are placeholders for “</a:t>
                </a:r>
                <a14:m>
                  <m:oMath xmlns:m="http://schemas.openxmlformats.org/officeDocument/2006/math">
                    <m:r>
                      <a:rPr lang="en-US" sz="1600" b="1" i="1" dirty="0">
                        <a:latin typeface="Cambria Math" panose="02040503050406030204" pitchFamily="18" charset="0"/>
                      </a:rPr>
                      <m:t>𝟎</m:t>
                    </m:r>
                  </m:oMath>
                </a14:m>
                <a:r>
                  <a:rPr lang="en-US" sz="1600" dirty="0"/>
                  <a:t>’s”, thus allowing the full number (</a:t>
                </a:r>
                <a14:m>
                  <m:oMath xmlns:m="http://schemas.openxmlformats.org/officeDocument/2006/math">
                    <m:r>
                      <a:rPr lang="en-US" sz="1600" b="1" i="1" dirty="0">
                        <a:latin typeface="Cambria Math" panose="02040503050406030204" pitchFamily="18" charset="0"/>
                      </a:rPr>
                      <m:t>𝟐𝟐𝟐</m:t>
                    </m:r>
                  </m:oMath>
                </a14:m>
                <a:r>
                  <a:rPr lang="en-US" sz="1600" dirty="0"/>
                  <a:t> billion) to be built without the last </a:t>
                </a:r>
                <a14:m>
                  <m:oMath xmlns:m="http://schemas.openxmlformats.org/officeDocument/2006/math">
                    <m:r>
                      <a:rPr lang="en-US" sz="1600" b="1" i="1" dirty="0">
                        <a:latin typeface="Cambria Math" panose="02040503050406030204" pitchFamily="18" charset="0"/>
                      </a:rPr>
                      <m:t>𝟗</m:t>
                    </m:r>
                  </m:oMath>
                </a14:m>
                <a:r>
                  <a:rPr lang="en-US" sz="1600" dirty="0"/>
                  <a:t> components of the War Chariot being described as containing nothing (zero). However, the numerical value(s) of these placeholders are not random. This will be examined in the next section. </a:t>
                </a:r>
              </a:p>
              <a:p>
                <a:endParaRPr lang="en-US" sz="1600" dirty="0"/>
              </a:p>
            </p:txBody>
          </p:sp>
        </mc:Choice>
        <mc:Fallback xmlns="">
          <p:sp>
            <p:nvSpPr>
              <p:cNvPr id="2" name="TextBox 1">
                <a:extLst>
                  <a:ext uri="{FF2B5EF4-FFF2-40B4-BE49-F238E27FC236}">
                    <a16:creationId xmlns:a16="http://schemas.microsoft.com/office/drawing/2014/main" id="{36D30790-89E4-40C7-A17A-206EA86B9CEC}"/>
                  </a:ext>
                </a:extLst>
              </p:cNvPr>
              <p:cNvSpPr txBox="1">
                <a:spLocks noRot="1" noChangeAspect="1" noMove="1" noResize="1" noEditPoints="1" noAdjustHandles="1" noChangeArrowheads="1" noChangeShapeType="1" noTextEdit="1"/>
              </p:cNvSpPr>
              <p:nvPr/>
            </p:nvSpPr>
            <p:spPr>
              <a:xfrm>
                <a:off x="1559909" y="3294849"/>
                <a:ext cx="9782801" cy="1898981"/>
              </a:xfrm>
              <a:prstGeom prst="rect">
                <a:avLst/>
              </a:prstGeom>
              <a:blipFill>
                <a:blip r:embed="rId4"/>
                <a:stretch>
                  <a:fillRect l="-374" t="-2244" r="-872"/>
                </a:stretch>
              </a:blipFill>
            </p:spPr>
            <p:txBody>
              <a:bodyPr/>
              <a:lstStyle/>
              <a:p>
                <a:r>
                  <a:rPr lang="en-US">
                    <a:noFill/>
                  </a:rPr>
                  <a:t> </a:t>
                </a:r>
              </a:p>
            </p:txBody>
          </p:sp>
        </mc:Fallback>
      </mc:AlternateContent>
    </p:spTree>
    <p:extLst>
      <p:ext uri="{BB962C8B-B14F-4D97-AF65-F5344CB8AC3E}">
        <p14:creationId xmlns:p14="http://schemas.microsoft.com/office/powerpoint/2010/main" val="234587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the antediluvian orbital information for Earth. An average orbit of </a:t>
                </a:r>
                <a14:m>
                  <m:oMath xmlns:m="http://schemas.openxmlformats.org/officeDocument/2006/math">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𝒂</m:t>
                    </m:r>
                  </m:oMath>
                </a14:m>
                <a:r>
                  <a:rPr lang="en-US" sz="1400" b="1" dirty="0"/>
                  <a:t> </a:t>
                </a:r>
                <a:r>
                  <a:rPr lang="en-US" sz="1600" dirty="0"/>
                  <a:t>would create an orbital period (year) of exactly </a:t>
                </a:r>
                <a14:m>
                  <m:oMath xmlns:m="http://schemas.openxmlformats.org/officeDocument/2006/math">
                    <m:r>
                      <a:rPr lang="en-US" sz="1600" b="1" i="1" dirty="0">
                        <a:latin typeface="Cambria Math" panose="02040503050406030204" pitchFamily="18" charset="0"/>
                      </a:rPr>
                      <m:t>𝟑𝟔𝟎</m:t>
                    </m:r>
                  </m:oMath>
                </a14:m>
                <a:r>
                  <a:rPr lang="en-US" sz="1600" dirty="0"/>
                  <a:t> days. </a:t>
                </a:r>
                <a:endParaRPr lang="en-US" sz="14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867D3A-67E3-4622-8B1B-64F33B096145}"/>
                  </a:ext>
                </a:extLst>
              </p:cNvPr>
              <p:cNvSpPr txBox="1"/>
              <p:nvPr/>
            </p:nvSpPr>
            <p:spPr>
              <a:xfrm>
                <a:off x="1593499" y="4244340"/>
                <a:ext cx="9752571" cy="1752600"/>
              </a:xfrm>
              <a:prstGeom prst="rect">
                <a:avLst/>
              </a:prstGeom>
            </p:spPr>
            <p:txBody>
              <a:bodyPr vert="horz" lIns="91440" tIns="45720" rIns="91440" bIns="45720" rtlCol="0">
                <a:normAutofit/>
              </a:bodyPr>
              <a:lstStyle/>
              <a:p>
                <a:pPr indent="-246888">
                  <a:lnSpc>
                    <a:spcPct val="90000"/>
                  </a:lnSpc>
                  <a:spcAft>
                    <a:spcPts val="600"/>
                  </a:spcAft>
                </a:pPr>
                <a:r>
                  <a:rPr lang="en-US" sz="1600" dirty="0"/>
                  <a:t>These values use an orbital eccentricity of </a:t>
                </a:r>
                <a14:m>
                  <m:oMath xmlns:m="http://schemas.openxmlformats.org/officeDocument/2006/math">
                    <m:r>
                      <a:rPr lang="en-US" sz="1600" b="1" i="1" dirty="0">
                        <a:latin typeface="Cambria Math" panose="02040503050406030204" pitchFamily="18" charset="0"/>
                      </a:rPr>
                      <m:t>.</m:t>
                    </m:r>
                    <m:r>
                      <a:rPr lang="en-US" sz="1600" b="1" i="1" dirty="0">
                        <a:latin typeface="Cambria Math" panose="02040503050406030204" pitchFamily="18" charset="0"/>
                      </a:rPr>
                      <m:t>𝟎𝟐𝟏𝟔</m:t>
                    </m:r>
                    <m:r>
                      <a:rPr lang="en-US" sz="1600" b="1" i="1" dirty="0">
                        <a:latin typeface="Cambria Math" panose="02040503050406030204" pitchFamily="18" charset="0"/>
                      </a:rPr>
                      <m:t> (</m:t>
                    </m:r>
                    <m:r>
                      <a:rPr lang="en-US" sz="1600" i="1" dirty="0">
                        <a:latin typeface="Cambria Math" panose="02040503050406030204" pitchFamily="18" charset="0"/>
                      </a:rPr>
                      <m:t>60</m:t>
                    </m:r>
                    <m:r>
                      <a:rPr lang="en-US" sz="1600" i="1" dirty="0">
                        <a:latin typeface="Cambria Math" panose="02040503050406030204" pitchFamily="18" charset="0"/>
                        <a:ea typeface="Cambria Math" panose="02040503050406030204" pitchFamily="18" charset="0"/>
                      </a:rPr>
                      <m:t>×60×60=</m:t>
                    </m:r>
                    <m:r>
                      <a:rPr lang="en-US" sz="1600" b="1" i="1" dirty="0">
                        <a:latin typeface="Cambria Math" panose="02040503050406030204" pitchFamily="18" charset="0"/>
                        <a:ea typeface="Cambria Math" panose="02040503050406030204" pitchFamily="18" charset="0"/>
                      </a:rPr>
                      <m:t>𝟐𝟏𝟔</m:t>
                    </m:r>
                    <m:r>
                      <a:rPr lang="en-US" sz="1600" i="1" dirty="0">
                        <a:latin typeface="Cambria Math" panose="02040503050406030204" pitchFamily="18" charset="0"/>
                        <a:ea typeface="Cambria Math" panose="02040503050406030204" pitchFamily="18" charset="0"/>
                      </a:rPr>
                      <m:t>,000=</m:t>
                    </m:r>
                    <m:r>
                      <a:rPr lang="en-US" sz="1600" b="1" i="1" dirty="0">
                        <a:latin typeface="Cambria Math" panose="02040503050406030204" pitchFamily="18" charset="0"/>
                      </a:rPr>
                      <m:t>𝑺𝒆𝒙𝒂𝒈𝒆𝒔𝒊𝒎𝒂𝒍</m:t>
                    </m:r>
                    <m:r>
                      <a:rPr lang="en-US" sz="1600" b="1" i="1" dirty="0">
                        <a:latin typeface="Cambria Math" panose="02040503050406030204" pitchFamily="18" charset="0"/>
                        <a:ea typeface="Cambria Math" panose="02040503050406030204" pitchFamily="18" charset="0"/>
                      </a:rPr>
                      <m:t>)</m:t>
                    </m:r>
                  </m:oMath>
                </a14:m>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Note that the maximum orbit is exactly </a:t>
                </a:r>
                <a14:m>
                  <m:oMath xmlns:m="http://schemas.openxmlformats.org/officeDocument/2006/math">
                    <m:r>
                      <a:rPr lang="en-US" sz="1600" b="1" i="1" dirty="0">
                        <a:latin typeface="Cambria Math" panose="02040503050406030204" pitchFamily="18" charset="0"/>
                      </a:rPr>
                      <m:t>𝟐𝟐</m:t>
                    </m:r>
                    <m:r>
                      <a:rPr lang="en-US" sz="1600" b="1" i="1" dirty="0" smtClean="0">
                        <a:latin typeface="Cambria Math" panose="02040503050406030204" pitchFamily="18" charset="0"/>
                      </a:rPr>
                      <m:t>𝟔</m:t>
                    </m:r>
                    <m:r>
                      <a:rPr lang="en-US" sz="1600" b="1" i="1" dirty="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kumimoji="0" lang="en-US" sz="1600" i="0" u="none" strike="noStrike" kern="1200" cap="none" spc="0" normalizeH="0" baseline="0" noProof="0" dirty="0">
                    <a:ln>
                      <a:noFill/>
                    </a:ln>
                    <a:solidFill>
                      <a:schemeClr val="tx1"/>
                    </a:solidFill>
                    <a:effectLst/>
                    <a:uLnTx/>
                    <a:uFillTx/>
                  </a:rPr>
                  <a:t>. This distance</a:t>
                </a:r>
                <a:r>
                  <a:rPr kumimoji="0" lang="en-US" sz="1600" i="0" u="none" strike="noStrike" kern="1200" cap="none" spc="0" normalizeH="0" noProof="0" dirty="0">
                    <a:ln>
                      <a:noFill/>
                    </a:ln>
                    <a:solidFill>
                      <a:schemeClr val="tx1"/>
                    </a:solidFill>
                    <a:effectLst/>
                    <a:uLnTx/>
                    <a:uFillTx/>
                  </a:rPr>
                  <a:t> has a P-Ratio of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𝟓𝟔</m:t>
                    </m:r>
                  </m:oMath>
                </a14:m>
                <a:r>
                  <a:rPr kumimoji="0" lang="en-US" sz="1600" i="0" u="none" strike="noStrike" kern="1200" cap="none" spc="0" normalizeH="0" noProof="0" dirty="0">
                    <a:ln>
                      <a:noFill/>
                    </a:ln>
                    <a:solidFill>
                      <a:schemeClr val="tx1"/>
                    </a:solidFill>
                    <a:effectLst/>
                    <a:uLnTx/>
                    <a:uFillTx/>
                  </a:rPr>
                  <a:t>, which is </a:t>
                </a:r>
                <a14:m>
                  <m:oMath xmlns:m="http://schemas.openxmlformats.org/officeDocument/2006/math">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𝟑</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rPr>
                      <m:t>𝟕𝟖</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sz="1600" b="1" i="1" u="none" strike="noStrike" kern="1200" cap="none" spc="0" normalizeH="0" noProof="0" dirty="0" smtClean="0">
                        <a:ln>
                          <a:noFill/>
                        </a:ln>
                        <a:solidFill>
                          <a:schemeClr val="tx1"/>
                        </a:solidFill>
                        <a:effectLst/>
                        <a:uLnTx/>
                        <a:uFillTx/>
                        <a:latin typeface="Cambria Math" panose="02040503050406030204" pitchFamily="18" charset="0"/>
                        <a:ea typeface="Cambria Math" panose="02040503050406030204" pitchFamily="18" charset="0"/>
                      </a:rPr>
                      <m:t>𝟐</m:t>
                    </m:r>
                  </m:oMath>
                </a14:m>
                <a:r>
                  <a:rPr kumimoji="0" lang="en-US" sz="1600" b="1" i="0" u="none" strike="noStrike" kern="1200" cap="none" spc="0" normalizeH="0" baseline="0" noProof="0" dirty="0">
                    <a:ln>
                      <a:noFill/>
                    </a:ln>
                    <a:solidFill>
                      <a:schemeClr val="tx1"/>
                    </a:solidFill>
                    <a:effectLst/>
                    <a:uLnTx/>
                    <a:uFillTx/>
                  </a:rPr>
                  <a:t>. </a:t>
                </a:r>
                <a:r>
                  <a:rPr kumimoji="0" lang="en-US" sz="1600" i="0" u="none" strike="noStrike" kern="1200" cap="none" spc="0" normalizeH="0" baseline="0" noProof="0" dirty="0">
                    <a:ln>
                      <a:noFill/>
                    </a:ln>
                    <a:solidFill>
                      <a:schemeClr val="tx1"/>
                    </a:solidFill>
                    <a:effectLst/>
                    <a:uLnTx/>
                    <a:uFillTx/>
                  </a:rPr>
                  <a:t>Recall from </a:t>
                </a:r>
                <a14:m>
                  <m:oMath xmlns:m="http://schemas.openxmlformats.org/officeDocument/2006/math">
                    <m:r>
                      <a:rPr lang="en-US" sz="1600" b="1" i="1" dirty="0">
                        <a:latin typeface="Cambria Math" panose="02040503050406030204" pitchFamily="18" charset="0"/>
                      </a:rPr>
                      <m:t>𝑷𝒂𝒓𝒕</m:t>
                    </m:r>
                    <m:r>
                      <a:rPr lang="en-US" sz="1600" b="1" i="1" dirty="0">
                        <a:latin typeface="Cambria Math" panose="02040503050406030204" pitchFamily="18" charset="0"/>
                      </a:rPr>
                      <m:t> </m:t>
                    </m:r>
                    <m:r>
                      <a:rPr lang="en-US" sz="1600" b="1" i="1" dirty="0">
                        <a:latin typeface="Cambria Math" panose="02040503050406030204" pitchFamily="18" charset="0"/>
                      </a:rPr>
                      <m:t>𝑰𝑰</m:t>
                    </m:r>
                  </m:oMath>
                </a14:m>
                <a:r>
                  <a:rPr lang="en-US" sz="1600" dirty="0"/>
                  <a:t>, that Plato’s “normalizing” multiplier is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𝟕𝟖</m:t>
                    </m:r>
                  </m:oMath>
                </a14:m>
                <a:r>
                  <a:rPr lang="en-US" sz="1600" dirty="0"/>
                  <a:t>.</a:t>
                </a:r>
                <a:endParaRPr kumimoji="0" lang="en-US" sz="1600" b="1" i="0" u="none" strike="noStrike" kern="1200" cap="none" spc="0" normalizeH="0" baseline="0" noProof="0" dirty="0">
                  <a:ln>
                    <a:noFill/>
                  </a:ln>
                  <a:solidFill>
                    <a:schemeClr val="tx1"/>
                  </a:solidFill>
                  <a:effectLst/>
                  <a:uLnTx/>
                  <a:uFillTx/>
                </a:endParaRPr>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8867D3A-67E3-4622-8B1B-64F33B096145}"/>
                  </a:ext>
                </a:extLst>
              </p:cNvPr>
              <p:cNvSpPr txBox="1">
                <a:spLocks noRot="1" noChangeAspect="1" noMove="1" noResize="1" noEditPoints="1" noAdjustHandles="1" noChangeArrowheads="1" noChangeShapeType="1" noTextEdit="1"/>
              </p:cNvSpPr>
              <p:nvPr/>
            </p:nvSpPr>
            <p:spPr>
              <a:xfrm>
                <a:off x="1593499" y="4244340"/>
                <a:ext cx="9752571" cy="1752600"/>
              </a:xfrm>
              <a:prstGeom prst="rect">
                <a:avLst/>
              </a:prstGeom>
              <a:blipFill>
                <a:blip r:embed="rId3"/>
                <a:stretch>
                  <a:fillRect l="-313" t="-2431" r="-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Earth</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Orbit</m:t>
                                </m:r>
                              </m:oMath>
                            </m:oMathPara>
                          </a14:m>
                          <a:endParaRPr kumimoji="0" lang="en-US" sz="1400" b="1" i="0" u="none" strike="noStrike" kern="1200" cap="none" spc="0" normalizeH="0" baseline="0" noProof="0" dirty="0">
                            <a:ln>
                              <a:noFill/>
                            </a:ln>
                            <a:solidFill>
                              <a:schemeClr val="bg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Ants</m:t>
                                </m:r>
                              </m:oMath>
                            </m:oMathPara>
                          </a14:m>
                          <a:endParaRPr lang="en-US" sz="1600" b="1"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P</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m:t>
                                </m:r>
                                <m:r>
                                  <m:rPr>
                                    <m:nor/>
                                  </m:rPr>
                                  <a:rPr kumimoji="0" lang="en-US" sz="1400" b="1" i="0" u="none" strike="noStrike" kern="1200" cap="none" spc="0" normalizeH="0" baseline="0" noProof="0" dirty="0" smtClean="0">
                                    <a:ln>
                                      <a:noFill/>
                                    </a:ln>
                                    <a:solidFill>
                                      <a:schemeClr val="bg1"/>
                                    </a:solidFill>
                                    <a:effectLst/>
                                    <a:uLnTx/>
                                    <a:uFillTx/>
                                    <a:latin typeface="Euphemia"/>
                                    <a:ea typeface="+mn-ea"/>
                                    <a:cs typeface="+mn-cs"/>
                                  </a:rPr>
                                  <m:t>Ratio</m:t>
                                </m:r>
                              </m:oMath>
                            </m:oMathPara>
                          </a14:m>
                          <a:endParaRPr lang="en-US" sz="1600" b="1" dirty="0">
                            <a:solidFill>
                              <a:schemeClr val="bg1"/>
                            </a:solidFill>
                          </a:endParaRPr>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Minimum</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21</m:t>
                                </m:r>
                                <m:r>
                                  <a:rPr lang="en-US" sz="1600" b="0" dirty="0" smtClean="0">
                                    <a:latin typeface="Cambria Math" panose="02040503050406030204" pitchFamily="18" charset="0"/>
                                  </a:rPr>
                                  <m:t>7</m:t>
                                </m:r>
                                <m:r>
                                  <a:rPr lang="en-US" sz="1600" dirty="0" smtClean="0">
                                    <a:latin typeface="Cambria Math" panose="02040503050406030204" pitchFamily="18" charset="0"/>
                                  </a:rPr>
                                  <m:t>,</m:t>
                                </m:r>
                                <m:r>
                                  <a:rPr lang="en-US" sz="1600" b="0" dirty="0" smtClean="0">
                                    <a:latin typeface="Cambria Math" panose="02040503050406030204" pitchFamily="18" charset="0"/>
                                  </a:rPr>
                                  <m:t>200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𝟐𝟑</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Average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m:t>
                                </m:r>
                                <m:r>
                                  <a:rPr lang="en-US" sz="1600" i="0" dirty="0" smtClean="0">
                                    <a:latin typeface="Cambria Math" panose="02040503050406030204" pitchFamily="18" charset="0"/>
                                  </a:rPr>
                                  <m:t>2</m:t>
                                </m:r>
                                <m:r>
                                  <a:rPr lang="en-US" sz="1600" b="0" i="0" dirty="0" smtClean="0">
                                    <a:latin typeface="Cambria Math" panose="02040503050406030204" pitchFamily="18" charset="0"/>
                                  </a:rPr>
                                  <m:t>2</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r>
                                  <a:rPr lang="en-US" sz="1600" dirty="0" smtClean="0">
                                    <a:latin typeface="Cambria Math" panose="02040503050406030204" pitchFamily="18" charset="0"/>
                                  </a:rPr>
                                  <m:t>,</m:t>
                                </m:r>
                                <m:r>
                                  <a:rPr lang="en-US" sz="1600" b="0" i="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u="none" strike="noStrike" kern="1200" cap="none" spc="0" normalizeH="0" baseline="0" noProof="0" dirty="0" smtClean="0">
                                    <a:ln>
                                      <a:noFill/>
                                    </a:ln>
                                    <a:solidFill>
                                      <a:schemeClr val="tx1"/>
                                    </a:solidFill>
                                    <a:effectLst/>
                                    <a:uLnTx/>
                                    <a:uFillTx/>
                                  </a:rPr>
                                  <m:t>Max</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dirty="0" smtClean="0">
                                    <a:latin typeface="Cambria Math" panose="02040503050406030204" pitchFamily="18" charset="0"/>
                                  </a:rPr>
                                  <m:t>22</m:t>
                                </m:r>
                                <m:r>
                                  <a:rPr lang="en-US" sz="1600" b="0" dirty="0" smtClean="0">
                                    <a:latin typeface="Cambria Math" panose="02040503050406030204" pitchFamily="18" charset="0"/>
                                  </a:rPr>
                                  <m:t>6</m:t>
                                </m:r>
                                <m:r>
                                  <a:rPr lang="en-US" sz="1600" dirty="0" smtClean="0">
                                    <a:latin typeface="Cambria Math" panose="02040503050406030204" pitchFamily="18" charset="0"/>
                                  </a:rPr>
                                  <m:t>,</m:t>
                                </m:r>
                                <m:r>
                                  <a:rPr lang="en-US" sz="1600" b="0" dirty="0" smtClean="0">
                                    <a:latin typeface="Cambria Math" panose="02040503050406030204" pitchFamily="18" charset="0"/>
                                  </a:rPr>
                                  <m:t>800</m:t>
                                </m:r>
                                <m:r>
                                  <a:rPr lang="en-US" sz="1600" dirty="0" smtClean="0">
                                    <a:latin typeface="Cambria Math" panose="02040503050406030204" pitchFamily="18" charset="0"/>
                                  </a:rPr>
                                  <m:t>,</m:t>
                                </m:r>
                                <m:r>
                                  <a:rPr lang="en-US" sz="1600" b="0" dirty="0" smtClean="0">
                                    <a:latin typeface="Cambria Math" panose="02040503050406030204" pitchFamily="18" charset="0"/>
                                  </a:rPr>
                                  <m:t>000</m:t>
                                </m:r>
                                <m:r>
                                  <a:rPr lang="en-US" sz="1600" dirty="0" smtClean="0">
                                    <a:latin typeface="Cambria Math" panose="02040503050406030204" pitchFamily="18" charset="0"/>
                                  </a:rPr>
                                  <m:t>,</m:t>
                                </m:r>
                                <m:r>
                                  <a:rPr lang="en-US" sz="1600" b="0" dirty="0" smtClean="0">
                                    <a:latin typeface="Cambria Math" panose="02040503050406030204" pitchFamily="18" charset="0"/>
                                  </a:rPr>
                                  <m:t>000</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𝟕</m:t>
                                </m:r>
                                <m:r>
                                  <a:rPr lang="en-US" sz="1600" b="1" dirty="0" smtClean="0">
                                    <a:latin typeface="Cambria Math" panose="02040503050406030204" pitchFamily="18" charset="0"/>
                                  </a:rPr>
                                  <m:t>.</m:t>
                                </m:r>
                                <m:r>
                                  <a:rPr lang="en-US" sz="1600" b="1" i="1" dirty="0" smtClean="0">
                                    <a:latin typeface="Cambria Math" panose="02040503050406030204" pitchFamily="18" charset="0"/>
                                  </a:rPr>
                                  <m:t>𝟓𝟔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123641321"/>
                      </a:ext>
                    </a:extLst>
                  </a:tr>
                </a:tbl>
              </a:graphicData>
            </a:graphic>
          </p:graphicFrame>
        </mc:Choice>
        <mc:Fallback xmlns="">
          <p:graphicFrame>
            <p:nvGraphicFramePr>
              <p:cNvPr id="9" name="Table 3">
                <a:extLst>
                  <a:ext uri="{FF2B5EF4-FFF2-40B4-BE49-F238E27FC236}">
                    <a16:creationId xmlns:a16="http://schemas.microsoft.com/office/drawing/2014/main" id="{C22B4CC1-E559-4FF7-884B-C74B76A3B545}"/>
                  </a:ext>
                </a:extLst>
              </p:cNvPr>
              <p:cNvGraphicFramePr>
                <a:graphicFrameLocks noGrp="1"/>
              </p:cNvGraphicFramePr>
              <p:nvPr>
                <p:extLst>
                  <p:ext uri="{D42A27DB-BD31-4B8C-83A1-F6EECF244321}">
                    <p14:modId xmlns:p14="http://schemas.microsoft.com/office/powerpoint/2010/main" val="693115847"/>
                  </p:ext>
                </p:extLst>
              </p:nvPr>
            </p:nvGraphicFramePr>
            <p:xfrm>
              <a:off x="3275012" y="2434431"/>
              <a:ext cx="5867400" cy="1483360"/>
            </p:xfrm>
            <a:graphic>
              <a:graphicData uri="http://schemas.openxmlformats.org/drawingml/2006/table">
                <a:tbl>
                  <a:tblPr firstRow="1" bandRow="1">
                    <a:tableStyleId>{073A0DAA-6AF3-43AB-8588-CEC1D06C72B9}</a:tableStyleId>
                  </a:tblPr>
                  <a:tblGrid>
                    <a:gridCol w="1955800">
                      <a:extLst>
                        <a:ext uri="{9D8B030D-6E8A-4147-A177-3AD203B41FA5}">
                          <a16:colId xmlns:a16="http://schemas.microsoft.com/office/drawing/2014/main" val="3200047174"/>
                        </a:ext>
                      </a:extLst>
                    </a:gridCol>
                    <a:gridCol w="1955800">
                      <a:extLst>
                        <a:ext uri="{9D8B030D-6E8A-4147-A177-3AD203B41FA5}">
                          <a16:colId xmlns:a16="http://schemas.microsoft.com/office/drawing/2014/main" val="218188306"/>
                        </a:ext>
                      </a:extLst>
                    </a:gridCol>
                    <a:gridCol w="1955800">
                      <a:extLst>
                        <a:ext uri="{9D8B030D-6E8A-4147-A177-3AD203B41FA5}">
                          <a16:colId xmlns:a16="http://schemas.microsoft.com/office/drawing/2014/main" val="1036585885"/>
                        </a:ext>
                      </a:extLst>
                    </a:gridCol>
                  </a:tblGrid>
                  <a:tr h="370840">
                    <a:tc>
                      <a:txBody>
                        <a:bodyPr/>
                        <a:lstStyle/>
                        <a:p>
                          <a:endParaRPr lang="en-US"/>
                        </a:p>
                      </a:txBody>
                      <a:tcPr>
                        <a:blipFill>
                          <a:blip r:embed="rId4"/>
                          <a:stretch>
                            <a:fillRect l="-312" t="-1639" r="-201246" b="-303279"/>
                          </a:stretch>
                        </a:blipFill>
                      </a:tcPr>
                    </a:tc>
                    <a:tc>
                      <a:txBody>
                        <a:bodyPr/>
                        <a:lstStyle/>
                        <a:p>
                          <a:endParaRPr lang="en-US"/>
                        </a:p>
                      </a:txBody>
                      <a:tcPr>
                        <a:blipFill>
                          <a:blip r:embed="rId4"/>
                          <a:stretch>
                            <a:fillRect l="-100312" t="-1639" r="-101246" b="-303279"/>
                          </a:stretch>
                        </a:blipFill>
                      </a:tcPr>
                    </a:tc>
                    <a:tc>
                      <a:txBody>
                        <a:bodyPr/>
                        <a:lstStyle/>
                        <a:p>
                          <a:endParaRPr lang="en-US"/>
                        </a:p>
                      </a:txBody>
                      <a:tcPr>
                        <a:blipFill>
                          <a:blip r:embed="rId4"/>
                          <a:stretch>
                            <a:fillRect l="-200312" t="-1639" r="-1246"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4"/>
                          <a:stretch>
                            <a:fillRect l="-312" t="-101639" r="-201246" b="-203279"/>
                          </a:stretch>
                        </a:blipFill>
                      </a:tcPr>
                    </a:tc>
                    <a:tc>
                      <a:txBody>
                        <a:bodyPr/>
                        <a:lstStyle/>
                        <a:p>
                          <a:endParaRPr lang="en-US"/>
                        </a:p>
                      </a:txBody>
                      <a:tcPr>
                        <a:blipFill>
                          <a:blip r:embed="rId4"/>
                          <a:stretch>
                            <a:fillRect l="-100312" t="-101639" r="-101246" b="-203279"/>
                          </a:stretch>
                        </a:blipFill>
                      </a:tcPr>
                    </a:tc>
                    <a:tc>
                      <a:txBody>
                        <a:bodyPr/>
                        <a:lstStyle/>
                        <a:p>
                          <a:endParaRPr lang="en-US"/>
                        </a:p>
                      </a:txBody>
                      <a:tcPr>
                        <a:blipFill>
                          <a:blip r:embed="rId4"/>
                          <a:stretch>
                            <a:fillRect l="-200312" t="-101639" r="-1246"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4"/>
                          <a:stretch>
                            <a:fillRect l="-312" t="-201639" r="-201246" b="-103279"/>
                          </a:stretch>
                        </a:blipFill>
                      </a:tcPr>
                    </a:tc>
                    <a:tc>
                      <a:txBody>
                        <a:bodyPr/>
                        <a:lstStyle/>
                        <a:p>
                          <a:endParaRPr lang="en-US"/>
                        </a:p>
                      </a:txBody>
                      <a:tcPr>
                        <a:blipFill>
                          <a:blip r:embed="rId4"/>
                          <a:stretch>
                            <a:fillRect l="-100312" t="-201639" r="-101246" b="-103279"/>
                          </a:stretch>
                        </a:blipFill>
                      </a:tcPr>
                    </a:tc>
                    <a:tc>
                      <a:txBody>
                        <a:bodyPr/>
                        <a:lstStyle/>
                        <a:p>
                          <a:endParaRPr lang="en-US"/>
                        </a:p>
                      </a:txBody>
                      <a:tcPr>
                        <a:blipFill>
                          <a:blip r:embed="rId4"/>
                          <a:stretch>
                            <a:fillRect l="-200312" t="-201639" r="-1246"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4"/>
                          <a:stretch>
                            <a:fillRect l="-312" t="-301639" r="-201246" b="-3279"/>
                          </a:stretch>
                        </a:blipFill>
                      </a:tcPr>
                    </a:tc>
                    <a:tc>
                      <a:txBody>
                        <a:bodyPr/>
                        <a:lstStyle/>
                        <a:p>
                          <a:endParaRPr lang="en-US"/>
                        </a:p>
                      </a:txBody>
                      <a:tcPr>
                        <a:blipFill>
                          <a:blip r:embed="rId4"/>
                          <a:stretch>
                            <a:fillRect l="-100312" t="-301639" r="-101246" b="-3279"/>
                          </a:stretch>
                        </a:blipFill>
                      </a:tcPr>
                    </a:tc>
                    <a:tc>
                      <a:txBody>
                        <a:bodyPr/>
                        <a:lstStyle/>
                        <a:p>
                          <a:endParaRPr lang="en-US"/>
                        </a:p>
                      </a:txBody>
                      <a:tcPr>
                        <a:blipFill>
                          <a:blip r:embed="rId4"/>
                          <a:stretch>
                            <a:fillRect l="-200312" t="-301639" r="-1246" b="-3279"/>
                          </a:stretch>
                        </a:blipFill>
                      </a:tcPr>
                    </a:tc>
                    <a:extLst>
                      <a:ext uri="{0D108BD9-81ED-4DB2-BD59-A6C34878D82A}">
                        <a16:rowId xmlns:a16="http://schemas.microsoft.com/office/drawing/2014/main" val="3123641321"/>
                      </a:ext>
                    </a:extLst>
                  </a:tr>
                </a:tbl>
              </a:graphicData>
            </a:graphic>
          </p:graphicFrame>
        </mc:Fallback>
      </mc:AlternateContent>
    </p:spTree>
    <p:extLst>
      <p:ext uri="{BB962C8B-B14F-4D97-AF65-F5344CB8AC3E}">
        <p14:creationId xmlns:p14="http://schemas.microsoft.com/office/powerpoint/2010/main" val="225308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adhere to the </a:t>
                </a:r>
                <a:r>
                  <a:rPr lang="en-US" sz="1600" b="1" dirty="0"/>
                  <a:t>sexagesimal</a:t>
                </a:r>
                <a:r>
                  <a:rPr lang="en-US" sz="1600" dirty="0"/>
                  <a:t> number system.</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allow for </a:t>
                </a:r>
                <a14:m>
                  <m:oMath xmlns:m="http://schemas.openxmlformats.org/officeDocument/2006/math">
                    <m:r>
                      <a:rPr lang="en-US" sz="1600" b="1" i="1" dirty="0" smtClean="0">
                        <a:latin typeface="Cambria Math" panose="02040503050406030204" pitchFamily="18" charset="0"/>
                      </a:rPr>
                      <m:t>𝟏𝟐</m:t>
                    </m:r>
                  </m:oMath>
                </a14:m>
                <a:r>
                  <a:rPr lang="en-US" sz="1600" dirty="0"/>
                  <a:t> months of exactly </a:t>
                </a:r>
                <a14:m>
                  <m:oMath xmlns:m="http://schemas.openxmlformats.org/officeDocument/2006/math">
                    <m:r>
                      <a:rPr lang="en-US" sz="1600" b="1" i="1" dirty="0" smtClean="0">
                        <a:latin typeface="Cambria Math" panose="02040503050406030204" pitchFamily="18" charset="0"/>
                      </a:rPr>
                      <m:t>𝟑𝟎</m:t>
                    </m:r>
                  </m:oMath>
                </a14:m>
                <a:r>
                  <a:rPr lang="en-US" sz="1600" dirty="0"/>
                  <a:t> days each. It would also synchronize the moon's </a:t>
                </a:r>
                <a14:m>
                  <m:oMath xmlns:m="http://schemas.openxmlformats.org/officeDocument/2006/math">
                    <m:r>
                      <a:rPr lang="en-US" sz="1600" b="1" i="1" dirty="0" smtClean="0">
                        <a:latin typeface="Cambria Math" panose="02040503050406030204" pitchFamily="18" charset="0"/>
                      </a:rPr>
                      <m:t>𝟑𝟎</m:t>
                    </m:r>
                    <m:r>
                      <a:rPr lang="en-US" sz="1600" b="1" i="1" dirty="0">
                        <a:latin typeface="Cambria Math" panose="02040503050406030204" pitchFamily="18" charset="0"/>
                      </a:rPr>
                      <m:t> </m:t>
                    </m:r>
                  </m:oMath>
                </a14:m>
                <a:r>
                  <a:rPr lang="en-US" sz="1600" dirty="0"/>
                  <a:t>-day orbit/cycle directly with the </a:t>
                </a:r>
                <a14:m>
                  <m:oMath xmlns:m="http://schemas.openxmlformats.org/officeDocument/2006/math">
                    <m:r>
                      <a:rPr lang="en-US" sz="1600" b="1" i="1" dirty="0" smtClean="0">
                        <a:latin typeface="Cambria Math" panose="02040503050406030204" pitchFamily="18" charset="0"/>
                      </a:rPr>
                      <m:t>𝟑𝟎</m:t>
                    </m:r>
                  </m:oMath>
                </a14:m>
                <a:r>
                  <a:rPr lang="en-US" sz="1600" dirty="0"/>
                  <a:t> days of each month.</a:t>
                </a:r>
              </a:p>
              <a:p>
                <a:pPr indent="-246888">
                  <a:lnSpc>
                    <a:spcPct val="90000"/>
                  </a:lnSpc>
                  <a:spcAft>
                    <a:spcPts val="600"/>
                  </a:spcAft>
                </a:pPr>
                <a:endParaRPr lang="en-US" sz="1600" dirty="0"/>
              </a:p>
              <a:p>
                <a:pPr indent="-246888">
                  <a:lnSpc>
                    <a:spcPct val="90000"/>
                  </a:lnSpc>
                  <a:spcAft>
                    <a:spcPts val="600"/>
                  </a:spcAft>
                </a:pPr>
                <a:r>
                  <a:rPr lang="en-US" sz="1600" dirty="0"/>
                  <a:t>A </a:t>
                </a:r>
                <a14:m>
                  <m:oMath xmlns:m="http://schemas.openxmlformats.org/officeDocument/2006/math">
                    <m:r>
                      <a:rPr lang="en-US" sz="1600" b="1" i="1" dirty="0" smtClean="0">
                        <a:latin typeface="Cambria Math" panose="02040503050406030204" pitchFamily="18" charset="0"/>
                      </a:rPr>
                      <m:t>𝟑𝟔𝟎</m:t>
                    </m:r>
                  </m:oMath>
                </a14:m>
                <a:r>
                  <a:rPr lang="en-US" sz="1600" dirty="0"/>
                  <a:t>-day year would mirror the division of the Earth in degrees (</a:t>
                </a:r>
                <a14:m>
                  <m:oMath xmlns:m="http://schemas.openxmlformats.org/officeDocument/2006/math">
                    <m:r>
                      <a:rPr lang="en-US" sz="1600" b="1" i="1" dirty="0">
                        <a:latin typeface="Cambria Math" panose="02040503050406030204" pitchFamily="18" charset="0"/>
                      </a:rPr>
                      <m:t>𝟑𝟔𝟎</m:t>
                    </m:r>
                  </m:oMath>
                </a14:m>
                <a:r>
                  <a:rPr lang="en-US" sz="1600" dirty="0"/>
                  <a:t>). Whereas minutes and seconds are currently used in the DMS (Degrees, Minutes, Seconds) coordinate system, the "</a:t>
                </a:r>
                <a:r>
                  <a:rPr lang="en-US" sz="1600" b="1" dirty="0"/>
                  <a:t>day</a:t>
                </a:r>
                <a:r>
                  <a:rPr lang="en-US" sz="1600" dirty="0"/>
                  <a:t>" would be the functional equivalent of the degree.</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https://en.wikipedia.org/wiki/Sexagesimal</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Sexagesimal Calendar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32434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Roman Calendar</a:t>
                </a:r>
              </a:p>
              <a:p>
                <a:pPr indent="-246888">
                  <a:lnSpc>
                    <a:spcPct val="90000"/>
                  </a:lnSpc>
                  <a:spcAft>
                    <a:spcPts val="600"/>
                  </a:spcAft>
                </a:pPr>
                <a:endParaRPr lang="en-US" sz="1600" dirty="0"/>
              </a:p>
              <a:p>
                <a:pPr indent="-246888">
                  <a:lnSpc>
                    <a:spcPct val="90000"/>
                  </a:lnSpc>
                  <a:spcAft>
                    <a:spcPts val="600"/>
                  </a:spcAft>
                </a:pPr>
                <a:r>
                  <a:rPr lang="en-US" sz="1600" dirty="0"/>
                  <a:t>Plutarch's Parallel Lives recounts that Romulus's calendar had been solar but adhered to the general principle that the year should last for </a:t>
                </a:r>
                <a14:m>
                  <m:oMath xmlns:m="http://schemas.openxmlformats.org/officeDocument/2006/math">
                    <m:r>
                      <a:rPr lang="en-US" sz="1600" b="1" i="1" dirty="0" smtClean="0">
                        <a:latin typeface="Cambria Math" panose="02040503050406030204" pitchFamily="18" charset="0"/>
                      </a:rPr>
                      <m:t>𝟑𝟔𝟎</m:t>
                    </m:r>
                  </m:oMath>
                </a14:m>
                <a:r>
                  <a:rPr lang="en-US" sz="1600" dirty="0"/>
                  <a:t> days. Months were employed secondarily and haphazardly, with some counted as </a:t>
                </a:r>
                <a14:m>
                  <m:oMath xmlns:m="http://schemas.openxmlformats.org/officeDocument/2006/math">
                    <m:r>
                      <a:rPr lang="en-US" sz="1600" b="1" i="1" dirty="0" smtClean="0">
                        <a:latin typeface="Cambria Math" panose="02040503050406030204" pitchFamily="18" charset="0"/>
                      </a:rPr>
                      <m:t>𝟐𝟎</m:t>
                    </m:r>
                  </m:oMath>
                </a14:m>
                <a:r>
                  <a:rPr lang="en-US" sz="1600" dirty="0"/>
                  <a:t> days and others as </a:t>
                </a:r>
                <a14:m>
                  <m:oMath xmlns:m="http://schemas.openxmlformats.org/officeDocument/2006/math">
                    <m:r>
                      <a:rPr lang="en-US" sz="1600" b="1" i="1" dirty="0" smtClean="0">
                        <a:latin typeface="Cambria Math" panose="02040503050406030204" pitchFamily="18" charset="0"/>
                      </a:rPr>
                      <m:t>𝟑𝟓</m:t>
                    </m:r>
                  </m:oMath>
                </a14:m>
                <a:r>
                  <a:rPr lang="en-US" sz="1600" dirty="0"/>
                  <a:t> or more.</a:t>
                </a:r>
              </a:p>
              <a:p>
                <a:pPr indent="-246888">
                  <a:lnSpc>
                    <a:spcPct val="90000"/>
                  </a:lnSpc>
                  <a:spcAft>
                    <a:spcPts val="600"/>
                  </a:spcAft>
                </a:pPr>
                <a:endParaRPr lang="en-US" sz="1600" dirty="0"/>
              </a:p>
              <a:p>
                <a:pPr indent="-246888">
                  <a:lnSpc>
                    <a:spcPct val="90000"/>
                  </a:lnSpc>
                  <a:spcAft>
                    <a:spcPts val="600"/>
                  </a:spcAft>
                </a:pPr>
                <a:r>
                  <a:rPr lang="en-US" sz="1600" b="1" dirty="0"/>
                  <a:t>India</a:t>
                </a:r>
              </a:p>
              <a:p>
                <a:pPr indent="-246888">
                  <a:lnSpc>
                    <a:spcPct val="90000"/>
                  </a:lnSpc>
                  <a:spcAft>
                    <a:spcPts val="600"/>
                  </a:spcAft>
                </a:pPr>
                <a:endParaRPr lang="en-US" sz="1600" dirty="0"/>
              </a:p>
              <a:p>
                <a:pPr indent="-246888">
                  <a:lnSpc>
                    <a:spcPct val="90000"/>
                  </a:lnSpc>
                  <a:spcAft>
                    <a:spcPts val="600"/>
                  </a:spcAft>
                </a:pPr>
                <a:r>
                  <a:rPr lang="en-US" sz="1600" dirty="0"/>
                  <a:t>The Rig Veda describes a calendar with </a:t>
                </a:r>
                <a14:m>
                  <m:oMath xmlns:m="http://schemas.openxmlformats.org/officeDocument/2006/math">
                    <m:r>
                      <a:rPr lang="en-US" sz="1600" b="1" i="1" dirty="0" smtClean="0">
                        <a:latin typeface="Cambria Math" panose="02040503050406030204" pitchFamily="18" charset="0"/>
                      </a:rPr>
                      <m:t>𝟏𝟐</m:t>
                    </m:r>
                  </m:oMath>
                </a14:m>
                <a:r>
                  <a:rPr lang="en-US" sz="1600" dirty="0"/>
                  <a:t> months and </a:t>
                </a:r>
                <a14:m>
                  <m:oMath xmlns:m="http://schemas.openxmlformats.org/officeDocument/2006/math">
                    <m:r>
                      <a:rPr lang="en-US" sz="1600" b="1" i="1" dirty="0" smtClean="0">
                        <a:latin typeface="Cambria Math" panose="02040503050406030204" pitchFamily="18" charset="0"/>
                      </a:rPr>
                      <m:t>𝟑𝟔𝟎</m:t>
                    </m:r>
                  </m:oMath>
                </a14:m>
                <a:r>
                  <a:rPr lang="en-US" sz="1600" dirty="0"/>
                  <a:t> days.</a:t>
                </a:r>
              </a:p>
              <a:p>
                <a:pPr indent="-246888">
                  <a:lnSpc>
                    <a:spcPct val="90000"/>
                  </a:lnSpc>
                  <a:spcAft>
                    <a:spcPts val="600"/>
                  </a:spcAft>
                </a:pPr>
                <a:endParaRPr lang="en-US" sz="1600" dirty="0"/>
              </a:p>
              <a:p>
                <a:pPr indent="-246888">
                  <a:lnSpc>
                    <a:spcPct val="90000"/>
                  </a:lnSpc>
                  <a:spcAft>
                    <a:spcPts val="600"/>
                  </a:spcAft>
                </a:pPr>
                <a:r>
                  <a:rPr lang="en-US" sz="1600" b="1" dirty="0"/>
                  <a:t>Mesoamerica</a:t>
                </a:r>
              </a:p>
              <a:p>
                <a:pPr indent="-246888">
                  <a:lnSpc>
                    <a:spcPct val="90000"/>
                  </a:lnSpc>
                  <a:spcAft>
                    <a:spcPts val="600"/>
                  </a:spcAft>
                </a:pPr>
                <a:endParaRPr lang="en-US" sz="1600" dirty="0"/>
              </a:p>
              <a:p>
                <a:pPr indent="-246888">
                  <a:lnSpc>
                    <a:spcPct val="90000"/>
                  </a:lnSpc>
                  <a:spcAft>
                    <a:spcPts val="600"/>
                  </a:spcAft>
                </a:pPr>
                <a:r>
                  <a:rPr lang="en-US" sz="1600" dirty="0"/>
                  <a:t>In the Mayan Long Count Calendar, the equivalent of the year, the tun, was </a:t>
                </a:r>
                <a14:m>
                  <m:oMath xmlns:m="http://schemas.openxmlformats.org/officeDocument/2006/math">
                    <m:r>
                      <a:rPr lang="en-US" sz="1600" b="1" i="1" dirty="0">
                        <a:latin typeface="Cambria Math" panose="02040503050406030204" pitchFamily="18" charset="0"/>
                      </a:rPr>
                      <m:t>𝟑𝟔𝟎</m:t>
                    </m:r>
                  </m:oMath>
                </a14:m>
                <a:r>
                  <a:rPr lang="en-US" sz="1600" dirty="0"/>
                  <a:t> days. The “days" component of the Mayan calendar rotates (resets) at </a:t>
                </a:r>
                <a14:m>
                  <m:oMath xmlns:m="http://schemas.openxmlformats.org/officeDocument/2006/math">
                    <m:r>
                      <a:rPr lang="en-US" sz="1600" b="1" i="1" dirty="0" smtClean="0">
                        <a:latin typeface="Cambria Math" panose="02040503050406030204" pitchFamily="18" charset="0"/>
                      </a:rPr>
                      <m:t>𝟑𝟔𝟎</m:t>
                    </m:r>
                  </m:oMath>
                </a14:m>
                <a:r>
                  <a:rPr lang="en-US" sz="1600" dirty="0"/>
                  <a:t>. The calendar specifically violates (makes an exception to) its base </a:t>
                </a:r>
                <a14:m>
                  <m:oMath xmlns:m="http://schemas.openxmlformats.org/officeDocument/2006/math">
                    <m:r>
                      <a:rPr lang="en-US" sz="1600" b="1" i="1" dirty="0" smtClean="0">
                        <a:latin typeface="Cambria Math" panose="02040503050406030204" pitchFamily="18" charset="0"/>
                      </a:rPr>
                      <m:t>𝟐𝟎</m:t>
                    </m:r>
                  </m:oMath>
                </a14:m>
                <a:r>
                  <a:rPr lang="en-US" sz="1600" dirty="0"/>
                  <a:t> numbering system to force the days component to roll over "early" at </a:t>
                </a:r>
                <a14:m>
                  <m:oMath xmlns:m="http://schemas.openxmlformats.org/officeDocument/2006/math">
                    <m:r>
                      <a:rPr lang="en-US" sz="1600" b="1" i="1" dirty="0">
                        <a:latin typeface="Cambria Math" panose="02040503050406030204" pitchFamily="18" charset="0"/>
                      </a:rPr>
                      <m:t>𝟑𝟔𝟎</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60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https://en.wikipedia.org/wiki/360-day_calendar</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61147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indent="-246888">
                  <a:lnSpc>
                    <a:spcPct val="90000"/>
                  </a:lnSpc>
                  <a:spcAft>
                    <a:spcPts val="600"/>
                  </a:spcAft>
                </a:pPr>
                <a:endParaRPr lang="en-US" sz="1600" dirty="0"/>
              </a:p>
              <a:p>
                <a:pPr indent="-246888">
                  <a:lnSpc>
                    <a:spcPct val="90000"/>
                  </a:lnSpc>
                  <a:spcAft>
                    <a:spcPts val="600"/>
                  </a:spcAft>
                </a:pPr>
                <a:r>
                  <a:rPr lang="en-US" sz="1600" dirty="0"/>
                  <a:t>The ancient Egyptians originally used a </a:t>
                </a:r>
                <a14:m>
                  <m:oMath xmlns:m="http://schemas.openxmlformats.org/officeDocument/2006/math">
                    <m:r>
                      <a:rPr lang="en-US" sz="1600" b="1" i="1" dirty="0">
                        <a:latin typeface="Cambria Math" panose="02040503050406030204" pitchFamily="18" charset="0"/>
                      </a:rPr>
                      <m:t>𝟑𝟔𝟎</m:t>
                    </m:r>
                  </m:oMath>
                </a14:m>
                <a:r>
                  <a:rPr lang="en-US" sz="1600" dirty="0"/>
                  <a:t>-day calendar. One myth tells of how the extra </a:t>
                </a:r>
                <a14:m>
                  <m:oMath xmlns:m="http://schemas.openxmlformats.org/officeDocument/2006/math">
                    <m:r>
                      <a:rPr lang="en-US" sz="1600" b="1" i="1" dirty="0" smtClean="0">
                        <a:latin typeface="Cambria Math" panose="02040503050406030204" pitchFamily="18" charset="0"/>
                      </a:rPr>
                      <m:t>𝟓</m:t>
                    </m:r>
                  </m:oMath>
                </a14:m>
                <a:r>
                  <a:rPr lang="en-US" sz="1600" dirty="0"/>
                  <a:t> days were added:</a:t>
                </a:r>
              </a:p>
              <a:p>
                <a:pPr indent="-246888">
                  <a:lnSpc>
                    <a:spcPct val="90000"/>
                  </a:lnSpc>
                  <a:spcAft>
                    <a:spcPts val="600"/>
                  </a:spcAft>
                </a:pPr>
                <a:endParaRPr lang="en-US" sz="1600" dirty="0"/>
              </a:p>
              <a:p>
                <a:pPr lvl="1" indent="-246888">
                  <a:lnSpc>
                    <a:spcPct val="90000"/>
                  </a:lnSpc>
                  <a:spcAft>
                    <a:spcPts val="600"/>
                  </a:spcAft>
                </a:pPr>
                <a:r>
                  <a:rPr lang="en-US" sz="1600" dirty="0"/>
                  <a:t>	"A long time ago, Ra, who was god of the sun, ruled the earth. During this time, he heard of a prophecy that Nut, the sky goddess, would give birth to a son who would depose him. Therefore, Re cast a spell to the effect that Nut could not give birth on any day of the year, which was then itself composed of precisely </a:t>
                </a:r>
                <a14:m>
                  <m:oMath xmlns:m="http://schemas.openxmlformats.org/officeDocument/2006/math">
                    <m:r>
                      <a:rPr lang="en-US" sz="1600" b="1" i="1" dirty="0" smtClean="0">
                        <a:latin typeface="Cambria Math" panose="02040503050406030204" pitchFamily="18" charset="0"/>
                      </a:rPr>
                      <m:t>𝟑𝟔𝟎</m:t>
                    </m:r>
                  </m:oMath>
                </a14:m>
                <a:r>
                  <a:rPr lang="en-US" sz="1600" dirty="0"/>
                  <a:t> days. To help Nut to counter this spell, the wisdom god Thoth devised a plan. Thoth went to </a:t>
                </a:r>
                <a:r>
                  <a:rPr lang="en-US" sz="1600" b="1" dirty="0"/>
                  <a:t>the moon </a:t>
                </a:r>
                <a:r>
                  <a:rPr lang="en-US" sz="1600" dirty="0"/>
                  <a:t>god</a:t>
                </a:r>
                <a:r>
                  <a:rPr lang="en-US" sz="1600" b="1" dirty="0"/>
                  <a:t> </a:t>
                </a:r>
                <a:r>
                  <a:rPr lang="en-US" sz="1600" dirty="0"/>
                  <a:t>Khonsu</a:t>
                </a:r>
                <a:r>
                  <a:rPr lang="en-US" sz="1600" b="1" dirty="0"/>
                  <a:t> </a:t>
                </a:r>
                <a:r>
                  <a:rPr lang="en-US" sz="1600" dirty="0"/>
                  <a:t>and asked that he play a game known as Senet, requesting that they play for the very light of </a:t>
                </a:r>
                <a:r>
                  <a:rPr lang="en-US" sz="1600" b="1" dirty="0"/>
                  <a:t>the</a:t>
                </a:r>
                <a:r>
                  <a:rPr lang="en-US" sz="1600" dirty="0"/>
                  <a:t> </a:t>
                </a:r>
                <a:r>
                  <a:rPr lang="en-US" sz="1600" b="1" dirty="0"/>
                  <a:t>moon</a:t>
                </a:r>
                <a:r>
                  <a:rPr lang="en-US" sz="1600" dirty="0"/>
                  <a:t> itself. Feeling confident that he would win, Khonsu agreed….”</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3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2149261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Antediluvian 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8341140" cy="4686439"/>
              </a:xfrm>
              <a:prstGeom prst="rect">
                <a:avLst/>
              </a:prstGeom>
            </p:spPr>
            <p:txBody>
              <a:bodyPr vert="horz" lIns="91440" tIns="45720" rIns="91440" bIns="45720" rtlCol="0">
                <a:normAutofit/>
              </a:bodyPr>
              <a:lstStyle/>
              <a:p>
                <a:pPr indent="-246888">
                  <a:lnSpc>
                    <a:spcPct val="90000"/>
                  </a:lnSpc>
                  <a:spcAft>
                    <a:spcPts val="600"/>
                  </a:spcAft>
                </a:pPr>
                <a:r>
                  <a:rPr lang="en-US" sz="1600" b="1" dirty="0"/>
                  <a:t>The Ancient Egyptians </a:t>
                </a:r>
              </a:p>
              <a:p>
                <a:pPr lvl="1" indent="-246888">
                  <a:lnSpc>
                    <a:spcPct val="90000"/>
                  </a:lnSpc>
                  <a:spcAft>
                    <a:spcPts val="600"/>
                  </a:spcAft>
                </a:pPr>
                <a:endParaRPr lang="en-US" sz="1400" dirty="0"/>
              </a:p>
              <a:p>
                <a:pPr lvl="1" indent="-246888">
                  <a:lnSpc>
                    <a:spcPct val="90000"/>
                  </a:lnSpc>
                  <a:spcAft>
                    <a:spcPts val="600"/>
                  </a:spcAft>
                </a:pPr>
                <a:r>
                  <a:rPr lang="en-US" sz="1600" dirty="0"/>
                  <a:t>	“However, while playing he lost the game several times in succession, such that Thoth ended up winning from </a:t>
                </a:r>
                <a:r>
                  <a:rPr lang="en-US" sz="1600" b="1" dirty="0"/>
                  <a:t>the</a:t>
                </a:r>
                <a:r>
                  <a:rPr lang="en-US" sz="1600" dirty="0"/>
                  <a:t> </a:t>
                </a:r>
                <a:r>
                  <a:rPr lang="en-US" sz="1600" b="1" dirty="0"/>
                  <a:t>moon</a:t>
                </a:r>
                <a:r>
                  <a:rPr lang="en-US" sz="1600" dirty="0"/>
                  <a:t> a substantial measure of its light, equal to about five days. With this in hand, Thoth then took this extra time, and gave it to Nut. In doing so this had the effect of increasing the earth’s number of days per year, allowing Nut to </a:t>
                </a:r>
                <a:r>
                  <a:rPr lang="en-US" sz="1600" b="1" dirty="0"/>
                  <a:t>give birth </a:t>
                </a:r>
                <a:r>
                  <a:rPr lang="en-US" sz="1600" dirty="0"/>
                  <a:t>to a succession of </a:t>
                </a:r>
                <a:r>
                  <a:rPr lang="en-US" sz="1600" b="1" dirty="0"/>
                  <a:t>children</a:t>
                </a:r>
                <a:r>
                  <a:rPr lang="en-US" sz="1600" dirty="0"/>
                  <a:t>; one upon each of the extra </a:t>
                </a:r>
                <a14:m>
                  <m:oMath xmlns:m="http://schemas.openxmlformats.org/officeDocument/2006/math">
                    <m:r>
                      <a:rPr lang="en-US" sz="1600" b="1" i="1" dirty="0" smtClean="0">
                        <a:latin typeface="Cambria Math" panose="02040503050406030204" pitchFamily="18" charset="0"/>
                      </a:rPr>
                      <m:t>𝟓</m:t>
                    </m:r>
                  </m:oMath>
                </a14:m>
                <a:r>
                  <a:rPr lang="en-US" sz="1600" dirty="0"/>
                  <a:t> days that were added to the original </a:t>
                </a:r>
                <a14:m>
                  <m:oMath xmlns:m="http://schemas.openxmlformats.org/officeDocument/2006/math">
                    <m:r>
                      <a:rPr lang="en-US" sz="1600" b="1" i="1" dirty="0">
                        <a:latin typeface="Cambria Math" panose="02040503050406030204" pitchFamily="18" charset="0"/>
                      </a:rPr>
                      <m:t>𝟑𝟔𝟎</m:t>
                    </m:r>
                  </m:oMath>
                </a14:m>
                <a:r>
                  <a:rPr lang="en-US" sz="1600" dirty="0"/>
                  <a:t>. And as for </a:t>
                </a:r>
                <a:r>
                  <a:rPr lang="en-US" sz="1600" b="1" dirty="0"/>
                  <a:t>the moon</a:t>
                </a:r>
                <a:r>
                  <a:rPr lang="en-US" sz="1600" dirty="0"/>
                  <a:t>, losing its light had quite an effect upon it, for it </a:t>
                </a:r>
                <a:r>
                  <a:rPr lang="en-US" sz="1600" b="1" dirty="0"/>
                  <a:t>became weaker and smaller </a:t>
                </a:r>
                <a:r>
                  <a:rPr lang="en-US" sz="1600" dirty="0"/>
                  <a:t>in the sky. Being forced to hide itself periodically to recuperate; it could only show itself fully for a short period of time before having to disappear to regain its strength."</a:t>
                </a:r>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8341140" cy="4686439"/>
              </a:xfrm>
              <a:prstGeom prst="rect">
                <a:avLst/>
              </a:prstGeom>
              <a:blipFill>
                <a:blip r:embed="rId2"/>
                <a:stretch>
                  <a:fillRect l="-365" t="-910" r="-124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C59BA3A-F975-4A0F-8DB0-62CE590C64A2}"/>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https://en.wikipedia.org/wiki/360-day_calendar#Egypt</a:t>
            </a:r>
            <a:endParaRPr lang="en-US" sz="12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Ancient 360-Day Calendars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Tree>
    <p:extLst>
      <p:ext uri="{BB962C8B-B14F-4D97-AF65-F5344CB8AC3E}">
        <p14:creationId xmlns:p14="http://schemas.microsoft.com/office/powerpoint/2010/main" val="116582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 </a:t>
            </a:r>
            <a:br>
              <a:rPr lang="en-US" dirty="0"/>
            </a:br>
            <a:br>
              <a:rPr lang="en-US" dirty="0"/>
            </a:br>
            <a:r>
              <a:rPr lang="en-US" sz="3200" dirty="0"/>
              <a:t>Arrayed with the Sun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in its current state. This includes the size (circumference) and orbital radius of the “primary” objects of the solar system.</a:t>
            </a:r>
          </a:p>
        </p:txBody>
      </p:sp>
    </p:spTree>
    <p:extLst>
      <p:ext uri="{BB962C8B-B14F-4D97-AF65-F5344CB8AC3E}">
        <p14:creationId xmlns:p14="http://schemas.microsoft.com/office/powerpoint/2010/main" val="231842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IV: </a:t>
            </a:r>
            <a:br>
              <a:rPr lang="en-US" dirty="0"/>
            </a:br>
            <a:br>
              <a:rPr lang="en-US" dirty="0"/>
            </a:br>
            <a:r>
              <a:rPr lang="en-US" sz="3200" dirty="0"/>
              <a:t>The Light-Year</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4915"/>
                <a:ext cx="7516442" cy="1116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light-year adjusted for a year of </a:t>
                </a:r>
                <a14:m>
                  <m:oMath xmlns:m="http://schemas.openxmlformats.org/officeDocument/2006/math">
                    <m:r>
                      <a:rPr lang="en-US" sz="1600" b="1" i="1" dirty="0" smtClean="0">
                        <a:latin typeface="Cambria Math" panose="02040503050406030204" pitchFamily="18" charset="0"/>
                      </a:rPr>
                      <m:t>𝟑𝟔𝟎</m:t>
                    </m:r>
                  </m:oMath>
                </a14:m>
                <a:r>
                  <a:rPr lang="en-US" sz="1600" dirty="0"/>
                  <a:t> days. The purpose is to illustrate the mathematical consequences (and “phenomenon”) that arise from this adjustment.</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4915"/>
                <a:ext cx="7516442" cy="1116085"/>
              </a:xfrm>
              <a:prstGeom prst="rect">
                <a:avLst/>
              </a:prstGeom>
              <a:blipFill>
                <a:blip r:embed="rId2"/>
                <a:stretch>
                  <a:fillRect l="-406" t="-3825" r="-811"/>
                </a:stretch>
              </a:blipFill>
            </p:spPr>
            <p:txBody>
              <a:bodyPr/>
              <a:lstStyle/>
              <a:p>
                <a:r>
                  <a:rPr lang="en-US">
                    <a:noFill/>
                  </a:rPr>
                  <a:t> </a:t>
                </a:r>
              </a:p>
            </p:txBody>
          </p:sp>
        </mc:Fallback>
      </mc:AlternateContent>
    </p:spTree>
    <p:extLst>
      <p:ext uri="{BB962C8B-B14F-4D97-AF65-F5344CB8AC3E}">
        <p14:creationId xmlns:p14="http://schemas.microsoft.com/office/powerpoint/2010/main" val="102695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A light-year (ly) is a large unit of length used to express astronomical distances and is equivalent to about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oMath>
                </a14:m>
                <a:r>
                  <a:rPr lang="en-US" sz="1600" dirty="0"/>
                  <a:t> trillion kilometers (</a:t>
                </a:r>
                <a14:m>
                  <m:oMath xmlns:m="http://schemas.openxmlformats.org/officeDocument/2006/math">
                    <m:r>
                      <a:rPr lang="en-US" sz="1600" b="1" i="1" dirty="0">
                        <a:latin typeface="Cambria Math" panose="02040503050406030204" pitchFamily="18" charset="0"/>
                      </a:rPr>
                      <m:t>𝟗</m:t>
                    </m:r>
                    <m:r>
                      <a:rPr lang="en-US" sz="1600" b="1" i="1" dirty="0">
                        <a:latin typeface="Cambria Math" panose="02040503050406030204" pitchFamily="18" charset="0"/>
                      </a:rPr>
                      <m:t>.</m:t>
                    </m:r>
                    <m:r>
                      <a:rPr lang="en-US" sz="1600" b="1" i="1" dirty="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𝒌𝒎</m:t>
                    </m:r>
                  </m:oMath>
                </a14:m>
                <a:r>
                  <a:rPr lang="en-US" sz="1600" dirty="0"/>
                  <a:t>), or </a:t>
                </a:r>
                <a14:m>
                  <m:oMath xmlns:m="http://schemas.openxmlformats.org/officeDocument/2006/math">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a14:m>
                <a:r>
                  <a:rPr lang="en-US" sz="1600" dirty="0"/>
                  <a:t> trillion miles (</a:t>
                </a:r>
                <a14:m>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𝒎𝒊</m:t>
                    </m:r>
                  </m:oMath>
                </a14:m>
                <a:r>
                  <a:rPr lang="en-US" sz="1600" dirty="0"/>
                  <a:t>). As defined by the International Astronomical Union (IAU), a light-year is the distance that light travels in vacuum in one Julian year (</a:t>
                </a:r>
                <a14:m>
                  <m:oMath xmlns:m="http://schemas.openxmlformats.org/officeDocument/2006/math">
                    <m:r>
                      <a:rPr lang="en-US" sz="1600" b="1" i="1" dirty="0" smtClean="0">
                        <a:latin typeface="Cambria Math" panose="02040503050406030204" pitchFamily="18" charset="0"/>
                      </a:rPr>
                      <m:t>𝟑𝟔𝟓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𝟐𝟓</m:t>
                    </m:r>
                  </m:oMath>
                </a14:m>
                <a:r>
                  <a:rPr lang="en-US" sz="1600" dirty="0"/>
                  <a:t> days). </a:t>
                </a:r>
              </a:p>
              <a:p>
                <a:pPr indent="-246888">
                  <a:lnSpc>
                    <a:spcPct val="90000"/>
                  </a:lnSpc>
                  <a:spcAft>
                    <a:spcPts val="600"/>
                  </a:spcAft>
                </a:pPr>
                <a:endParaRPr lang="en-US" sz="1600" dirty="0"/>
              </a:p>
              <a:p>
                <a:pPr indent="-246888">
                  <a:lnSpc>
                    <a:spcPct val="90000"/>
                  </a:lnSpc>
                  <a:spcAft>
                    <a:spcPts val="600"/>
                  </a:spcAft>
                </a:pPr>
                <a:r>
                  <a:rPr lang="en-US" sz="1600" dirty="0"/>
                  <a:t>The light-year is most often used when expressing distances to stars and other distances on a galactic scale, especially in non-specialist contexts and popular science publications. The unit most used in professional astronomy is the parsec (symbol: pc, about </a:t>
                </a:r>
                <a14:m>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𝟐𝟔</m:t>
                    </m:r>
                  </m:oMath>
                </a14:m>
                <a:r>
                  <a:rPr lang="en-US" sz="1600" dirty="0"/>
                  <a:t> light-years) which derives from astrometry; it is the distance at which one astronomical unit subtends an angle of one second of arc.</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r="-18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Definition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Unit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sz="1400" b="1" i="0" u="none" strike="noStrike" kern="1200" cap="none" spc="0" normalizeH="0" baseline="0" noProof="0" dirty="0" smtClean="0">
                                    <a:ln>
                                      <a:noFill/>
                                    </a:ln>
                                    <a:solidFill>
                                      <a:srgbClr val="465562"/>
                                    </a:solidFill>
                                    <a:effectLst/>
                                    <a:uLnTx/>
                                    <a:uFillTx/>
                                    <a:latin typeface="Euphemia"/>
                                    <a:ea typeface="+mn-ea"/>
                                    <a:cs typeface="+mn-cs"/>
                                  </a:rPr>
                                  <m:t>Distance</m:t>
                                </m:r>
                              </m:oMath>
                            </m:oMathPara>
                          </a14:m>
                          <a:endParaRPr lang="en-US" sz="1600" b="1" dirty="0"/>
                        </a:p>
                      </a:txBody>
                      <a:tcPr/>
                    </a:tc>
                    <a:extLst>
                      <a:ext uri="{0D108BD9-81ED-4DB2-BD59-A6C34878D82A}">
                        <a16:rowId xmlns:a16="http://schemas.microsoft.com/office/drawing/2014/main" val="165607099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𝟏𝟑</m:t>
                                    </m:r>
                                  </m:sup>
                                </m:sSup>
                              </m:oMath>
                            </m:oMathPara>
                          </a14:m>
                          <a:endParaRPr lang="en-US" sz="1600" dirty="0"/>
                        </a:p>
                      </a:txBody>
                      <a:tcPr/>
                    </a:tc>
                    <a:extLst>
                      <a:ext uri="{0D108BD9-81ED-4DB2-BD59-A6C34878D82A}">
                        <a16:rowId xmlns:a16="http://schemas.microsoft.com/office/drawing/2014/main" val="417759666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Kilometer</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124830988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Mile</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𝟓</m:t>
                                </m:r>
                                <m:r>
                                  <a:rPr lang="en-US" sz="1600" b="1" i="1" dirty="0">
                                    <a:latin typeface="Cambria Math" panose="02040503050406030204" pitchFamily="18" charset="0"/>
                                  </a:rPr>
                                  <m:t>.</m:t>
                                </m:r>
                                <m:r>
                                  <a:rPr lang="en-US" sz="1600" b="1" i="1" dirty="0" smtClean="0">
                                    <a:latin typeface="Cambria Math" panose="02040503050406030204" pitchFamily="18" charset="0"/>
                                  </a:rPr>
                                  <m:t>𝟖𝟖</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m:oMathPara>
                          </a14:m>
                          <a:endParaRPr lang="en-US" sz="1600" dirty="0"/>
                        </a:p>
                      </a:txBody>
                      <a:tcPr/>
                    </a:tc>
                    <a:extLst>
                      <a:ext uri="{0D108BD9-81ED-4DB2-BD59-A6C34878D82A}">
                        <a16:rowId xmlns:a16="http://schemas.microsoft.com/office/drawing/2014/main" val="3123641321"/>
                      </a:ext>
                    </a:extLst>
                  </a:tr>
                </a:tbl>
              </a:graphicData>
            </a:graphic>
          </p:graphicFrame>
        </mc:Choice>
        <mc:Fallback xmlns="">
          <p:graphicFrame>
            <p:nvGraphicFramePr>
              <p:cNvPr id="10" name="Table 3">
                <a:extLst>
                  <a:ext uri="{FF2B5EF4-FFF2-40B4-BE49-F238E27FC236}">
                    <a16:creationId xmlns:a16="http://schemas.microsoft.com/office/drawing/2014/main" id="{5457CD0B-F1BF-4938-B400-7B18C5BBC540}"/>
                  </a:ext>
                </a:extLst>
              </p:cNvPr>
              <p:cNvGraphicFramePr>
                <a:graphicFrameLocks noGrp="1"/>
              </p:cNvGraphicFramePr>
              <p:nvPr>
                <p:extLst>
                  <p:ext uri="{D42A27DB-BD31-4B8C-83A1-F6EECF244321}">
                    <p14:modId xmlns:p14="http://schemas.microsoft.com/office/powerpoint/2010/main" val="4022427053"/>
                  </p:ext>
                </p:extLst>
              </p:nvPr>
            </p:nvGraphicFramePr>
            <p:xfrm>
              <a:off x="3444770" y="4244340"/>
              <a:ext cx="6019800" cy="1854200"/>
            </p:xfrm>
            <a:graphic>
              <a:graphicData uri="http://schemas.openxmlformats.org/drawingml/2006/table">
                <a:tbl>
                  <a:tblPr firstRow="1" bandRow="1">
                    <a:tableStyleId>{073A0DAA-6AF3-43AB-8588-CEC1D06C72B9}</a:tableStyleId>
                  </a:tblPr>
                  <a:tblGrid>
                    <a:gridCol w="3009900">
                      <a:extLst>
                        <a:ext uri="{9D8B030D-6E8A-4147-A177-3AD203B41FA5}">
                          <a16:colId xmlns:a16="http://schemas.microsoft.com/office/drawing/2014/main" val="3200047174"/>
                        </a:ext>
                      </a:extLst>
                    </a:gridCol>
                    <a:gridCol w="3009900">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02" t="-101639" r="-100810" b="-303279"/>
                          </a:stretch>
                        </a:blipFill>
                      </a:tcPr>
                    </a:tc>
                    <a:tc>
                      <a:txBody>
                        <a:bodyPr/>
                        <a:lstStyle/>
                        <a:p>
                          <a:endParaRPr lang="en-US"/>
                        </a:p>
                      </a:txBody>
                      <a:tcPr>
                        <a:blipFill>
                          <a:blip r:embed="rId3"/>
                          <a:stretch>
                            <a:fillRect l="-100202" t="-101639" r="-810" b="-303279"/>
                          </a:stretch>
                        </a:blipFill>
                      </a:tcPr>
                    </a:tc>
                    <a:extLst>
                      <a:ext uri="{0D108BD9-81ED-4DB2-BD59-A6C34878D82A}">
                        <a16:rowId xmlns:a16="http://schemas.microsoft.com/office/drawing/2014/main" val="1656070998"/>
                      </a:ext>
                    </a:extLst>
                  </a:tr>
                  <a:tr h="370840">
                    <a:tc>
                      <a:txBody>
                        <a:bodyPr/>
                        <a:lstStyle/>
                        <a:p>
                          <a:endParaRPr lang="en-US"/>
                        </a:p>
                      </a:txBody>
                      <a:tcPr>
                        <a:blipFill>
                          <a:blip r:embed="rId3"/>
                          <a:stretch>
                            <a:fillRect l="-202" t="-201639" r="-100810" b="-203279"/>
                          </a:stretch>
                        </a:blipFill>
                      </a:tcPr>
                    </a:tc>
                    <a:tc>
                      <a:txBody>
                        <a:bodyPr/>
                        <a:lstStyle/>
                        <a:p>
                          <a:endParaRPr lang="en-US"/>
                        </a:p>
                      </a:txBody>
                      <a:tcPr>
                        <a:blipFill>
                          <a:blip r:embed="rId3"/>
                          <a:stretch>
                            <a:fillRect l="-100202" t="-201639" r="-810" b="-203279"/>
                          </a:stretch>
                        </a:blipFill>
                      </a:tcPr>
                    </a:tc>
                    <a:extLst>
                      <a:ext uri="{0D108BD9-81ED-4DB2-BD59-A6C34878D82A}">
                        <a16:rowId xmlns:a16="http://schemas.microsoft.com/office/drawing/2014/main" val="4177596664"/>
                      </a:ext>
                    </a:extLst>
                  </a:tr>
                  <a:tr h="370840">
                    <a:tc>
                      <a:txBody>
                        <a:bodyPr/>
                        <a:lstStyle/>
                        <a:p>
                          <a:endParaRPr lang="en-US"/>
                        </a:p>
                      </a:txBody>
                      <a:tcPr>
                        <a:blipFill>
                          <a:blip r:embed="rId3"/>
                          <a:stretch>
                            <a:fillRect l="-202" t="-301639" r="-100810" b="-103279"/>
                          </a:stretch>
                        </a:blipFill>
                      </a:tcPr>
                    </a:tc>
                    <a:tc>
                      <a:txBody>
                        <a:bodyPr/>
                        <a:lstStyle/>
                        <a:p>
                          <a:endParaRPr lang="en-US"/>
                        </a:p>
                      </a:txBody>
                      <a:tcPr>
                        <a:blipFill>
                          <a:blip r:embed="rId3"/>
                          <a:stretch>
                            <a:fillRect l="-100202" t="-301639" r="-810" b="-103279"/>
                          </a:stretch>
                        </a:blipFill>
                      </a:tcPr>
                    </a:tc>
                    <a:extLst>
                      <a:ext uri="{0D108BD9-81ED-4DB2-BD59-A6C34878D82A}">
                        <a16:rowId xmlns:a16="http://schemas.microsoft.com/office/drawing/2014/main" val="1248309886"/>
                      </a:ext>
                    </a:extLst>
                  </a:tr>
                  <a:tr h="370840">
                    <a:tc>
                      <a:txBody>
                        <a:bodyPr/>
                        <a:lstStyle/>
                        <a:p>
                          <a:endParaRPr lang="en-US"/>
                        </a:p>
                      </a:txBody>
                      <a:tcPr>
                        <a:blipFill>
                          <a:blip r:embed="rId3"/>
                          <a:stretch>
                            <a:fillRect l="-202" t="-401639" r="-100810" b="-3279"/>
                          </a:stretch>
                        </a:blipFill>
                      </a:tcPr>
                    </a:tc>
                    <a:tc>
                      <a:txBody>
                        <a:bodyPr/>
                        <a:lstStyle/>
                        <a:p>
                          <a:endParaRPr lang="en-US"/>
                        </a:p>
                      </a:txBody>
                      <a:tcPr>
                        <a:blipFill>
                          <a:blip r:embed="rId3"/>
                          <a:stretch>
                            <a:fillRect l="-100202" t="-401639" r="-810" b="-3279"/>
                          </a:stretch>
                        </a:blipFill>
                      </a:tcPr>
                    </a:tc>
                    <a:extLst>
                      <a:ext uri="{0D108BD9-81ED-4DB2-BD59-A6C34878D82A}">
                        <a16:rowId xmlns:a16="http://schemas.microsoft.com/office/drawing/2014/main" val="3123641321"/>
                      </a:ext>
                    </a:extLst>
                  </a:tr>
                </a:tbl>
              </a:graphicData>
            </a:graphic>
          </p:graphicFrame>
        </mc:Fallback>
      </mc:AlternateContent>
      <p:sp>
        <p:nvSpPr>
          <p:cNvPr id="11" name="TextBox 10">
            <a:extLst>
              <a:ext uri="{FF2B5EF4-FFF2-40B4-BE49-F238E27FC236}">
                <a16:creationId xmlns:a16="http://schemas.microsoft.com/office/drawing/2014/main" id="{27ABCE73-E704-421A-A0D1-95698CBD7694}"/>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https://en.wikipedia.org/wiki/Light-year</a:t>
            </a:r>
            <a:endParaRPr lang="en-US" sz="1200" dirty="0"/>
          </a:p>
        </p:txBody>
      </p:sp>
    </p:spTree>
    <p:extLst>
      <p:ext uri="{BB962C8B-B14F-4D97-AF65-F5344CB8AC3E}">
        <p14:creationId xmlns:p14="http://schemas.microsoft.com/office/powerpoint/2010/main" val="89020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values for the speed of light (represented by a lower case </a:t>
                </a:r>
                <a14:m>
                  <m:oMath xmlns:m="http://schemas.openxmlformats.org/officeDocument/2006/math">
                    <m:r>
                      <a:rPr lang="en-US" sz="1600" b="0" i="0" dirty="0" smtClean="0">
                        <a:latin typeface="Cambria Math" panose="02040503050406030204" pitchFamily="18" charset="0"/>
                      </a:rPr>
                      <m:t>"</m:t>
                    </m:r>
                    <m:r>
                      <a:rPr lang="en-US" sz="1600" b="1" i="1" dirty="0">
                        <a:latin typeface="Cambria Math" panose="02040503050406030204" pitchFamily="18" charset="0"/>
                      </a:rPr>
                      <m:t>𝒄</m:t>
                    </m:r>
                    <m:r>
                      <a:rPr lang="en-US" sz="1600" b="1" i="1" dirty="0" smtClean="0">
                        <a:latin typeface="Cambria Math" panose="02040503050406030204" pitchFamily="18" charset="0"/>
                      </a:rPr>
                      <m:t>"</m:t>
                    </m:r>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Ant (Gravity)</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Meter</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𝟐𝟗𝟗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𝟕𝟗𝟐</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𝟒𝟓𝟖</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 </m:t>
                                    </m:r>
                                    <m:r>
                                      <a:rPr lang="en-US" sz="1400" b="1" i="1" dirty="0" smtClean="0">
                                        <a:latin typeface="Cambria Math" panose="02040503050406030204" pitchFamily="18" charset="0"/>
                                      </a:rPr>
                                      <m:t>𝒎</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3244433026"/>
                  </p:ext>
                </p:extLst>
              </p:nvPr>
            </p:nvGraphicFramePr>
            <p:xfrm>
              <a:off x="2950916" y="2373736"/>
              <a:ext cx="628699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endParaRPr lang="en-US"/>
                        </a:p>
                      </a:txBody>
                      <a:tcPr>
                        <a:blipFill>
                          <a:blip r:embed="rId3"/>
                          <a:stretch>
                            <a:fillRect l="-80911" t="-1639" r="-701" b="-340984"/>
                          </a:stretch>
                        </a:blipFill>
                      </a:tcPr>
                    </a:tc>
                    <a:extLst>
                      <a:ext uri="{0D108BD9-81ED-4DB2-BD59-A6C34878D82A}">
                        <a16:rowId xmlns:a16="http://schemas.microsoft.com/office/drawing/2014/main" val="1007486080"/>
                      </a:ext>
                    </a:extLst>
                  </a:tr>
                  <a:tr h="411480">
                    <a:tc>
                      <a:txBody>
                        <a:bodyPr/>
                        <a:lstStyle/>
                        <a:p>
                          <a:pPr>
                            <a:lnSpc>
                              <a:spcPct val="150000"/>
                            </a:lnSpc>
                          </a:pPr>
                          <a:r>
                            <a:rPr lang="en-US" sz="1400" b="1" dirty="0"/>
                            <a:t>Ant (Gravity)</a:t>
                          </a:r>
                        </a:p>
                      </a:txBody>
                      <a:tcPr/>
                    </a:tc>
                    <a:tc>
                      <a:txBody>
                        <a:bodyPr/>
                        <a:lstStyle/>
                        <a:p>
                          <a:endParaRPr lang="en-US"/>
                        </a:p>
                      </a:txBody>
                      <a:tcPr>
                        <a:blipFill>
                          <a:blip r:embed="rId3"/>
                          <a:stretch>
                            <a:fillRect l="-80911" t="-91176" r="-701" b="-205882"/>
                          </a:stretch>
                        </a:blipFill>
                      </a:tcPr>
                    </a:tc>
                    <a:extLst>
                      <a:ext uri="{0D108BD9-81ED-4DB2-BD59-A6C34878D82A}">
                        <a16:rowId xmlns:a16="http://schemas.microsoft.com/office/drawing/2014/main" val="216666445"/>
                      </a:ext>
                    </a:extLst>
                  </a:tr>
                  <a:tr h="411480">
                    <a:tc>
                      <a:txBody>
                        <a:bodyPr/>
                        <a:lstStyle/>
                        <a:p>
                          <a:pPr>
                            <a:lnSpc>
                              <a:spcPct val="150000"/>
                            </a:lnSpc>
                          </a:pPr>
                          <a:r>
                            <a:rPr lang="en-US" sz="1400" b="1" dirty="0"/>
                            <a:t>Meter</a:t>
                          </a:r>
                        </a:p>
                      </a:txBody>
                      <a:tcPr/>
                    </a:tc>
                    <a:tc>
                      <a:txBody>
                        <a:bodyPr/>
                        <a:lstStyle/>
                        <a:p>
                          <a:endParaRPr lang="en-US"/>
                        </a:p>
                      </a:txBody>
                      <a:tcPr>
                        <a:blipFill>
                          <a:blip r:embed="rId3"/>
                          <a:stretch>
                            <a:fillRect l="-80911" t="-191176" r="-701" b="-105882"/>
                          </a:stretch>
                        </a:blipFill>
                      </a:tcPr>
                    </a:tc>
                    <a:extLst>
                      <a:ext uri="{0D108BD9-81ED-4DB2-BD59-A6C34878D82A}">
                        <a16:rowId xmlns:a16="http://schemas.microsoft.com/office/drawing/2014/main" val="2675682877"/>
                      </a:ext>
                    </a:extLst>
                  </a:tr>
                </a:tbl>
              </a:graphicData>
            </a:graphic>
          </p:graphicFrame>
        </mc:Fallback>
      </mc:AlternateContent>
      <p:sp>
        <p:nvSpPr>
          <p:cNvPr id="16" name="TextBox 15">
            <a:extLst>
              <a:ext uri="{FF2B5EF4-FFF2-40B4-BE49-F238E27FC236}">
                <a16:creationId xmlns:a16="http://schemas.microsoft.com/office/drawing/2014/main" id="{D8FA065F-77B9-4B00-BB10-03BC194B4FDF}"/>
              </a:ext>
            </a:extLst>
          </p:cNvPr>
          <p:cNvSpPr txBox="1"/>
          <p:nvPr/>
        </p:nvSpPr>
        <p:spPr>
          <a:xfrm>
            <a:off x="1563271" y="3892977"/>
            <a:ext cx="9782799" cy="2115392"/>
          </a:xfrm>
          <a:prstGeom prst="rect">
            <a:avLst/>
          </a:prstGeom>
        </p:spPr>
        <p:txBody>
          <a:bodyPr vert="horz" lIns="91440" tIns="45720" rIns="91440" bIns="45720" rtlCol="0">
            <a:normAutofit/>
          </a:bodyPr>
          <a:lstStyle/>
          <a:p>
            <a:pPr indent="-246888">
              <a:lnSpc>
                <a:spcPct val="90000"/>
              </a:lnSpc>
              <a:spcAft>
                <a:spcPts val="600"/>
              </a:spcAft>
            </a:pPr>
            <a:r>
              <a:rPr lang="en-US" sz="1600" dirty="0"/>
              <a:t>The speed of light is constant for all reference frames (as measured in a vacuum). This means its value is constant regardless of the relative velocity of all observers to the source of the light.</a:t>
            </a:r>
          </a:p>
        </p:txBody>
      </p:sp>
      <p:sp>
        <p:nvSpPr>
          <p:cNvPr id="17" name="TextBox 16">
            <a:extLst>
              <a:ext uri="{FF2B5EF4-FFF2-40B4-BE49-F238E27FC236}">
                <a16:creationId xmlns:a16="http://schemas.microsoft.com/office/drawing/2014/main" id="{2BE302C9-891F-45A9-A451-D3F5EB93326C}"/>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4"/>
              </a:rPr>
              <a:t>https://en.wikipedia.org/wiki/Speed_of_light</a:t>
            </a:r>
            <a:endParaRPr lang="en-US" sz="1200" dirty="0"/>
          </a:p>
        </p:txBody>
      </p:sp>
    </p:spTree>
    <p:extLst>
      <p:ext uri="{BB962C8B-B14F-4D97-AF65-F5344CB8AC3E}">
        <p14:creationId xmlns:p14="http://schemas.microsoft.com/office/powerpoint/2010/main" val="158365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54740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from </a:t>
                </a:r>
                <a14:m>
                  <m:oMath xmlns:m="http://schemas.openxmlformats.org/officeDocument/2006/math">
                    <m:r>
                      <a:rPr lang="en-US" sz="1600" b="1" i="1" dirty="0" smtClean="0">
                        <a:latin typeface="Cambria Math" panose="02040503050406030204" pitchFamily="18" charset="0"/>
                      </a:rPr>
                      <m:t>𝑷𝒂𝒓𝒕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𝑰𝑰</m:t>
                    </m:r>
                  </m:oMath>
                </a14:m>
                <a:r>
                  <a:rPr lang="en-US" sz="1600" dirty="0"/>
                  <a:t> how the </a:t>
                </a:r>
                <a:r>
                  <a:rPr lang="en-US" sz="1600" b="1" dirty="0"/>
                  <a:t>light ant </a:t>
                </a:r>
                <a:r>
                  <a:rPr lang="en-US" sz="1600" dirty="0"/>
                  <a:t>creates a non-fractional value for the speed of light. This makes the </a:t>
                </a:r>
                <a:r>
                  <a:rPr lang="en-US" sz="1600" b="1" dirty="0"/>
                  <a:t>light ant </a:t>
                </a:r>
                <a:r>
                  <a:rPr lang="en-US" sz="1600" dirty="0"/>
                  <a:t>an ideal system for measuring large distances (such as interstellar distances).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547407"/>
              </a:xfrm>
              <a:prstGeom prst="rect">
                <a:avLst/>
              </a:prstGeom>
              <a:blipFill>
                <a:blip r:embed="rId2"/>
                <a:stretch>
                  <a:fillRect l="-312" t="-16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Light 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pPr algn="ctr"/>
                          <a:r>
                            <a:rPr lang="en-US" sz="1400" dirty="0"/>
                            <a:t>Speed of Light Value (</a:t>
                          </a:r>
                          <a14:m>
                            <m:oMath xmlns:m="http://schemas.openxmlformats.org/officeDocument/2006/math">
                              <m:r>
                                <a:rPr lang="en-US" sz="1400" b="1" i="1" dirty="0" smtClean="0">
                                  <a:latin typeface="Cambria Math" panose="02040503050406030204" pitchFamily="18" charset="0"/>
                                </a:rPr>
                                <m:t>𝒄</m:t>
                              </m:r>
                            </m:oMath>
                          </a14:m>
                          <a:r>
                            <a:rPr lang="en-US" sz="1400" dirty="0"/>
                            <a:t>)</a:t>
                          </a:r>
                        </a:p>
                      </a:txBody>
                      <a:tcPr/>
                    </a:tc>
                    <a:extLst>
                      <a:ext uri="{0D108BD9-81ED-4DB2-BD59-A6C34878D82A}">
                        <a16:rowId xmlns:a16="http://schemas.microsoft.com/office/drawing/2014/main" val="1007486080"/>
                      </a:ext>
                    </a:extLst>
                  </a:tr>
                  <a:tr h="370840">
                    <a:tc>
                      <a:txBody>
                        <a:bodyPr/>
                        <a:lstStyle/>
                        <a:p>
                          <a:pPr>
                            <a:lnSpc>
                              <a:spcPct val="150000"/>
                            </a:lnSpc>
                          </a:pPr>
                          <a:r>
                            <a:rPr lang="en-US" sz="1400" b="1" dirty="0"/>
                            <a:t>Gravity Ant </a:t>
                          </a:r>
                          <a:r>
                            <a:rPr lang="en-US" sz="1400" b="0" dirty="0"/>
                            <a:t>(</a:t>
                          </a:r>
                          <a14:m>
                            <m:oMath xmlns:m="http://schemas.openxmlformats.org/officeDocument/2006/math">
                              <m:r>
                                <a:rPr lang="en-US" sz="1400" b="0" i="1" dirty="0" smtClean="0">
                                  <a:latin typeface="Cambria Math" panose="02040503050406030204" pitchFamily="18" charset="0"/>
                                </a:rPr>
                                <m:t>𝑎</m:t>
                              </m:r>
                            </m:oMath>
                          </a14:m>
                          <a:r>
                            <a:rPr lang="en-US" sz="1400" b="0" dirty="0"/>
                            <a:t>)</a:t>
                          </a:r>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60,000,000</m:t>
                                </m:r>
                              </m:oMath>
                            </m:oMathPara>
                          </a14:m>
                          <a:endParaRPr lang="en-US" sz="1400" b="0" dirty="0"/>
                        </a:p>
                      </a:txBody>
                      <a:tcPr/>
                    </a:tc>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𝟒𝟒𝟗</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𝟏𝟓𝟔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𝟖𝟖𝟓</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16666445"/>
                      </a:ext>
                    </a:extLst>
                  </a:tr>
                  <a:tr h="370840">
                    <a:tc>
                      <a:txBody>
                        <a:bodyPr/>
                        <a:lstStyle/>
                        <a:p>
                          <a:pPr>
                            <a:lnSpc>
                              <a:spcPct val="150000"/>
                            </a:lnSpc>
                          </a:pPr>
                          <a:r>
                            <a:rPr lang="en-US" sz="1400" b="1" dirty="0"/>
                            <a:t>Light Ant </a:t>
                          </a:r>
                          <a:r>
                            <a:rPr lang="en-US" sz="1400" b="0" dirty="0"/>
                            <a:t>(</a:t>
                          </a:r>
                          <a14:m>
                            <m:oMath xmlns:m="http://schemas.openxmlformats.org/officeDocument/2006/math">
                              <m:r>
                                <a:rPr lang="en-US" sz="1400" b="0" i="1" dirty="0" smtClean="0">
                                  <a:latin typeface="Cambria Math" panose="02040503050406030204" pitchFamily="18" charset="0"/>
                                </a:rPr>
                                <m:t>𝑙𝑎</m:t>
                              </m:r>
                            </m:oMath>
                          </a14:m>
                          <a:r>
                            <a:rPr lang="en-US" sz="1400" b="0" dirty="0"/>
                            <a:t>)</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60,112,694</m:t>
                                </m:r>
                              </m:oMath>
                            </m:oMathPara>
                          </a14:m>
                          <a:endParaRPr lang="en-US" sz="1400" b="0"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𝒄</m:t>
                                </m:r>
                                <m:r>
                                  <a:rPr lang="en-US" sz="1400" b="1" i="1" dirty="0" smtClean="0">
                                    <a:latin typeface="Cambria Math" panose="02040503050406030204" pitchFamily="18" charset="0"/>
                                  </a:rPr>
                                  <m:t>=</m:t>
                                </m:r>
                                <m:r>
                                  <a:rPr lang="en-US" sz="1400" b="1" i="1" dirty="0" smtClean="0">
                                    <a:latin typeface="Cambria Math" panose="02040503050406030204" pitchFamily="18" charset="0"/>
                                  </a:rPr>
                                  <m:t>𝟒𝟓𝟎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 </m:t>
                                </m:r>
                                <m:f>
                                  <m:fPr>
                                    <m:type m:val="lin"/>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𝒍𝒂</m:t>
                                    </m:r>
                                  </m:num>
                                  <m:den>
                                    <m:r>
                                      <a:rPr lang="en-US" sz="1400" b="1" i="1" dirty="0" smtClean="0">
                                        <a:latin typeface="Cambria Math" panose="02040503050406030204" pitchFamily="18" charset="0"/>
                                      </a:rPr>
                                      <m:t>𝒔</m:t>
                                    </m:r>
                                  </m:den>
                                </m:f>
                              </m:oMath>
                            </m:oMathPara>
                          </a14:m>
                          <a:endParaRPr lang="en-US" sz="1400" b="1" dirty="0"/>
                        </a:p>
                      </a:txBody>
                      <a:tcPr/>
                    </a:tc>
                    <a:extLst>
                      <a:ext uri="{0D108BD9-81ED-4DB2-BD59-A6C34878D82A}">
                        <a16:rowId xmlns:a16="http://schemas.microsoft.com/office/drawing/2014/main" val="2675682877"/>
                      </a:ext>
                    </a:extLst>
                  </a:tr>
                </a:tbl>
              </a:graphicData>
            </a:graphic>
          </p:graphicFrame>
        </mc:Choice>
        <mc:Fallback xmlns="">
          <p:graphicFrame>
            <p:nvGraphicFramePr>
              <p:cNvPr id="11" name="Table 4">
                <a:extLst>
                  <a:ext uri="{FF2B5EF4-FFF2-40B4-BE49-F238E27FC236}">
                    <a16:creationId xmlns:a16="http://schemas.microsoft.com/office/drawing/2014/main" id="{0F1E7FC8-2D36-423C-83AD-5558B127F8FE}"/>
                  </a:ext>
                </a:extLst>
              </p:cNvPr>
              <p:cNvGraphicFramePr>
                <a:graphicFrameLocks noGrp="1"/>
              </p:cNvGraphicFramePr>
              <p:nvPr>
                <p:extLst>
                  <p:ext uri="{D42A27DB-BD31-4B8C-83A1-F6EECF244321}">
                    <p14:modId xmlns:p14="http://schemas.microsoft.com/office/powerpoint/2010/main" val="125539684"/>
                  </p:ext>
                </p:extLst>
              </p:nvPr>
            </p:nvGraphicFramePr>
            <p:xfrm>
              <a:off x="2207899" y="2832100"/>
              <a:ext cx="8493541" cy="1193800"/>
            </p:xfrm>
            <a:graphic>
              <a:graphicData uri="http://schemas.openxmlformats.org/drawingml/2006/table">
                <a:tbl>
                  <a:tblPr firstRow="1" bandRow="1">
                    <a:tableStyleId>{073A0DAA-6AF3-43AB-8588-CEC1D06C72B9}</a:tableStyleId>
                  </a:tblPr>
                  <a:tblGrid>
                    <a:gridCol w="2810003">
                      <a:extLst>
                        <a:ext uri="{9D8B030D-6E8A-4147-A177-3AD203B41FA5}">
                          <a16:colId xmlns:a16="http://schemas.microsoft.com/office/drawing/2014/main" val="770250192"/>
                        </a:ext>
                      </a:extLst>
                    </a:gridCol>
                    <a:gridCol w="2206550">
                      <a:extLst>
                        <a:ext uri="{9D8B030D-6E8A-4147-A177-3AD203B41FA5}">
                          <a16:colId xmlns:a16="http://schemas.microsoft.com/office/drawing/2014/main" val="3364595671"/>
                        </a:ext>
                      </a:extLst>
                    </a:gridCol>
                    <a:gridCol w="3476988">
                      <a:extLst>
                        <a:ext uri="{9D8B030D-6E8A-4147-A177-3AD203B41FA5}">
                          <a16:colId xmlns:a16="http://schemas.microsoft.com/office/drawing/2014/main" val="3005162576"/>
                        </a:ext>
                      </a:extLst>
                    </a:gridCol>
                  </a:tblGrid>
                  <a:tr h="370840">
                    <a:tc>
                      <a:txBody>
                        <a:bodyPr/>
                        <a:lstStyle/>
                        <a:p>
                          <a:pPr algn="ctr"/>
                          <a:r>
                            <a:rPr lang="en-US" sz="1400" dirty="0"/>
                            <a:t>Measurement System</a:t>
                          </a:r>
                        </a:p>
                      </a:txBody>
                      <a:tcPr/>
                    </a:tc>
                    <a:tc>
                      <a:txBody>
                        <a:bodyPr/>
                        <a:lstStyle/>
                        <a:p>
                          <a:pPr algn="ctr"/>
                          <a:r>
                            <a:rPr lang="en-US" sz="1400" dirty="0"/>
                            <a:t>Calibration Value</a:t>
                          </a:r>
                        </a:p>
                      </a:txBody>
                      <a:tcPr/>
                    </a:tc>
                    <a:tc>
                      <a:txBody>
                        <a:bodyPr/>
                        <a:lstStyle/>
                        <a:p>
                          <a:endParaRPr lang="en-US"/>
                        </a:p>
                      </a:txBody>
                      <a:tcPr>
                        <a:blipFill>
                          <a:blip r:embed="rId3"/>
                          <a:stretch>
                            <a:fillRect l="-144308" t="-1639" r="-701" b="-340984"/>
                          </a:stretch>
                        </a:blipFill>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17" t="-91176" r="-203254" b="-205882"/>
                          </a:stretch>
                        </a:blipFill>
                      </a:tcPr>
                    </a:tc>
                    <a:tc>
                      <a:txBody>
                        <a:bodyPr/>
                        <a:lstStyle/>
                        <a:p>
                          <a:endParaRPr lang="en-US"/>
                        </a:p>
                      </a:txBody>
                      <a:tcPr>
                        <a:blipFill>
                          <a:blip r:embed="rId3"/>
                          <a:stretch>
                            <a:fillRect l="-127624" t="-91176" r="-158840" b="-205882"/>
                          </a:stretch>
                        </a:blipFill>
                      </a:tcPr>
                    </a:tc>
                    <a:tc>
                      <a:txBody>
                        <a:bodyPr/>
                        <a:lstStyle/>
                        <a:p>
                          <a:endParaRPr lang="en-US"/>
                        </a:p>
                      </a:txBody>
                      <a:tcPr>
                        <a:blipFill>
                          <a:blip r:embed="rId3"/>
                          <a:stretch>
                            <a:fillRect l="-144308" t="-91176" r="-701" b="-205882"/>
                          </a:stretch>
                        </a:blipFill>
                      </a:tcPr>
                    </a:tc>
                    <a:extLst>
                      <a:ext uri="{0D108BD9-81ED-4DB2-BD59-A6C34878D82A}">
                        <a16:rowId xmlns:a16="http://schemas.microsoft.com/office/drawing/2014/main" val="216666445"/>
                      </a:ext>
                    </a:extLst>
                  </a:tr>
                  <a:tr h="411480">
                    <a:tc>
                      <a:txBody>
                        <a:bodyPr/>
                        <a:lstStyle/>
                        <a:p>
                          <a:endParaRPr lang="en-US"/>
                        </a:p>
                      </a:txBody>
                      <a:tcPr>
                        <a:blipFill>
                          <a:blip r:embed="rId3"/>
                          <a:stretch>
                            <a:fillRect l="-217" t="-191176" r="-203254" b="-105882"/>
                          </a:stretch>
                        </a:blipFill>
                      </a:tcPr>
                    </a:tc>
                    <a:tc>
                      <a:txBody>
                        <a:bodyPr/>
                        <a:lstStyle/>
                        <a:p>
                          <a:endParaRPr lang="en-US"/>
                        </a:p>
                      </a:txBody>
                      <a:tcPr>
                        <a:blipFill>
                          <a:blip r:embed="rId3"/>
                          <a:stretch>
                            <a:fillRect l="-127624" t="-191176" r="-158840" b="-105882"/>
                          </a:stretch>
                        </a:blipFill>
                      </a:tcPr>
                    </a:tc>
                    <a:tc>
                      <a:txBody>
                        <a:bodyPr/>
                        <a:lstStyle/>
                        <a:p>
                          <a:endParaRPr lang="en-US"/>
                        </a:p>
                      </a:txBody>
                      <a:tcPr>
                        <a:blipFill>
                          <a:blip r:embed="rId3"/>
                          <a:stretch>
                            <a:fillRect l="-144308" t="-191176" r="-701" b="-105882"/>
                          </a:stretch>
                        </a:blipFill>
                      </a:tcPr>
                    </a:tc>
                    <a:extLst>
                      <a:ext uri="{0D108BD9-81ED-4DB2-BD59-A6C34878D82A}">
                        <a16:rowId xmlns:a16="http://schemas.microsoft.com/office/drawing/2014/main" val="2675682877"/>
                      </a:ext>
                    </a:extLst>
                  </a:tr>
                </a:tbl>
              </a:graphicData>
            </a:graphic>
          </p:graphicFrame>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B775E1C-2EA2-46DE-B237-42AF68739F01}"/>
                  </a:ext>
                </a:extLst>
              </p:cNvPr>
              <p:cNvSpPr txBox="1"/>
              <p:nvPr/>
            </p:nvSpPr>
            <p:spPr>
              <a:xfrm>
                <a:off x="1563271" y="4593697"/>
                <a:ext cx="9782799" cy="2111904"/>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gravitational constant (</a:t>
                </a:r>
                <a14:m>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rPr>
                          <m:t>𝑮</m:t>
                        </m:r>
                      </m:e>
                      <m:sub>
                        <m:r>
                          <a:rPr lang="en-US" sz="1600" b="1" i="1" dirty="0" smtClean="0">
                            <a:latin typeface="Cambria Math" panose="02040503050406030204" pitchFamily="18" charset="0"/>
                          </a:rPr>
                          <m:t>𝒂𝒏𝒕𝒔</m:t>
                        </m:r>
                      </m:sub>
                    </m:sSub>
                  </m:oMath>
                </a14:m>
                <a:r>
                  <a:rPr lang="en-US" sz="1600" dirty="0"/>
                  <a:t>) is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oMath>
                </a14:m>
                <a:r>
                  <a:rPr lang="en-US" sz="1600" dirty="0"/>
                  <a:t>.</a:t>
                </a:r>
              </a:p>
              <a:p>
                <a:pPr indent="-246888">
                  <a:lnSpc>
                    <a:spcPct val="90000"/>
                  </a:lnSpc>
                  <a:spcAft>
                    <a:spcPts val="600"/>
                  </a:spcAft>
                </a:pPr>
                <a:endParaRPr lang="en-US" sz="1600" b="1"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𝚫</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oMath>
                  </m:oMathPara>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𝑮</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sup>
                      </m:sSup>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num>
                        <m:den>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𝚫</m:t>
                              </m:r>
                            </m:e>
                            <m:sup>
                              <m:r>
                                <a:rPr lang="en-US" sz="1600" b="1" i="1" dirty="0" smtClean="0">
                                  <a:latin typeface="Cambria Math" panose="02040503050406030204" pitchFamily="18" charset="0"/>
                                  <a:ea typeface="Cambria Math" panose="02040503050406030204" pitchFamily="18" charset="0"/>
                                </a:rPr>
                                <m:t>𝟐</m:t>
                              </m:r>
                            </m:sup>
                          </m:sSup>
                        </m:den>
                      </m:f>
                    </m:oMath>
                  </m:oMathPara>
                </a14:m>
                <a:endParaRPr lang="en-US" sz="1600" b="1" dirty="0"/>
              </a:p>
              <a:p>
                <a:pPr indent="-246888">
                  <a:lnSpc>
                    <a:spcPct val="90000"/>
                  </a:lnSpc>
                  <a:spcAft>
                    <a:spcPts val="600"/>
                  </a:spcAft>
                </a:pPr>
                <a:endParaRPr lang="en-US" sz="1600" b="1" i="1" dirty="0">
                  <a:latin typeface="Cambria Math" panose="02040503050406030204" pitchFamily="18" charset="0"/>
                  <a:ea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BB775E1C-2EA2-46DE-B237-42AF68739F01}"/>
                  </a:ext>
                </a:extLst>
              </p:cNvPr>
              <p:cNvSpPr txBox="1">
                <a:spLocks noRot="1" noChangeAspect="1" noMove="1" noResize="1" noEditPoints="1" noAdjustHandles="1" noChangeArrowheads="1" noChangeShapeType="1" noTextEdit="1"/>
              </p:cNvSpPr>
              <p:nvPr/>
            </p:nvSpPr>
            <p:spPr>
              <a:xfrm>
                <a:off x="1563271" y="4593697"/>
                <a:ext cx="9782799" cy="2111904"/>
              </a:xfrm>
              <a:prstGeom prst="rect">
                <a:avLst/>
              </a:prstGeom>
              <a:blipFill>
                <a:blip r:embed="rId4"/>
                <a:stretch>
                  <a:fillRect l="-312" t="-2023"/>
                </a:stretch>
              </a:blipFill>
            </p:spPr>
            <p:txBody>
              <a:bodyPr/>
              <a:lstStyle/>
              <a:p>
                <a:r>
                  <a:rPr lang="en-US">
                    <a:noFill/>
                  </a:rPr>
                  <a:t> </a:t>
                </a:r>
              </a:p>
            </p:txBody>
          </p:sp>
        </mc:Fallback>
      </mc:AlternateContent>
    </p:spTree>
    <p:extLst>
      <p:ext uri="{BB962C8B-B14F-4D97-AF65-F5344CB8AC3E}">
        <p14:creationId xmlns:p14="http://schemas.microsoft.com/office/powerpoint/2010/main" val="36624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2" y="1696933"/>
                <a:ext cx="9782798"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square of the speed of light (which can be found in many physics' equations such as Einstein’s famous </a:t>
                </a:r>
                <a14:m>
                  <m:oMath xmlns:m="http://schemas.openxmlformats.org/officeDocument/2006/math">
                    <m:r>
                      <a:rPr lang="en-US" sz="1600" b="1" i="1" dirty="0" smtClean="0">
                        <a:latin typeface="Cambria Math" panose="02040503050406030204" pitchFamily="18" charset="0"/>
                      </a:rPr>
                      <m:t>𝑬</m:t>
                    </m:r>
                    <m:r>
                      <a:rPr lang="en-US" sz="1600" b="1" i="1" dirty="0" smtClean="0">
                        <a:latin typeface="Cambria Math" panose="02040503050406030204" pitchFamily="18" charset="0"/>
                      </a:rPr>
                      <m:t>=</m:t>
                    </m:r>
                    <m:r>
                      <a:rPr lang="en-US" sz="1600" b="1" i="1" dirty="0" smtClean="0">
                        <a:latin typeface="Cambria Math" panose="02040503050406030204" pitchFamily="18" charset="0"/>
                      </a:rPr>
                      <m:t>𝒎</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𝒄</m:t>
                        </m:r>
                      </m:e>
                      <m:sup>
                        <m:r>
                          <a:rPr lang="en-US" sz="1600" b="1" i="1" dirty="0" smtClean="0">
                            <a:latin typeface="Cambria Math" panose="02040503050406030204" pitchFamily="18" charset="0"/>
                            <a:ea typeface="Cambria Math" panose="02040503050406030204" pitchFamily="18" charset="0"/>
                          </a:rPr>
                          <m:t>𝟐</m:t>
                        </m:r>
                      </m:sup>
                    </m:sSup>
                  </m:oMath>
                </a14:m>
                <a:r>
                  <a:rPr lang="en-US" sz="1600" dirty="0"/>
                  <a:t>) is </a:t>
                </a:r>
                <a14:m>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rPr>
                      <m:t>)</m:t>
                    </m:r>
                  </m:oMath>
                </a14:m>
                <a:endParaRPr lang="en-US" sz="1600" b="1"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2" y="1696933"/>
                <a:ext cx="9782798" cy="1406947"/>
              </a:xfrm>
              <a:prstGeom prst="rect">
                <a:avLst/>
              </a:prstGeom>
              <a:blipFill>
                <a:blip r:embed="rId2"/>
                <a:stretch>
                  <a:fillRect l="-312"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1087335"/>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sz="1800" b="1" i="1"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ctrlPr>
                        </m:sSupPr>
                        <m:e>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𝐓𝐡𝐞</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𝐒𝐩𝐞𝐞𝐝</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𝐨𝐟</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 </m:t>
                          </m:r>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𝐋𝐢𝐠𝐡𝐭</m:t>
                          </m:r>
                        </m:e>
                        <m:sup>
                          <m:r>
                            <a:rPr kumimoji="0" lang="en-US" sz="1800" b="1" i="0" u="none" strike="noStrike" kern="1200" cap="none" spc="0" normalizeH="0" baseline="0" noProof="0" smtClean="0">
                              <a:ln>
                                <a:noFill/>
                              </a:ln>
                              <a:solidFill>
                                <a:srgbClr val="465562"/>
                              </a:solidFill>
                              <a:effectLst/>
                              <a:uLnTx/>
                              <a:uFillTx/>
                              <a:latin typeface="Cambria Math" panose="02040503050406030204" pitchFamily="18" charset="0"/>
                              <a:ea typeface="+mn-ea"/>
                              <a:cs typeface="+mn-cs"/>
                            </a:rPr>
                            <m:t>𝟐</m:t>
                          </m:r>
                        </m:sup>
                      </m:sSup>
                    </m:oMath>
                  </m:oMathPara>
                </a14:m>
                <a:endParaRPr kumimoji="0" lang="en-US" sz="1800" b="0" u="none" strike="noStrike" kern="1200" cap="none" spc="0" normalizeH="0" baseline="0" noProof="0" dirty="0">
                  <a:ln>
                    <a:noFill/>
                  </a:ln>
                  <a:solidFill>
                    <a:srgbClr val="465562"/>
                  </a:solidFill>
                  <a:effectLst/>
                  <a:uLnTx/>
                  <a:uFillTx/>
                  <a:ea typeface="+mn-ea"/>
                  <a:cs typeface="+mn-cs"/>
                </a:endParaRPr>
              </a:p>
            </p:txBody>
          </p:sp>
        </mc:Choice>
        <mc:Fallback xmlns="">
          <p:sp>
            <p:nvSpPr>
              <p:cNvPr id="14" name="Title 12">
                <a:extLst>
                  <a:ext uri="{FF2B5EF4-FFF2-40B4-BE49-F238E27FC236}">
                    <a16:creationId xmlns:a16="http://schemas.microsoft.com/office/drawing/2014/main" id="{D1A264E9-38AC-47A4-83E2-D3C122E48CFC}"/>
                  </a:ext>
                </a:extLst>
              </p:cNvPr>
              <p:cNvSpPr txBox="1">
                <a:spLocks noRot="1" noChangeAspect="1" noMove="1" noResize="1" noEditPoints="1" noAdjustHandles="1" noChangeArrowheads="1" noChangeShapeType="1" noTextEdit="1"/>
              </p:cNvSpPr>
              <p:nvPr/>
            </p:nvSpPr>
            <p:spPr>
              <a:xfrm>
                <a:off x="1563272" y="1087335"/>
                <a:ext cx="9782800" cy="5128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800" i="1" dirty="0" smtClean="0">
                                        <a:latin typeface="Cambria Math" panose="02040503050406030204" pitchFamily="18" charset="0"/>
                                      </a:rPr>
                                    </m:ctrlPr>
                                  </m:sSupPr>
                                  <m:e>
                                    <m:r>
                                      <a:rPr lang="en-US" sz="1800" b="1" i="1" dirty="0" smtClean="0">
                                        <a:latin typeface="Cambria Math" panose="02040503050406030204" pitchFamily="18" charset="0"/>
                                      </a:rPr>
                                      <m:t>𝒄</m:t>
                                    </m:r>
                                  </m:e>
                                  <m:sup>
                                    <m:r>
                                      <a:rPr lang="en-US" sz="1800" b="1" i="1" dirty="0" smtClean="0">
                                        <a:latin typeface="Cambria Math" panose="02040503050406030204" pitchFamily="18" charset="0"/>
                                      </a:rPr>
                                      <m:t>𝟐</m:t>
                                    </m:r>
                                  </m:sup>
                                </m:sSup>
                              </m:oMath>
                            </m:oMathPara>
                          </a14:m>
                          <a:endParaRPr lang="en-US" sz="14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3805341714"/>
                  </p:ext>
                </p:extLst>
              </p:nvPr>
            </p:nvGraphicFramePr>
            <p:xfrm>
              <a:off x="2970212" y="2539348"/>
              <a:ext cx="6477000" cy="742760"/>
            </p:xfrm>
            <a:graphic>
              <a:graphicData uri="http://schemas.openxmlformats.org/drawingml/2006/table">
                <a:tbl>
                  <a:tblPr firstRow="1" bandRow="1">
                    <a:tableStyleId>{073A0DAA-6AF3-43AB-8588-CEC1D06C72B9}</a:tableStyleId>
                  </a:tblPr>
                  <a:tblGrid>
                    <a:gridCol w="251460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71920">
                    <a:tc gridSpan="2">
                      <a:txBody>
                        <a:bodyPr/>
                        <a:lstStyle/>
                        <a:p>
                          <a:endParaRPr lang="en-US"/>
                        </a:p>
                      </a:txBody>
                      <a:tcPr>
                        <a:blipFill>
                          <a:blip r:embed="rId4"/>
                          <a:stretch>
                            <a:fillRect l="-94" t="-1613" r="-376" b="-101613"/>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8354" b="-3279"/>
                          </a:stretch>
                        </a:blipFill>
                      </a:tcPr>
                    </a:tc>
                    <a:tc>
                      <a:txBody>
                        <a:bodyPr/>
                        <a:lstStyle/>
                        <a:p>
                          <a:endParaRPr lang="en-US"/>
                        </a:p>
                      </a:txBody>
                      <a:tcPr>
                        <a:blipFill>
                          <a:blip r:embed="rId4"/>
                          <a:stretch>
                            <a:fillRect l="-63692" t="-103279" r="-615"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C7B867F5-C5C2-4DBB-89D2-EFA90BE0D910}"/>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5"/>
              </a:rPr>
              <a:t>https://en.wikipedia.org/wiki/Mass%E2%80%93energy_equivalence</a:t>
            </a:r>
            <a:endParaRPr lang="en-US" sz="1200" dirty="0"/>
          </a:p>
        </p:txBody>
      </p:sp>
    </p:spTree>
    <p:extLst>
      <p:ext uri="{BB962C8B-B14F-4D97-AF65-F5344CB8AC3E}">
        <p14:creationId xmlns:p14="http://schemas.microsoft.com/office/powerpoint/2010/main" val="159455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antediluvian light-year (</a:t>
                </a:r>
                <a:r>
                  <a:rPr lang="en-US" sz="1600" b="1" dirty="0"/>
                  <a:t>aly</a:t>
                </a:r>
                <a:r>
                  <a:rPr lang="en-US" sz="1600" dirty="0"/>
                  <a:t>) is the light-year adjusted to a </a:t>
                </a:r>
                <a14:m>
                  <m:oMath xmlns:m="http://schemas.openxmlformats.org/officeDocument/2006/math">
                    <m:r>
                      <a:rPr lang="en-US" sz="1600" b="1" i="1" dirty="0">
                        <a:latin typeface="Cambria Math" panose="02040503050406030204" pitchFamily="18" charset="0"/>
                      </a:rPr>
                      <m:t>𝟑𝟔𝟎</m:t>
                    </m:r>
                  </m:oMath>
                </a14:m>
                <a:r>
                  <a:rPr lang="en-US" sz="1600" dirty="0"/>
                  <a:t>-day year. The table below shows the distance values of the antediluvian light-year for both the light ant and the gravity ant.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r="-1121"/>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tx1"/>
                                    </a:solidFill>
                                    <a:effectLst/>
                                    <a:uLnTx/>
                                    <a:uFillTx/>
                                  </a:rPr>
                                  <m:t>Light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Ant</m:t>
                                </m:r>
                                <m:r>
                                  <m:rPr>
                                    <m:nor/>
                                  </m:rPr>
                                  <a:rPr kumimoji="0" lang="en-US" sz="1400" b="1" i="0" u="none" strike="noStrike" kern="1200" cap="none" spc="0" normalizeH="0" baseline="0" noProof="0" dirty="0" smtClean="0">
                                    <a:ln>
                                      <a:noFill/>
                                    </a:ln>
                                    <a:solidFill>
                                      <a:schemeClr val="tx1"/>
                                    </a:solidFill>
                                    <a:effectLst/>
                                    <a:uLnTx/>
                                    <a:uFillTx/>
                                  </a:rPr>
                                  <m:t> (</m:t>
                                </m:r>
                                <m:r>
                                  <m:rPr>
                                    <m:nor/>
                                  </m:rPr>
                                  <a:rPr kumimoji="0" lang="en-US" sz="1400" b="1" i="0" u="none" strike="noStrike" kern="1200" cap="none" spc="0" normalizeH="0" baseline="0" noProof="0" dirty="0" smtClean="0">
                                    <a:ln>
                                      <a:noFill/>
                                    </a:ln>
                                    <a:solidFill>
                                      <a:schemeClr val="tx1"/>
                                    </a:solidFill>
                                    <a:effectLst/>
                                    <a:uLnTx/>
                                    <a:uFillTx/>
                                  </a:rPr>
                                  <m:t>la</m:t>
                                </m:r>
                                <m:r>
                                  <m:rPr>
                                    <m:nor/>
                                  </m:rPr>
                                  <a:rPr kumimoji="0" lang="en-US" sz="1400" b="1" i="0" u="none" strike="noStrike" kern="1200" cap="none" spc="0" normalizeH="0" baseline="0" noProof="0" dirty="0" smtClean="0">
                                    <a:ln>
                                      <a:noFill/>
                                    </a:ln>
                                    <a:solidFill>
                                      <a:schemeClr val="tx1"/>
                                    </a:solidFill>
                                    <a:effectLst/>
                                    <a:uLnTx/>
                                    <a:uFillTx/>
                                  </a:rPr>
                                  <m:t>)</m:t>
                                </m:r>
                              </m:oMath>
                            </m:oMathPara>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𝟗𝟗𝟔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𝟑𝟗𝟗𝟔𝟖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𝟕𝟎𝟎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0" i="0" u="none" strike="noStrike" kern="1200" cap="none" spc="0" normalizeH="0" baseline="0" noProof="0" dirty="0" smtClean="0">
                                    <a:ln>
                                      <a:noFill/>
                                    </a:ln>
                                    <a:solidFill>
                                      <a:schemeClr val="tx1"/>
                                    </a:solidFill>
                                    <a:effectLst/>
                                    <a:uLnTx/>
                                    <a:uFillTx/>
                                  </a:rPr>
                                  <m:t>Gravity</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Ant</m:t>
                                </m:r>
                                <m:r>
                                  <m:rPr>
                                    <m:nor/>
                                  </m:rPr>
                                  <a:rPr kumimoji="0" lang="en-US" sz="1400" b="0" i="0" u="none" strike="noStrike" kern="1200" cap="none" spc="0" normalizeH="0" baseline="0" noProof="0" dirty="0" smtClean="0">
                                    <a:ln>
                                      <a:noFill/>
                                    </a:ln>
                                    <a:solidFill>
                                      <a:schemeClr val="tx1"/>
                                    </a:solidFill>
                                    <a:effectLst/>
                                    <a:uLnTx/>
                                    <a:uFillTx/>
                                  </a:rPr>
                                  <m:t> (</m:t>
                                </m:r>
                                <m:r>
                                  <m:rPr>
                                    <m:nor/>
                                  </m:rPr>
                                  <a:rPr kumimoji="0" lang="en-US" sz="1400" b="0" i="0" u="none" strike="noStrike" kern="1200" cap="none" spc="0" normalizeH="0" baseline="0" noProof="0" dirty="0" smtClean="0">
                                    <a:ln>
                                      <a:noFill/>
                                    </a:ln>
                                    <a:solidFill>
                                      <a:schemeClr val="tx1"/>
                                    </a:solidFill>
                                    <a:effectLst/>
                                    <a:uLnTx/>
                                    <a:uFillTx/>
                                  </a:rPr>
                                  <m:t>a</m:t>
                                </m:r>
                                <m:r>
                                  <m:rPr>
                                    <m:nor/>
                                  </m:rPr>
                                  <a:rPr kumimoji="0" lang="en-US" sz="1400" b="0" i="0" u="none" strike="noStrike" kern="1200" cap="none" spc="0" normalizeH="0" baseline="0" noProof="0" dirty="0" smtClean="0">
                                    <a:ln>
                                      <a:noFill/>
                                    </a:ln>
                                    <a:solidFill>
                                      <a:schemeClr val="tx1"/>
                                    </a:solidFill>
                                    <a:effectLst/>
                                    <a:uLnTx/>
                                    <a:uFillTx/>
                                  </a:rPr>
                                  <m:t>)</m:t>
                                </m:r>
                              </m:oMath>
                            </m:oMathPara>
                          </a14:m>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13,970,575,751,040,000 </m:t>
                                </m:r>
                                <m:r>
                                  <a:rPr lang="en-US" sz="1600" b="0" i="1" dirty="0" smtClean="0">
                                    <a:latin typeface="Cambria Math" panose="02040503050406030204" pitchFamily="18" charset="0"/>
                                  </a:rPr>
                                  <m:t>𝑎</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𝟑𝟗𝟕𝟎𝟔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465,700 </m:t>
                                </m:r>
                                <m:r>
                                  <a:rPr lang="en-US" sz="1600" b="0" i="1" dirty="0" smtClean="0">
                                    <a:latin typeface="Cambria Math" panose="02040503050406030204" pitchFamily="18" charset="0"/>
                                  </a:rPr>
                                  <m:t>𝑝𝑟</m:t>
                                </m:r>
                              </m:oMath>
                            </m:oMathPara>
                          </a14:m>
                          <a:endParaRPr lang="en-US" sz="1600" b="0" dirty="0"/>
                        </a:p>
                      </a:txBody>
                      <a:tcPr/>
                    </a:tc>
                    <a:extLst>
                      <a:ext uri="{0D108BD9-81ED-4DB2-BD59-A6C34878D82A}">
                        <a16:rowId xmlns:a16="http://schemas.microsoft.com/office/drawing/2014/main" val="2054541630"/>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2197979872"/>
                  </p:ext>
                </p:extLst>
              </p:nvPr>
            </p:nvGraphicFramePr>
            <p:xfrm>
              <a:off x="1712599" y="2590800"/>
              <a:ext cx="9484141" cy="1483360"/>
            </p:xfrm>
            <a:graphic>
              <a:graphicData uri="http://schemas.openxmlformats.org/drawingml/2006/table">
                <a:tbl>
                  <a:tblPr firstRow="1" bandRow="1">
                    <a:tableStyleId>{073A0DAA-6AF3-43AB-8588-CEC1D06C72B9}</a:tableStyleId>
                  </a:tblPr>
                  <a:tblGrid>
                    <a:gridCol w="2076384">
                      <a:extLst>
                        <a:ext uri="{9D8B030D-6E8A-4147-A177-3AD203B41FA5}">
                          <a16:colId xmlns:a16="http://schemas.microsoft.com/office/drawing/2014/main" val="3200047174"/>
                        </a:ext>
                      </a:extLst>
                    </a:gridCol>
                    <a:gridCol w="3159962">
                      <a:extLst>
                        <a:ext uri="{9D8B030D-6E8A-4147-A177-3AD203B41FA5}">
                          <a16:colId xmlns:a16="http://schemas.microsoft.com/office/drawing/2014/main" val="218188306"/>
                        </a:ext>
                      </a:extLst>
                    </a:gridCol>
                    <a:gridCol w="1973859">
                      <a:extLst>
                        <a:ext uri="{9D8B030D-6E8A-4147-A177-3AD203B41FA5}">
                          <a16:colId xmlns:a16="http://schemas.microsoft.com/office/drawing/2014/main" val="4249674538"/>
                        </a:ext>
                      </a:extLst>
                    </a:gridCol>
                    <a:gridCol w="2273936">
                      <a:extLst>
                        <a:ext uri="{9D8B030D-6E8A-4147-A177-3AD203B41FA5}">
                          <a16:colId xmlns:a16="http://schemas.microsoft.com/office/drawing/2014/main" val="4093018437"/>
                        </a:ext>
                      </a:extLst>
                    </a:gridCol>
                  </a:tblGrid>
                  <a:tr h="370840">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Unit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Distance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3"/>
                          <a:stretch>
                            <a:fillRect l="-293" t="-203279" r="-357771" b="-103279"/>
                          </a:stretch>
                        </a:blipFill>
                      </a:tcPr>
                    </a:tc>
                    <a:tc>
                      <a:txBody>
                        <a:bodyPr/>
                        <a:lstStyle/>
                        <a:p>
                          <a:endParaRPr lang="en-US"/>
                        </a:p>
                      </a:txBody>
                      <a:tcPr>
                        <a:blipFill>
                          <a:blip r:embed="rId3"/>
                          <a:stretch>
                            <a:fillRect l="-65896" t="-203279" r="-135067" b="-103279"/>
                          </a:stretch>
                        </a:blipFill>
                      </a:tcPr>
                    </a:tc>
                    <a:tc>
                      <a:txBody>
                        <a:bodyPr/>
                        <a:lstStyle/>
                        <a:p>
                          <a:endParaRPr lang="en-US"/>
                        </a:p>
                      </a:txBody>
                      <a:tcPr>
                        <a:blipFill>
                          <a:blip r:embed="rId3"/>
                          <a:stretch>
                            <a:fillRect l="-265741" t="-203279" r="-116358" b="-103279"/>
                          </a:stretch>
                        </a:blipFill>
                      </a:tcPr>
                    </a:tc>
                    <a:tc>
                      <a:txBody>
                        <a:bodyPr/>
                        <a:lstStyle/>
                        <a:p>
                          <a:endParaRPr lang="en-US"/>
                        </a:p>
                      </a:txBody>
                      <a:tcPr>
                        <a:blipFill>
                          <a:blip r:embed="rId3"/>
                          <a:stretch>
                            <a:fillRect l="-317694" t="-203279" r="-1072" b="-103279"/>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3"/>
                          <a:stretch>
                            <a:fillRect l="-293" t="-303279" r="-357771" b="-3279"/>
                          </a:stretch>
                        </a:blipFill>
                      </a:tcPr>
                    </a:tc>
                    <a:tc>
                      <a:txBody>
                        <a:bodyPr/>
                        <a:lstStyle/>
                        <a:p>
                          <a:endParaRPr lang="en-US"/>
                        </a:p>
                      </a:txBody>
                      <a:tcPr>
                        <a:blipFill>
                          <a:blip r:embed="rId3"/>
                          <a:stretch>
                            <a:fillRect l="-65896" t="-303279" r="-135067" b="-3279"/>
                          </a:stretch>
                        </a:blipFill>
                      </a:tcPr>
                    </a:tc>
                    <a:tc>
                      <a:txBody>
                        <a:bodyPr/>
                        <a:lstStyle/>
                        <a:p>
                          <a:endParaRPr lang="en-US"/>
                        </a:p>
                      </a:txBody>
                      <a:tcPr>
                        <a:blipFill>
                          <a:blip r:embed="rId3"/>
                          <a:stretch>
                            <a:fillRect l="-265741" t="-303279" r="-116358" b="-3279"/>
                          </a:stretch>
                        </a:blipFill>
                      </a:tcPr>
                    </a:tc>
                    <a:tc>
                      <a:txBody>
                        <a:bodyPr/>
                        <a:lstStyle/>
                        <a:p>
                          <a:endParaRPr lang="en-US"/>
                        </a:p>
                      </a:txBody>
                      <a:tcPr>
                        <a:blipFill>
                          <a:blip r:embed="rId3"/>
                          <a:stretch>
                            <a:fillRect l="-317694" t="-303279" r="-1072" b="-3279"/>
                          </a:stretch>
                        </a:blipFill>
                      </a:tcPr>
                    </a:tc>
                    <a:extLst>
                      <a:ext uri="{0D108BD9-81ED-4DB2-BD59-A6C34878D82A}">
                        <a16:rowId xmlns:a16="http://schemas.microsoft.com/office/drawing/2014/main" val="2054541630"/>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7A16AB6-EED7-4BE9-8193-450CFF1C2922}"/>
                  </a:ext>
                </a:extLst>
              </p:cNvPr>
              <p:cNvSpPr txBox="1"/>
              <p:nvPr/>
            </p:nvSpPr>
            <p:spPr>
              <a:xfrm>
                <a:off x="1571110" y="445757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longitude coordinate for Atlantis is </a:t>
                </a:r>
                <a14:m>
                  <m:oMath xmlns:m="http://schemas.openxmlformats.org/officeDocument/2006/math">
                    <m:r>
                      <a:rPr lang="en-US" sz="1600" b="0" i="0" dirty="0" smtClean="0">
                        <a:latin typeface="Cambria Math" panose="02040503050406030204" pitchFamily="18" charset="0"/>
                      </a:rPr>
                      <m:t>−</m:t>
                    </m:r>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𝟑𝟗𝟕</m:t>
                    </m:r>
                    <m:r>
                      <a:rPr lang="en-US" sz="1600" b="1" i="1" dirty="0" smtClean="0">
                        <a:latin typeface="Cambria Math" panose="02040503050406030204" pitchFamily="18" charset="0"/>
                        <a:ea typeface="Cambria Math" panose="02040503050406030204" pitchFamily="18" charset="0"/>
                      </a:rPr>
                      <m:t>° </m:t>
                    </m:r>
                  </m:oMath>
                </a14:m>
                <a:r>
                  <a:rPr lang="en-US" sz="1600" dirty="0"/>
                  <a:t>.</a:t>
                </a:r>
              </a:p>
            </p:txBody>
          </p:sp>
        </mc:Choice>
        <mc:Fallback xmlns="">
          <p:sp>
            <p:nvSpPr>
              <p:cNvPr id="7" name="TextBox 6">
                <a:extLst>
                  <a:ext uri="{FF2B5EF4-FFF2-40B4-BE49-F238E27FC236}">
                    <a16:creationId xmlns:a16="http://schemas.microsoft.com/office/drawing/2014/main" id="{97A16AB6-EED7-4BE9-8193-450CFF1C2922}"/>
                  </a:ext>
                </a:extLst>
              </p:cNvPr>
              <p:cNvSpPr txBox="1">
                <a:spLocks noRot="1" noChangeAspect="1" noMove="1" noResize="1" noEditPoints="1" noAdjustHandles="1" noChangeArrowheads="1" noChangeShapeType="1" noTextEdit="1"/>
              </p:cNvSpPr>
              <p:nvPr/>
            </p:nvSpPr>
            <p:spPr>
              <a:xfrm>
                <a:off x="1571110" y="4457573"/>
                <a:ext cx="9782799" cy="2082587"/>
              </a:xfrm>
              <a:prstGeom prst="rect">
                <a:avLst/>
              </a:prstGeom>
              <a:blipFill>
                <a:blip r:embed="rId4"/>
                <a:stretch>
                  <a:fillRect l="-374" t="-2047"/>
                </a:stretch>
              </a:blipFill>
            </p:spPr>
            <p:txBody>
              <a:bodyPr/>
              <a:lstStyle/>
              <a:p>
                <a:r>
                  <a:rPr lang="en-US">
                    <a:noFill/>
                  </a:rPr>
                  <a:t> </a:t>
                </a:r>
              </a:p>
            </p:txBody>
          </p:sp>
        </mc:Fallback>
      </mc:AlternateContent>
    </p:spTree>
    <p:extLst>
      <p:ext uri="{BB962C8B-B14F-4D97-AF65-F5344CB8AC3E}">
        <p14:creationId xmlns:p14="http://schemas.microsoft.com/office/powerpoint/2010/main" val="12166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inverse of the light-year P-Ratio has the same </a:t>
            </a:r>
            <a:r>
              <a:rPr lang="en-US" sz="1600" b="1" dirty="0"/>
              <a:t>decimal value </a:t>
            </a:r>
            <a:r>
              <a:rPr lang="en-US" sz="1600" dirty="0"/>
              <a:t>as the average orbital radius of Saturn. </a:t>
            </a:r>
          </a:p>
          <a:p>
            <a:pPr indent="-246888">
              <a:lnSpc>
                <a:spcPct val="90000"/>
              </a:lnSpc>
              <a:spcAft>
                <a:spcPts val="600"/>
              </a:spcAft>
            </a:pPr>
            <a:endParaRPr lang="en-US" sz="16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𝟒𝟔𝟓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𝟔𝟖𝟓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𝟏𝟔</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6" name="Table 3">
                <a:extLst>
                  <a:ext uri="{FF2B5EF4-FFF2-40B4-BE49-F238E27FC236}">
                    <a16:creationId xmlns:a16="http://schemas.microsoft.com/office/drawing/2014/main" id="{4C3AFC8C-2476-4516-B634-CE521C8E08A2}"/>
                  </a:ext>
                </a:extLst>
              </p:cNvPr>
              <p:cNvGraphicFramePr>
                <a:graphicFrameLocks noGrp="1"/>
              </p:cNvGraphicFramePr>
              <p:nvPr>
                <p:extLst>
                  <p:ext uri="{D42A27DB-BD31-4B8C-83A1-F6EECF244321}">
                    <p14:modId xmlns:p14="http://schemas.microsoft.com/office/powerpoint/2010/main" val="1503168209"/>
                  </p:ext>
                </p:extLst>
              </p:nvPr>
            </p:nvGraphicFramePr>
            <p:xfrm>
              <a:off x="3158863" y="2514600"/>
              <a:ext cx="6591614" cy="1112520"/>
            </p:xfrm>
            <a:graphic>
              <a:graphicData uri="http://schemas.openxmlformats.org/drawingml/2006/table">
                <a:tbl>
                  <a:tblPr firstRow="1" bandRow="1">
                    <a:tableStyleId>{073A0DAA-6AF3-43AB-8588-CEC1D06C72B9}</a:tableStyleId>
                  </a:tblPr>
                  <a:tblGrid>
                    <a:gridCol w="3295807">
                      <a:extLst>
                        <a:ext uri="{9D8B030D-6E8A-4147-A177-3AD203B41FA5}">
                          <a16:colId xmlns:a16="http://schemas.microsoft.com/office/drawing/2014/main" val="4093018437"/>
                        </a:ext>
                      </a:extLst>
                    </a:gridCol>
                    <a:gridCol w="3295807">
                      <a:extLst>
                        <a:ext uri="{9D8B030D-6E8A-4147-A177-3AD203B41FA5}">
                          <a16:colId xmlns:a16="http://schemas.microsoft.com/office/drawing/2014/main" val="255055949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Light-Year P-Ratio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t>Inverse of Light-Year P-Ratio</a:t>
                          </a:r>
                        </a:p>
                      </a:txBody>
                      <a:tcPr/>
                    </a:tc>
                    <a:extLst>
                      <a:ext uri="{0D108BD9-81ED-4DB2-BD59-A6C34878D82A}">
                        <a16:rowId xmlns:a16="http://schemas.microsoft.com/office/drawing/2014/main" val="1416517903"/>
                      </a:ext>
                    </a:extLst>
                  </a:tr>
                  <a:tr h="370840">
                    <a:tc>
                      <a:txBody>
                        <a:bodyPr/>
                        <a:lstStyle/>
                        <a:p>
                          <a:endParaRPr lang="en-US"/>
                        </a:p>
                      </a:txBody>
                      <a:tcPr>
                        <a:blipFill>
                          <a:blip r:embed="rId2"/>
                          <a:stretch>
                            <a:fillRect l="-185" t="-201639" r="-100739" b="-4918"/>
                          </a:stretch>
                        </a:blipFill>
                      </a:tcPr>
                    </a:tc>
                    <a:tc>
                      <a:txBody>
                        <a:bodyPr/>
                        <a:lstStyle/>
                        <a:p>
                          <a:endParaRPr lang="en-US"/>
                        </a:p>
                      </a:txBody>
                      <a:tcPr>
                        <a:blipFill>
                          <a:blip r:embed="rId2"/>
                          <a:stretch>
                            <a:fillRect l="-100185" t="-201639" r="-739" b="-4918"/>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𝟏𝟒𝟕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EA4091FE-1DE1-4A8D-94CF-9A1D4A4C5D22}"/>
                  </a:ext>
                </a:extLst>
              </p:cNvPr>
              <p:cNvGraphicFramePr>
                <a:graphicFrameLocks noGrp="1"/>
              </p:cNvGraphicFramePr>
              <p:nvPr>
                <p:extLst>
                  <p:ext uri="{D42A27DB-BD31-4B8C-83A1-F6EECF244321}">
                    <p14:modId xmlns:p14="http://schemas.microsoft.com/office/powerpoint/2010/main" val="2147453616"/>
                  </p:ext>
                </p:extLst>
              </p:nvPr>
            </p:nvGraphicFramePr>
            <p:xfrm>
              <a:off x="3158863" y="4115013"/>
              <a:ext cx="6591614" cy="741680"/>
            </p:xfrm>
            <a:graphic>
              <a:graphicData uri="http://schemas.openxmlformats.org/drawingml/2006/table">
                <a:tbl>
                  <a:tblPr firstRow="1" bandRow="1">
                    <a:tableStyleId>{073A0DAA-6AF3-43AB-8588-CEC1D06C72B9}</a:tableStyleId>
                  </a:tblPr>
                  <a:tblGrid>
                    <a:gridCol w="2803083">
                      <a:extLst>
                        <a:ext uri="{9D8B030D-6E8A-4147-A177-3AD203B41FA5}">
                          <a16:colId xmlns:a16="http://schemas.microsoft.com/office/drawing/2014/main" val="218188306"/>
                        </a:ext>
                      </a:extLst>
                    </a:gridCol>
                    <a:gridCol w="378853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Orbital Radius of Saturn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7" t="-103279" r="-136087" b="-3279"/>
                          </a:stretch>
                        </a:blipFill>
                      </a:tcPr>
                    </a:tc>
                    <a:tc>
                      <a:txBody>
                        <a:bodyPr/>
                        <a:lstStyle/>
                        <a:p>
                          <a:endParaRPr lang="en-US"/>
                        </a:p>
                      </a:txBody>
                      <a:tcPr>
                        <a:blipFill>
                          <a:blip r:embed="rId3"/>
                          <a:stretch>
                            <a:fillRect l="-74116" t="-103279" r="-643"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26118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the antediluvian light-year (</a:t>
                </a:r>
                <a:r>
                  <a:rPr lang="en-US" sz="1600" b="1" dirty="0"/>
                  <a:t>aly</a:t>
                </a:r>
                <a:r>
                  <a:rPr lang="en-US" sz="1600" dirty="0"/>
                  <a:t>) value for the light ant is very close to </a:t>
                </a:r>
                <a14:m>
                  <m:oMath xmlns:m="http://schemas.openxmlformats.org/officeDocument/2006/math">
                    <m:r>
                      <a:rPr lang="en-US" sz="1600" b="1" i="1" dirty="0">
                        <a:latin typeface="Cambria Math" panose="02040503050406030204" pitchFamily="18" charset="0"/>
                      </a:rPr>
                      <m:t>𝟏𝟒</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m:t>
                    </m:r>
                    <m:r>
                      <a:rPr lang="en-US" sz="1600" b="1" i="1" dirty="0">
                        <a:latin typeface="Cambria Math" panose="02040503050406030204" pitchFamily="18" charset="0"/>
                      </a:rPr>
                      <m:t>𝟎𝟎𝟎</m:t>
                    </m:r>
                    <m:r>
                      <a:rPr lang="en-US" sz="1600" b="1" i="1" dirty="0">
                        <a:latin typeface="Cambria Math" panose="02040503050406030204" pitchFamily="18" charset="0"/>
                      </a:rPr>
                      <m:t> (</m:t>
                    </m:r>
                    <m:r>
                      <a:rPr lang="en-US" sz="1600" b="1" i="1" dirty="0">
                        <a:latin typeface="Cambria Math" panose="02040503050406030204" pitchFamily="18" charset="0"/>
                      </a:rPr>
                      <m:t>𝟏</m:t>
                    </m:r>
                    <m:r>
                      <a:rPr lang="en-US" sz="1600" b="1" i="1" dirty="0">
                        <a:latin typeface="Cambria Math" panose="02040503050406030204" pitchFamily="18" charset="0"/>
                      </a:rPr>
                      <m:t>.</m:t>
                    </m:r>
                    <m:r>
                      <a:rPr lang="en-US" sz="1600" b="1" i="1" dirty="0">
                        <a:latin typeface="Cambria Math" panose="02040503050406030204" pitchFamily="18" charset="0"/>
                      </a:rPr>
                      <m:t>𝟒𝟎𝟎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m:t>
                    </m:r>
                  </m:oMath>
                </a14:m>
                <a:r>
                  <a:rPr lang="en-US" sz="1600" dirty="0"/>
                  <a:t>, with a difference/offset of </a:t>
                </a:r>
                <a14:m>
                  <m:oMath xmlns:m="http://schemas.openxmlformats.org/officeDocument/2006/math">
                    <m:r>
                      <a:rPr lang="en-US" sz="1600" b="1" i="1" dirty="0">
                        <a:latin typeface="Cambria Math" panose="02040503050406030204" pitchFamily="18" charset="0"/>
                      </a:rPr>
                      <m:t>𝟑</m:t>
                    </m:r>
                    <m:r>
                      <a:rPr lang="en-US" sz="1600" b="1" i="1" dirty="0">
                        <a:latin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𝟏𝟒</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𝟏𝟑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𝟗𝟗𝟔</m:t>
                                </m:r>
                                <m:r>
                                  <a:rPr lang="en-US" sz="1400" b="1" i="1" dirty="0" smtClean="0">
                                    <a:latin typeface="Cambria Math" panose="02040503050406030204" pitchFamily="18" charset="0"/>
                                  </a:rPr>
                                  <m:t>,</m:t>
                                </m:r>
                                <m:r>
                                  <a:rPr lang="en-US" sz="1400" b="1" i="1" dirty="0" smtClean="0">
                                    <a:latin typeface="Cambria Math" panose="02040503050406030204" pitchFamily="18" charset="0"/>
                                  </a:rPr>
                                  <m:t>𝟖𝟎𝟎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𝟑</m:t>
                                </m:r>
                                <m:r>
                                  <a:rPr lang="en-US" sz="1400" b="1" i="1" dirty="0" smtClean="0">
                                    <a:latin typeface="Cambria Math" panose="02040503050406030204" pitchFamily="18" charset="0"/>
                                  </a:rPr>
                                  <m:t>,</m:t>
                                </m:r>
                                <m:r>
                                  <a:rPr lang="en-US" sz="1400" b="1" i="1" dirty="0" smtClean="0">
                                    <a:latin typeface="Cambria Math" panose="02040503050406030204" pitchFamily="18" charset="0"/>
                                  </a:rPr>
                                  <m:t>𝟐𝟎𝟎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r>
                                  <a:rPr lang="en-US" sz="1400" b="1" i="1" dirty="0" smtClean="0">
                                    <a:latin typeface="Cambria Math" panose="02040503050406030204" pitchFamily="18" charset="0"/>
                                  </a:rPr>
                                  <m:t>,</m:t>
                                </m:r>
                                <m:r>
                                  <a:rPr lang="en-US" sz="1400" b="1" i="1" dirty="0" smtClean="0">
                                    <a:latin typeface="Cambria Math" panose="02040503050406030204" pitchFamily="18" charset="0"/>
                                  </a:rPr>
                                  <m:t>𝟎𝟎𝟎</m:t>
                                </m:r>
                              </m:oMath>
                            </m:oMathPara>
                          </a14:m>
                          <a:endParaRPr lang="en-US" sz="14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1" name="Table 3">
                <a:extLst>
                  <a:ext uri="{FF2B5EF4-FFF2-40B4-BE49-F238E27FC236}">
                    <a16:creationId xmlns:a16="http://schemas.microsoft.com/office/drawing/2014/main" id="{680BC9E5-241B-473C-8F1E-157BCC794D77}"/>
                  </a:ext>
                </a:extLst>
              </p:cNvPr>
              <p:cNvGraphicFramePr>
                <a:graphicFrameLocks noGrp="1"/>
              </p:cNvGraphicFramePr>
              <p:nvPr>
                <p:extLst>
                  <p:ext uri="{D42A27DB-BD31-4B8C-83A1-F6EECF244321}">
                    <p14:modId xmlns:p14="http://schemas.microsoft.com/office/powerpoint/2010/main" val="2416515320"/>
                  </p:ext>
                </p:extLst>
              </p:nvPr>
            </p:nvGraphicFramePr>
            <p:xfrm>
              <a:off x="2055812" y="2590800"/>
              <a:ext cx="8417341" cy="741680"/>
            </p:xfrm>
            <a:graphic>
              <a:graphicData uri="http://schemas.openxmlformats.org/drawingml/2006/table">
                <a:tbl>
                  <a:tblPr firstRow="1" bandRow="1">
                    <a:tableStyleId>{073A0DAA-6AF3-43AB-8588-CEC1D06C72B9}</a:tableStyleId>
                  </a:tblPr>
                  <a:tblGrid>
                    <a:gridCol w="8417341">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72" t="-103279" r="-289"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360681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This “offset” is the same </a:t>
                </a:r>
                <a:r>
                  <a:rPr lang="en-US" sz="1600" b="1" dirty="0"/>
                  <a:t>decimal value</a:t>
                </a:r>
                <a:r>
                  <a:rPr lang="en-US" sz="1600" dirty="0"/>
                  <a:t> for the equatorial circumference of Mars and has a P-Ratio of </a:t>
                </a:r>
                <a14:m>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𝟒𝟕</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Mars</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583774031"/>
                  </p:ext>
                </p:extLst>
              </p:nvPr>
            </p:nvGraphicFramePr>
            <p:xfrm>
              <a:off x="2940580" y="3754227"/>
              <a:ext cx="6582832" cy="741680"/>
            </p:xfrm>
            <a:graphic>
              <a:graphicData uri="http://schemas.openxmlformats.org/drawingml/2006/table">
                <a:tbl>
                  <a:tblPr firstRow="1" bandRow="1">
                    <a:tableStyleId>{073A0DAA-6AF3-43AB-8588-CEC1D06C72B9}</a:tableStyleId>
                  </a:tblPr>
                  <a:tblGrid>
                    <a:gridCol w="3805700">
                      <a:extLst>
                        <a:ext uri="{9D8B030D-6E8A-4147-A177-3AD203B41FA5}">
                          <a16:colId xmlns:a16="http://schemas.microsoft.com/office/drawing/2014/main" val="218188306"/>
                        </a:ext>
                      </a:extLst>
                    </a:gridCol>
                    <a:gridCol w="2777132">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Equatorial Circumference</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60" t="-103279" r="-73600" b="-3279"/>
                          </a:stretch>
                        </a:blipFill>
                      </a:tcPr>
                    </a:tc>
                    <a:tc>
                      <a:txBody>
                        <a:bodyPr/>
                        <a:lstStyle/>
                        <a:p>
                          <a:endParaRPr lang="en-US"/>
                        </a:p>
                      </a:txBody>
                      <a:tcPr>
                        <a:blipFill>
                          <a:blip r:embed="rId3"/>
                          <a:stretch>
                            <a:fillRect l="-137281" t="-103279" r="-877"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192961115"/>
                  </p:ext>
                </p:extLst>
              </p:nvPr>
            </p:nvGraphicFramePr>
            <p:xfrm>
              <a:off x="2940580" y="2514385"/>
              <a:ext cx="6582832" cy="741680"/>
            </p:xfrm>
            <a:graphic>
              <a:graphicData uri="http://schemas.openxmlformats.org/drawingml/2006/table">
                <a:tbl>
                  <a:tblPr firstRow="1" bandRow="1">
                    <a:tableStyleId>{073A0DAA-6AF3-43AB-8588-CEC1D06C72B9}</a:tableStyleId>
                  </a:tblPr>
                  <a:tblGrid>
                    <a:gridCol w="2665923">
                      <a:extLst>
                        <a:ext uri="{9D8B030D-6E8A-4147-A177-3AD203B41FA5}">
                          <a16:colId xmlns:a16="http://schemas.microsoft.com/office/drawing/2014/main" val="218188306"/>
                        </a:ext>
                      </a:extLst>
                    </a:gridCol>
                    <a:gridCol w="2260658">
                      <a:extLst>
                        <a:ext uri="{9D8B030D-6E8A-4147-A177-3AD203B41FA5}">
                          <a16:colId xmlns:a16="http://schemas.microsoft.com/office/drawing/2014/main" val="4249674538"/>
                        </a:ext>
                      </a:extLst>
                    </a:gridCol>
                    <a:gridCol w="1656251">
                      <a:extLst>
                        <a:ext uri="{9D8B030D-6E8A-4147-A177-3AD203B41FA5}">
                          <a16:colId xmlns:a16="http://schemas.microsoft.com/office/drawing/2014/main" val="2923034411"/>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P-Ratio</a:t>
                          </a: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28" t="-103279" r="-147717" b="-3279"/>
                          </a:stretch>
                        </a:blipFill>
                      </a:tcPr>
                    </a:tc>
                    <a:tc>
                      <a:txBody>
                        <a:bodyPr/>
                        <a:lstStyle/>
                        <a:p>
                          <a:endParaRPr lang="en-US"/>
                        </a:p>
                      </a:txBody>
                      <a:tcPr>
                        <a:blipFill>
                          <a:blip r:embed="rId4"/>
                          <a:stretch>
                            <a:fillRect l="-118329" t="-103279" r="-74394" b="-3279"/>
                          </a:stretch>
                        </a:blipFill>
                      </a:tcPr>
                    </a:tc>
                    <a:tc>
                      <a:txBody>
                        <a:bodyPr/>
                        <a:lstStyle/>
                        <a:p>
                          <a:endParaRPr lang="en-US"/>
                        </a:p>
                      </a:txBody>
                      <a:tcPr>
                        <a:blipFill>
                          <a:blip r:embed="rId4"/>
                          <a:stretch>
                            <a:fillRect l="-297794" t="-103279" r="-1471"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2BB05E4-649D-4C01-8284-FBE2639B9EB6}"/>
                  </a:ext>
                </a:extLst>
              </p:cNvPr>
              <p:cNvSpPr txBox="1"/>
              <p:nvPr/>
            </p:nvSpPr>
            <p:spPr>
              <a:xfrm>
                <a:off x="1550072" y="5638800"/>
                <a:ext cx="9809196" cy="849463"/>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1" name="TextBox 10">
                <a:extLst>
                  <a:ext uri="{FF2B5EF4-FFF2-40B4-BE49-F238E27FC236}">
                    <a16:creationId xmlns:a16="http://schemas.microsoft.com/office/drawing/2014/main" id="{92BB05E4-649D-4C01-8284-FBE2639B9EB6}"/>
                  </a:ext>
                </a:extLst>
              </p:cNvPr>
              <p:cNvSpPr txBox="1">
                <a:spLocks noRot="1" noChangeAspect="1" noMove="1" noResize="1" noEditPoints="1" noAdjustHandles="1" noChangeArrowheads="1" noChangeShapeType="1" noTextEdit="1"/>
              </p:cNvSpPr>
              <p:nvPr/>
            </p:nvSpPr>
            <p:spPr>
              <a:xfrm>
                <a:off x="1550072" y="5638800"/>
                <a:ext cx="9809196" cy="849463"/>
              </a:xfrm>
              <a:prstGeom prst="rect">
                <a:avLst/>
              </a:prstGeom>
              <a:blipFill>
                <a:blip r:embed="rId5"/>
                <a:stretch>
                  <a:fillRect l="-311" t="-1439" b="-66906"/>
                </a:stretch>
              </a:blipFill>
            </p:spPr>
            <p:txBody>
              <a:bodyPr/>
              <a:lstStyle/>
              <a:p>
                <a:r>
                  <a:rPr lang="en-US">
                    <a:noFill/>
                  </a:rPr>
                  <a:t> </a:t>
                </a:r>
              </a:p>
            </p:txBody>
          </p:sp>
        </mc:Fallback>
      </mc:AlternateContent>
    </p:spTree>
    <p:extLst>
      <p:ext uri="{BB962C8B-B14F-4D97-AF65-F5344CB8AC3E}">
        <p14:creationId xmlns:p14="http://schemas.microsoft.com/office/powerpoint/2010/main" val="9802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tables below show the </a:t>
                </a:r>
                <a14:m>
                  <m:oMath xmlns:m="http://schemas.openxmlformats.org/officeDocument/2006/math">
                    <m:r>
                      <a:rPr lang="en-US" sz="1600" b="1" i="1" dirty="0" smtClean="0">
                        <a:latin typeface="Cambria Math" panose="02040503050406030204" pitchFamily="18" charset="0"/>
                      </a:rPr>
                      <m:t>𝟐</m:t>
                    </m:r>
                  </m:oMath>
                </a14:m>
                <a:r>
                  <a:rPr lang="en-US" sz="1600" dirty="0"/>
                  <a:t> antediluvian light-year offset ratios and their inverse.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13,996,800,000,000,000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.0022862368541380887059899405578418</m:t>
                                </m:r>
                              </m:oMath>
                            </m:oMathPara>
                          </a14:m>
                          <a:endParaRPr lang="en-US" sz="1600" b="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sz="1400" b="0" i="1" dirty="0" smtClean="0">
                                        <a:latin typeface="Cambria Math" panose="02040503050406030204" pitchFamily="18" charset="0"/>
                                      </a:rPr>
                                    </m:ctrlPr>
                                  </m:fPr>
                                  <m:num>
                                    <m:r>
                                      <a:rPr lang="en-US" sz="1400" b="0" i="1" dirty="0" smtClean="0">
                                        <a:latin typeface="Cambria Math" panose="02040503050406030204" pitchFamily="18" charset="0"/>
                                      </a:rPr>
                                      <m:t>3,200,000,000,000</m:t>
                                    </m:r>
                                  </m:num>
                                  <m:den>
                                    <m:r>
                                      <a:rPr lang="en-US" sz="1400" b="0" i="1" dirty="0" smtClean="0">
                                        <a:latin typeface="Cambria Math" panose="02040503050406030204" pitchFamily="18" charset="0"/>
                                      </a:rPr>
                                      <m:t>14,000,000,000,000,000</m:t>
                                    </m:r>
                                  </m:den>
                                </m:f>
                              </m:oMath>
                            </m:oMathPara>
                          </a14:m>
                          <a:endParaRPr lang="en-US"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.0022857142857142857142857142857143</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2514163627"/>
                  </p:ext>
                </p:extLst>
              </p:nvPr>
            </p:nvGraphicFramePr>
            <p:xfrm>
              <a:off x="2436812" y="2489560"/>
              <a:ext cx="7485068" cy="1400556"/>
            </p:xfrm>
            <a:graphic>
              <a:graphicData uri="http://schemas.openxmlformats.org/drawingml/2006/table">
                <a:tbl>
                  <a:tblPr firstRow="1" bandRow="1">
                    <a:tableStyleId>{073A0DAA-6AF3-43AB-8588-CEC1D06C72B9}</a:tableStyleId>
                  </a:tblPr>
                  <a:tblGrid>
                    <a:gridCol w="2618449">
                      <a:extLst>
                        <a:ext uri="{9D8B030D-6E8A-4147-A177-3AD203B41FA5}">
                          <a16:colId xmlns:a16="http://schemas.microsoft.com/office/drawing/2014/main" val="597704792"/>
                        </a:ext>
                      </a:extLst>
                    </a:gridCol>
                    <a:gridCol w="4866619">
                      <a:extLst>
                        <a:ext uri="{9D8B030D-6E8A-4147-A177-3AD203B41FA5}">
                          <a16:colId xmlns:a16="http://schemas.microsoft.com/office/drawing/2014/main" val="218188306"/>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514858">
                    <a:tc>
                      <a:txBody>
                        <a:bodyPr/>
                        <a:lstStyle/>
                        <a:p>
                          <a:endParaRPr lang="en-US"/>
                        </a:p>
                      </a:txBody>
                      <a:tcPr>
                        <a:blipFill>
                          <a:blip r:embed="rId3"/>
                          <a:stretch>
                            <a:fillRect l="-233" t="-72941" r="-186744" b="-102353"/>
                          </a:stretch>
                        </a:blipFill>
                      </a:tcPr>
                    </a:tc>
                    <a:tc>
                      <a:txBody>
                        <a:bodyPr/>
                        <a:lstStyle/>
                        <a:p>
                          <a:endParaRPr lang="en-US"/>
                        </a:p>
                      </a:txBody>
                      <a:tcPr>
                        <a:blipFill>
                          <a:blip r:embed="rId3"/>
                          <a:stretch>
                            <a:fillRect l="-53942" t="-72941" r="-501" b="-102353"/>
                          </a:stretch>
                        </a:blipFill>
                      </a:tcPr>
                    </a:tc>
                    <a:extLst>
                      <a:ext uri="{0D108BD9-81ED-4DB2-BD59-A6C34878D82A}">
                        <a16:rowId xmlns:a16="http://schemas.microsoft.com/office/drawing/2014/main" val="3842728736"/>
                      </a:ext>
                    </a:extLst>
                  </a:tr>
                  <a:tr h="514858">
                    <a:tc>
                      <a:txBody>
                        <a:bodyPr/>
                        <a:lstStyle/>
                        <a:p>
                          <a:endParaRPr lang="en-US"/>
                        </a:p>
                      </a:txBody>
                      <a:tcPr>
                        <a:blipFill>
                          <a:blip r:embed="rId3"/>
                          <a:stretch>
                            <a:fillRect l="-233" t="-172941" r="-186744" b="-2353"/>
                          </a:stretch>
                        </a:blipFill>
                      </a:tcPr>
                    </a:tc>
                    <a:tc>
                      <a:txBody>
                        <a:bodyPr/>
                        <a:lstStyle/>
                        <a:p>
                          <a:endParaRPr lang="en-US"/>
                        </a:p>
                      </a:txBody>
                      <a:tcPr>
                        <a:blipFill>
                          <a:blip r:embed="rId3"/>
                          <a:stretch>
                            <a:fillRect l="-53942" t="-172941" r="-501" b="-2353"/>
                          </a:stretch>
                        </a:blipFill>
                      </a:tcPr>
                    </a:tc>
                    <a:extLst>
                      <a:ext uri="{0D108BD9-81ED-4DB2-BD59-A6C34878D82A}">
                        <a16:rowId xmlns:a16="http://schemas.microsoft.com/office/drawing/2014/main" val="4911172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 </a:t>
                          </a:r>
                          <a14:m>
                            <m:oMath xmlns:m="http://schemas.openxmlformats.org/officeDocument/2006/math">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sz="14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𝟏𝟐</m:t>
                              </m:r>
                            </m:oMath>
                          </a14:m>
                          <a:endParaRPr kumimoji="0" lang="en-US" sz="1400" b="1" i="0" u="none" strike="noStrike" kern="1200" cap="none" spc="0" normalizeH="0" baseline="0" noProof="0" dirty="0">
                            <a:ln>
                              <a:noFill/>
                            </a:ln>
                            <a:solidFill>
                              <a:schemeClr val="tx1"/>
                            </a:solidFill>
                            <a:effectLst/>
                            <a:uLnTx/>
                            <a:uFillTx/>
                            <a:latin typeface="+mn-lt"/>
                            <a:ea typeface="+mn-ea"/>
                            <a:cs typeface="+mn-cs"/>
                          </a:endParaRP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𝟑𝟕𝟒</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0" i="1" u="none" dirty="0" smtClean="0">
                                    <a:latin typeface="Cambria Math" panose="02040503050406030204" pitchFamily="18" charset="0"/>
                                  </a:rPr>
                                  <m:t>4,374</m:t>
                                </m:r>
                                <m:r>
                                  <a:rPr lang="en-US" sz="1800" b="0" i="1" u="none" dirty="0" smtClean="0">
                                    <a:latin typeface="Cambria Math" panose="02040503050406030204" pitchFamily="18" charset="0"/>
                                    <a:ea typeface="Cambria Math" panose="02040503050406030204" pitchFamily="18" charset="0"/>
                                  </a:rPr>
                                  <m:t>÷12=</m:t>
                                </m:r>
                                <m:r>
                                  <a:rPr lang="en-US" sz="1800" b="1" i="1" u="none" dirty="0" smtClean="0">
                                    <a:latin typeface="Cambria Math" panose="02040503050406030204" pitchFamily="18" charset="0"/>
                                    <a:ea typeface="Cambria Math" panose="02040503050406030204" pitchFamily="18" charset="0"/>
                                  </a:rPr>
                                  <m:t>𝟑𝟔𝟒</m:t>
                                </m:r>
                                <m:r>
                                  <a:rPr lang="en-US" sz="1800" b="1" i="1" u="none" dirty="0" smtClean="0">
                                    <a:latin typeface="Cambria Math" panose="02040503050406030204" pitchFamily="18" charset="0"/>
                                    <a:ea typeface="Cambria Math" panose="02040503050406030204" pitchFamily="18" charset="0"/>
                                  </a:rPr>
                                  <m:t>.</m:t>
                                </m:r>
                                <m:r>
                                  <a:rPr lang="en-US" sz="1800" b="1" i="1" u="none" dirty="0" smtClean="0">
                                    <a:latin typeface="Cambria Math" panose="02040503050406030204" pitchFamily="18" charset="0"/>
                                    <a:ea typeface="Cambria Math" panose="02040503050406030204" pitchFamily="18" charset="0"/>
                                  </a:rPr>
                                  <m:t>𝟓</m:t>
                                </m:r>
                                <m:r>
                                  <a:rPr lang="en-US" sz="1800" b="1" i="1" u="none" dirty="0" smtClean="0">
                                    <a:latin typeface="Cambria Math" panose="02040503050406030204" pitchFamily="18" charset="0"/>
                                    <a:ea typeface="Cambria Math" panose="02040503050406030204" pitchFamily="18" charset="0"/>
                                  </a:rPr>
                                  <m:t> </m:t>
                                </m:r>
                                <m:r>
                                  <a:rPr lang="en-US" sz="1800" b="0" i="1" u="none" dirty="0" smtClean="0">
                                    <a:latin typeface="Cambria Math" panose="02040503050406030204" pitchFamily="18" charset="0"/>
                                    <a:ea typeface="Cambria Math" panose="02040503050406030204" pitchFamily="18" charset="0"/>
                                  </a:rPr>
                                  <m:t>(</m:t>
                                </m:r>
                                <m:r>
                                  <a:rPr lang="en-US" sz="1800" b="0" i="1" u="none" dirty="0" smtClean="0">
                                    <a:latin typeface="Cambria Math" panose="02040503050406030204" pitchFamily="18" charset="0"/>
                                    <a:ea typeface="Cambria Math" panose="02040503050406030204" pitchFamily="18" charset="0"/>
                                  </a:rPr>
                                  <m:t>𝑑𝑎𝑦𝑠</m:t>
                                </m:r>
                                <m:r>
                                  <a:rPr lang="en-US" sz="1800" b="0" i="1" u="none" dirty="0" smtClean="0">
                                    <a:latin typeface="Cambria Math" panose="02040503050406030204" pitchFamily="18" charset="0"/>
                                    <a:ea typeface="Cambria Math" panose="02040503050406030204" pitchFamily="18" charset="0"/>
                                  </a:rPr>
                                  <m:t>)</m:t>
                                </m:r>
                              </m:oMath>
                            </m:oMathPara>
                          </a14:m>
                          <a:endParaRPr lang="en-US" sz="16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4,375</m:t>
                                </m:r>
                                <m:r>
                                  <a:rPr lang="en-US" sz="1600" b="0" i="1" dirty="0" smtClean="0">
                                    <a:latin typeface="Cambria Math" panose="02040503050406030204" pitchFamily="18" charset="0"/>
                                    <a:ea typeface="Cambria Math" panose="02040503050406030204" pitchFamily="18" charset="0"/>
                                  </a:rPr>
                                  <m:t>÷12=364.58</m:t>
                                </m:r>
                              </m:oMath>
                            </m:oMathPara>
                          </a14:m>
                          <a:endParaRPr lang="en-US" sz="1600" b="0" dirty="0"/>
                        </a:p>
                      </a:txBody>
                      <a:tcPr/>
                    </a:tc>
                    <a:extLst>
                      <a:ext uri="{0D108BD9-81ED-4DB2-BD59-A6C34878D82A}">
                        <a16:rowId xmlns:a16="http://schemas.microsoft.com/office/drawing/2014/main" val="491117285"/>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3558367216"/>
                  </p:ext>
                </p:extLst>
              </p:nvPr>
            </p:nvGraphicFramePr>
            <p:xfrm>
              <a:off x="2436812" y="4318360"/>
              <a:ext cx="7485068" cy="1517142"/>
            </p:xfrm>
            <a:graphic>
              <a:graphicData uri="http://schemas.openxmlformats.org/drawingml/2006/table">
                <a:tbl>
                  <a:tblPr firstRow="1" bandRow="1">
                    <a:tableStyleId>{073A0DAA-6AF3-43AB-8588-CEC1D06C72B9}</a:tableStyleId>
                  </a:tblPr>
                  <a:tblGrid>
                    <a:gridCol w="3742534">
                      <a:extLst>
                        <a:ext uri="{9D8B030D-6E8A-4147-A177-3AD203B41FA5}">
                          <a16:colId xmlns:a16="http://schemas.microsoft.com/office/drawing/2014/main" val="2487941890"/>
                        </a:ext>
                      </a:extLst>
                    </a:gridCol>
                    <a:gridCol w="374253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Antediluvian Light-Year Offset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Inverse Ratio</a:t>
                          </a:r>
                        </a:p>
                      </a:txBody>
                      <a:tcPr/>
                    </a:tc>
                    <a:tc>
                      <a:txBody>
                        <a:bodyPr/>
                        <a:lstStyle/>
                        <a:p>
                          <a:endParaRPr lang="en-US"/>
                        </a:p>
                      </a:txBody>
                      <a:tcPr>
                        <a:blipFill>
                          <a:blip r:embed="rId4"/>
                          <a:stretch>
                            <a:fillRect l="-100326" t="-101639" r="-651" b="-213115"/>
                          </a:stretch>
                        </a:blipFill>
                      </a:tcPr>
                    </a:tc>
                    <a:extLst>
                      <a:ext uri="{0D108BD9-81ED-4DB2-BD59-A6C34878D82A}">
                        <a16:rowId xmlns:a16="http://schemas.microsoft.com/office/drawing/2014/main" val="3050363722"/>
                      </a:ext>
                    </a:extLst>
                  </a:tr>
                  <a:tr h="404622">
                    <a:tc>
                      <a:txBody>
                        <a:bodyPr/>
                        <a:lstStyle/>
                        <a:p>
                          <a:endParaRPr lang="en-US"/>
                        </a:p>
                      </a:txBody>
                      <a:tcPr>
                        <a:blipFill>
                          <a:blip r:embed="rId4"/>
                          <a:stretch>
                            <a:fillRect l="-163" t="-183582" r="-100488" b="-94030"/>
                          </a:stretch>
                        </a:blipFill>
                      </a:tcPr>
                    </a:tc>
                    <a:tc>
                      <a:txBody>
                        <a:bodyPr/>
                        <a:lstStyle/>
                        <a:p>
                          <a:endParaRPr lang="en-US"/>
                        </a:p>
                      </a:txBody>
                      <a:tcPr>
                        <a:blipFill>
                          <a:blip r:embed="rId4"/>
                          <a:stretch>
                            <a:fillRect l="-100326" t="-183582" r="-651" b="-94030"/>
                          </a:stretch>
                        </a:blipFill>
                      </a:tcPr>
                    </a:tc>
                    <a:extLst>
                      <a:ext uri="{0D108BD9-81ED-4DB2-BD59-A6C34878D82A}">
                        <a16:rowId xmlns:a16="http://schemas.microsoft.com/office/drawing/2014/main" val="3842728736"/>
                      </a:ext>
                    </a:extLst>
                  </a:tr>
                  <a:tr h="370840">
                    <a:tc>
                      <a:txBody>
                        <a:bodyPr/>
                        <a:lstStyle/>
                        <a:p>
                          <a:endParaRPr lang="en-US"/>
                        </a:p>
                      </a:txBody>
                      <a:tcPr>
                        <a:blipFill>
                          <a:blip r:embed="rId4"/>
                          <a:stretch>
                            <a:fillRect l="-163" t="-311475" r="-100488" b="-3279"/>
                          </a:stretch>
                        </a:blipFill>
                      </a:tcPr>
                    </a:tc>
                    <a:tc>
                      <a:txBody>
                        <a:bodyPr/>
                        <a:lstStyle/>
                        <a:p>
                          <a:endParaRPr lang="en-US"/>
                        </a:p>
                      </a:txBody>
                      <a:tcPr>
                        <a:blipFill>
                          <a:blip r:embed="rId4"/>
                          <a:stretch>
                            <a:fillRect l="-100326" t="-311475" r="-651" b="-3279"/>
                          </a:stretch>
                        </a:blipFill>
                      </a:tcPr>
                    </a:tc>
                    <a:extLst>
                      <a:ext uri="{0D108BD9-81ED-4DB2-BD59-A6C34878D82A}">
                        <a16:rowId xmlns:a16="http://schemas.microsoft.com/office/drawing/2014/main" val="491117285"/>
                      </a:ext>
                    </a:extLst>
                  </a:tr>
                </a:tbl>
              </a:graphicData>
            </a:graphic>
          </p:graphicFrame>
        </mc:Fallback>
      </mc:AlternateContent>
      <p:sp>
        <p:nvSpPr>
          <p:cNvPr id="7" name="TextBox 6">
            <a:extLst>
              <a:ext uri="{FF2B5EF4-FFF2-40B4-BE49-F238E27FC236}">
                <a16:creationId xmlns:a16="http://schemas.microsoft.com/office/drawing/2014/main" id="{59F1EA6D-1983-43DD-ACFD-2C7CDF78B465}"/>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https://en.wikipedia.org/wiki/Book_of_Enoch</a:t>
            </a:r>
            <a:endParaRPr lang="en-US" sz="1200" dirty="0"/>
          </a:p>
        </p:txBody>
      </p:sp>
    </p:spTree>
    <p:extLst>
      <p:ext uri="{BB962C8B-B14F-4D97-AF65-F5344CB8AC3E}">
        <p14:creationId xmlns:p14="http://schemas.microsoft.com/office/powerpoint/2010/main" val="207827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179341" cy="3941867"/>
              </a:xfrm>
              <a:prstGeom prst="rect">
                <a:avLst/>
              </a:prstGeom>
            </p:spPr>
            <p:txBody>
              <a:bodyPr vert="horz" lIns="91440" tIns="45720" rIns="91440" bIns="45720" rtlCol="0">
                <a:normAutofit/>
              </a:bodyPr>
              <a:lstStyle/>
              <a:p>
                <a:pPr indent="-246888">
                  <a:lnSpc>
                    <a:spcPct val="90000"/>
                  </a:lnSpc>
                  <a:spcAft>
                    <a:spcPts val="600"/>
                  </a:spcAft>
                </a:pPr>
                <a:r>
                  <a:rPr lang="en-US" sz="1600" dirty="0"/>
                  <a:t>All the planets in the Solar System orbit the Sun in an anticlockwise direction as viewed from above Earth's north pole. Most planets also rotate on their axes in an anti-clockwise direction, but Venus rotates clockwise in retrograde rotation once every </a:t>
                </a:r>
                <a14:m>
                  <m:oMath xmlns:m="http://schemas.openxmlformats.org/officeDocument/2006/math">
                    <m:r>
                      <a:rPr lang="en-US" sz="1600" b="1" i="1" dirty="0" smtClean="0">
                        <a:latin typeface="Cambria Math" panose="02040503050406030204" pitchFamily="18" charset="0"/>
                      </a:rPr>
                      <m:t>𝟐𝟒𝟑</m:t>
                    </m:r>
                  </m:oMath>
                </a14:m>
                <a:r>
                  <a:rPr lang="en-US" sz="1600" dirty="0"/>
                  <a:t> Earth days—the slowest rotation of any planet. Because its rotation is so slow, Venus is very close to spherical.</a:t>
                </a:r>
              </a:p>
              <a:p>
                <a:pPr indent="-246888">
                  <a:lnSpc>
                    <a:spcPct val="90000"/>
                  </a:lnSpc>
                  <a:spcAft>
                    <a:spcPts val="600"/>
                  </a:spcAft>
                </a:pPr>
                <a:endParaRPr lang="en-US" sz="1600" dirty="0"/>
              </a:p>
              <a:p>
                <a:pPr indent="-246888">
                  <a:lnSpc>
                    <a:spcPct val="90000"/>
                  </a:lnSpc>
                  <a:spcAft>
                    <a:spcPts val="600"/>
                  </a:spcAft>
                </a:pPr>
                <a:r>
                  <a:rPr lang="en-US" sz="1600" dirty="0"/>
                  <a:t>However, if the equatorial radius of Venus was adjusted to the same “flattening” ratio as Earth’s (its ratio of its equatorial to polar radius), then Venus and Earth would have an equatorial circumference ratio of </a:t>
                </a:r>
                <a:r>
                  <a:rPr lang="en-US" sz="1600" b="1" dirty="0"/>
                  <a:t>exactly</a:t>
                </a:r>
                <a:r>
                  <a:rPr lang="en-US" sz="1600" dirty="0"/>
                  <a:t> </a:t>
                </a:r>
                <a14:m>
                  <m:oMath xmlns:m="http://schemas.openxmlformats.org/officeDocument/2006/math">
                    <m:r>
                      <a:rPr lang="en-US" sz="1600" b="1" i="1" dirty="0" smtClean="0">
                        <a:latin typeface="Cambria Math" panose="02040503050406030204" pitchFamily="18" charset="0"/>
                      </a:rPr>
                      <m:t>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𝟐𝟏</m:t>
                    </m:r>
                  </m:oMath>
                </a14:m>
                <a:r>
                  <a:rPr lang="en-US" sz="1600" dirty="0"/>
                  <a:t> (or </a:t>
                </a:r>
                <a14:m>
                  <m:oMath xmlns:m="http://schemas.openxmlformats.org/officeDocument/2006/math">
                    <m:r>
                      <a:rPr lang="en-US" sz="1600" b="1" i="1" dirty="0" smtClean="0">
                        <a:latin typeface="Cambria Math" panose="02040503050406030204" pitchFamily="18" charset="0"/>
                      </a:rPr>
                      <m:t>𝟔𝟎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𝟔𝟑</m:t>
                    </m:r>
                  </m:oMath>
                </a14:m>
                <a:r>
                  <a:rPr lang="en-US" sz="1600" dirty="0"/>
                  <a:t>), respectfully. The equatorial radius of Venus would be increased from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𝟎𝟔𝟔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to </a:t>
                </a:r>
                <a14:m>
                  <m:oMath xmlns:m="http://schemas.openxmlformats.org/officeDocument/2006/math">
                    <m:r>
                      <a:rPr lang="en-US" sz="1600" b="1" i="1" dirty="0" smtClean="0">
                        <a:latin typeface="Cambria Math" panose="02040503050406030204" pitchFamily="18" charset="0"/>
                      </a:rPr>
                      <m:t>𝟗</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𝟎𝟗𝟒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𝟓𝟔𝟖</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a:t>
                </a:r>
              </a:p>
              <a:p>
                <a:pPr indent="-246888">
                  <a:lnSpc>
                    <a:spcPct val="90000"/>
                  </a:lnSpc>
                  <a:spcAft>
                    <a:spcPts val="600"/>
                  </a:spcAft>
                </a:pPr>
                <a:endParaRPr lang="en-US" sz="1600" dirty="0"/>
              </a:p>
              <a:p>
                <a:pPr indent="-246888">
                  <a:lnSpc>
                    <a:spcPct val="90000"/>
                  </a:lnSpc>
                  <a:spcAft>
                    <a:spcPts val="600"/>
                  </a:spcAft>
                </a:pPr>
                <a:r>
                  <a:rPr lang="en-US" sz="1600" dirty="0"/>
                  <a:t>This adjustment simulates a comparable rotation to that of Earth. The table below displays the resulting equatorial circumference ratio of Venus to Earth in sacred cubits.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179341" cy="3941867"/>
              </a:xfrm>
              <a:prstGeom prst="rect">
                <a:avLst/>
              </a:prstGeom>
              <a:blipFill>
                <a:blip r:embed="rId2"/>
                <a:stretch>
                  <a:fillRect l="-332" t="-108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Venus: Equatorial Circumference</a:t>
            </a:r>
          </a:p>
        </p:txBody>
      </p:sp>
      <mc:AlternateContent xmlns:mc="http://schemas.openxmlformats.org/markup-compatibility/2006" xmlns:a14="http://schemas.microsoft.com/office/drawing/2010/main">
        <mc:Choice Requires="a14">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37084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𝒔𝒄</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021384142"/>
                      </a:ext>
                    </a:extLst>
                  </a:tr>
                </a:tbl>
              </a:graphicData>
            </a:graphic>
          </p:graphicFrame>
        </mc:Choice>
        <mc:Fallback xmlns="">
          <p:graphicFrame>
            <p:nvGraphicFramePr>
              <p:cNvPr id="6" name="Table 2">
                <a:extLst>
                  <a:ext uri="{FF2B5EF4-FFF2-40B4-BE49-F238E27FC236}">
                    <a16:creationId xmlns:a16="http://schemas.microsoft.com/office/drawing/2014/main" id="{E42FDCE1-EBAE-4B84-9456-046590A28807}"/>
                  </a:ext>
                </a:extLst>
              </p:cNvPr>
              <p:cNvGraphicFramePr>
                <a:graphicFrameLocks noGrp="1"/>
              </p:cNvGraphicFramePr>
              <p:nvPr>
                <p:extLst>
                  <p:ext uri="{D42A27DB-BD31-4B8C-83A1-F6EECF244321}">
                    <p14:modId xmlns:p14="http://schemas.microsoft.com/office/powerpoint/2010/main" val="3452625351"/>
                  </p:ext>
                </p:extLst>
              </p:nvPr>
            </p:nvGraphicFramePr>
            <p:xfrm>
              <a:off x="2647741" y="5165343"/>
              <a:ext cx="7010400" cy="1259840"/>
            </p:xfrm>
            <a:graphic>
              <a:graphicData uri="http://schemas.openxmlformats.org/drawingml/2006/table">
                <a:tbl>
                  <a:tblPr firstRow="1" bandRow="1">
                    <a:tableStyleId>{073A0DAA-6AF3-43AB-8588-CEC1D06C72B9}</a:tableStyleId>
                  </a:tblPr>
                  <a:tblGrid>
                    <a:gridCol w="2743200">
                      <a:extLst>
                        <a:ext uri="{9D8B030D-6E8A-4147-A177-3AD203B41FA5}">
                          <a16:colId xmlns:a16="http://schemas.microsoft.com/office/drawing/2014/main" val="647043331"/>
                        </a:ext>
                      </a:extLst>
                    </a:gridCol>
                    <a:gridCol w="4267200">
                      <a:extLst>
                        <a:ext uri="{9D8B030D-6E8A-4147-A177-3AD203B41FA5}">
                          <a16:colId xmlns:a16="http://schemas.microsoft.com/office/drawing/2014/main" val="942920816"/>
                        </a:ext>
                      </a:extLst>
                    </a:gridCol>
                  </a:tblGrid>
                  <a:tr h="518160">
                    <a:tc>
                      <a:txBody>
                        <a:bodyPr/>
                        <a:lstStyle/>
                        <a:p>
                          <a:pPr algn="ctr"/>
                          <a:r>
                            <a:rPr lang="en-US" sz="1400" dirty="0"/>
                            <a:t>Planet</a:t>
                          </a:r>
                        </a:p>
                      </a:txBody>
                      <a:tcPr/>
                    </a:tc>
                    <a:tc>
                      <a:txBody>
                        <a:bodyPr/>
                        <a:lstStyle/>
                        <a:p>
                          <a:pPr algn="ctr"/>
                          <a:r>
                            <a:rPr lang="en-US" sz="1400" dirty="0"/>
                            <a:t>Equatorial Circumference </a:t>
                          </a:r>
                        </a:p>
                        <a:p>
                          <a:pPr algn="ctr"/>
                          <a:r>
                            <a:rPr lang="en-US" sz="1400" dirty="0"/>
                            <a:t>(Sacred Cubits)</a:t>
                          </a:r>
                        </a:p>
                      </a:txBody>
                      <a:tcPr/>
                    </a:tc>
                    <a:extLst>
                      <a:ext uri="{0D108BD9-81ED-4DB2-BD59-A6C34878D82A}">
                        <a16:rowId xmlns:a16="http://schemas.microsoft.com/office/drawing/2014/main" val="1745595342"/>
                      </a:ext>
                    </a:extLst>
                  </a:tr>
                  <a:tr h="370840">
                    <a:tc>
                      <a:txBody>
                        <a:bodyPr/>
                        <a:lstStyle/>
                        <a:p>
                          <a:r>
                            <a:rPr lang="en-US" sz="1400" b="1" dirty="0"/>
                            <a:t>Venus</a:t>
                          </a:r>
                        </a:p>
                      </a:txBody>
                      <a:tcPr/>
                    </a:tc>
                    <a:tc>
                      <a:txBody>
                        <a:bodyPr/>
                        <a:lstStyle/>
                        <a:p>
                          <a:endParaRPr lang="en-US"/>
                        </a:p>
                      </a:txBody>
                      <a:tcPr>
                        <a:blipFill>
                          <a:blip r:embed="rId3"/>
                          <a:stretch>
                            <a:fillRect l="-64337" t="-140984" r="-571" b="-104918"/>
                          </a:stretch>
                        </a:blipFill>
                      </a:tcPr>
                    </a:tc>
                    <a:extLst>
                      <a:ext uri="{0D108BD9-81ED-4DB2-BD59-A6C34878D82A}">
                        <a16:rowId xmlns:a16="http://schemas.microsoft.com/office/drawing/2014/main" val="2707817830"/>
                      </a:ext>
                    </a:extLst>
                  </a:tr>
                  <a:tr h="370840">
                    <a:tc>
                      <a:txBody>
                        <a:bodyPr/>
                        <a:lstStyle/>
                        <a:p>
                          <a:r>
                            <a:rPr lang="en-US" sz="1400" b="1" dirty="0"/>
                            <a:t>Earth</a:t>
                          </a:r>
                        </a:p>
                      </a:txBody>
                      <a:tcPr/>
                    </a:tc>
                    <a:tc>
                      <a:txBody>
                        <a:bodyPr/>
                        <a:lstStyle/>
                        <a:p>
                          <a:endParaRPr lang="en-US"/>
                        </a:p>
                      </a:txBody>
                      <a:tcPr>
                        <a:blipFill>
                          <a:blip r:embed="rId3"/>
                          <a:stretch>
                            <a:fillRect l="-64337" t="-240984" r="-571" b="-4918"/>
                          </a:stretch>
                        </a:blipFill>
                      </a:tcPr>
                    </a:tc>
                    <a:extLst>
                      <a:ext uri="{0D108BD9-81ED-4DB2-BD59-A6C34878D82A}">
                        <a16:rowId xmlns:a16="http://schemas.microsoft.com/office/drawing/2014/main" val="1021384142"/>
                      </a:ext>
                    </a:extLst>
                  </a:tr>
                </a:tbl>
              </a:graphicData>
            </a:graphic>
          </p:graphicFrame>
        </mc:Fallback>
      </mc:AlternateContent>
      <p:sp>
        <p:nvSpPr>
          <p:cNvPr id="9" name="TextBox 8">
            <a:extLst>
              <a:ext uri="{FF2B5EF4-FFF2-40B4-BE49-F238E27FC236}">
                <a16:creationId xmlns:a16="http://schemas.microsoft.com/office/drawing/2014/main" id="{A44DB3C8-D55E-4935-8E4D-13FC4BB366B2}"/>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https://en.wikipedia.org/wiki/Venus</a:t>
            </a:r>
            <a:endParaRPr lang="en-US" sz="1200" dirty="0"/>
          </a:p>
        </p:txBody>
      </p:sp>
    </p:spTree>
    <p:extLst>
      <p:ext uri="{BB962C8B-B14F-4D97-AF65-F5344CB8AC3E}">
        <p14:creationId xmlns:p14="http://schemas.microsoft.com/office/powerpoint/2010/main" val="369108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2082587"/>
              </a:xfrm>
              <a:prstGeom prst="rect">
                <a:avLst/>
              </a:prstGeom>
            </p:spPr>
            <p:txBody>
              <a:bodyPr vert="horz" lIns="91440" tIns="45720" rIns="91440" bIns="45720" rtlCol="0">
                <a:normAutofit/>
              </a:bodyPr>
              <a:lstStyle/>
              <a:p>
                <a:pPr indent="-246888">
                  <a:lnSpc>
                    <a:spcPct val="90000"/>
                  </a:lnSpc>
                  <a:spcAft>
                    <a:spcPts val="600"/>
                  </a:spcAft>
                </a:pPr>
                <a:r>
                  <a:rPr lang="en-US" sz="1600" dirty="0"/>
                  <a:t>Note that using the inverse ratio value of </a:t>
                </a:r>
                <a14:m>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𝟑𝟕𝟓</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oMath>
                </a14:m>
                <a:r>
                  <a:rPr lang="en-US" sz="1600" dirty="0"/>
                  <a:t> as a calibration value will create the following equatorial circumferences: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800" cy="2082587"/>
              </a:xfrm>
              <a:prstGeom prst="rect">
                <a:avLst/>
              </a:prstGeom>
              <a:blipFill>
                <a:blip r:embed="rId2"/>
                <a:stretch>
                  <a:fillRect l="-312" t="-204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a:t>
            </a:r>
          </a:p>
        </p:txBody>
      </p:sp>
      <mc:AlternateContent xmlns:mc="http://schemas.openxmlformats.org/markup-compatibility/2006" xmlns:a14="http://schemas.microsoft.com/office/drawing/2010/main">
        <mc:Choice Requires="a14">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𝑪𝒂𝒍𝒊𝒃𝒓𝒂𝒕𝒊𝒐𝒏</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𝑽𝒂𝒍𝒖𝒆</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 = </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𝟒</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m:t>
                                </m:r>
                                <m:r>
                                  <a:rPr kumimoji="0" lang="en-US" sz="1400" b="1" i="1" u="none" strike="noStrike" kern="1200" cap="none" spc="0" normalizeH="0" baseline="0" noProof="0" dirty="0" smtClean="0">
                                    <a:ln>
                                      <a:noFill/>
                                    </a:ln>
                                    <a:solidFill>
                                      <a:srgbClr val="FFFFFF"/>
                                    </a:solidFill>
                                    <a:effectLst/>
                                    <a:uLnTx/>
                                    <a:uFillTx/>
                                    <a:latin typeface="Cambria Math" panose="02040503050406030204" pitchFamily="18" charset="0"/>
                                  </a:rPr>
                                  <m:t>𝟑𝟕𝟓</m:t>
                                </m:r>
                              </m:oMath>
                            </m:oMathPara>
                          </a14:m>
                          <a:endParaRPr kumimoji="0" lang="en-US" sz="1400" b="1" u="none" strike="noStrike" kern="1200" cap="none" spc="0" normalizeH="0" baseline="0" noProof="0" dirty="0">
                            <a:ln>
                              <a:noFill/>
                            </a:ln>
                            <a:solidFill>
                              <a:srgbClr val="FFFFFF"/>
                            </a:solidFill>
                            <a:effectLst/>
                            <a:uLnTx/>
                            <a:uFillTx/>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1,675,175</m:t>
                                </m:r>
                              </m:oMath>
                            </m:oMathPara>
                          </a14:m>
                          <a:endParaRPr kumimoji="0" lang="en-US" sz="1400" b="0" i="0" u="none" strike="noStrike" kern="1200" cap="none" spc="0" normalizeH="0" baseline="0" noProof="0" dirty="0">
                            <a:ln>
                              <a:noFill/>
                            </a:ln>
                            <a:solidFill>
                              <a:srgbClr val="465562"/>
                            </a:solidFill>
                            <a:effectLst/>
                            <a:uLnTx/>
                            <a:uFillTx/>
                            <a:latin typeface="+mn-lt"/>
                            <a:ea typeface="+mn-ea"/>
                            <a:cs typeface="+mn-cs"/>
                          </a:endParaRPr>
                        </a:p>
                      </a:txBody>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4,166,667</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u="none" dirty="0" smtClean="0">
                                    <a:latin typeface="Cambria Math" panose="02040503050406030204" pitchFamily="18" charset="0"/>
                                  </a:rPr>
                                  <m:t>𝟒</m:t>
                                </m:r>
                                <m:r>
                                  <a:rPr lang="en-US" sz="1400" b="1" i="1" u="none" dirty="0" smtClean="0">
                                    <a:latin typeface="Cambria Math" panose="02040503050406030204" pitchFamily="18" charset="0"/>
                                  </a:rPr>
                                  <m:t>,</m:t>
                                </m:r>
                                <m:r>
                                  <a:rPr lang="en-US" sz="1400" b="1" i="1" u="none" dirty="0" smtClean="0">
                                    <a:latin typeface="Cambria Math" panose="02040503050406030204" pitchFamily="18" charset="0"/>
                                  </a:rPr>
                                  <m:t>𝟑𝟕𝟓</m:t>
                                </m:r>
                                <m:r>
                                  <a:rPr lang="en-US" sz="1400" b="0" i="1" u="none" dirty="0" smtClean="0">
                                    <a:latin typeface="Cambria Math" panose="02040503050406030204" pitchFamily="18" charset="0"/>
                                  </a:rPr>
                                  <m:t>,000</m:t>
                                </m:r>
                              </m:oMath>
                            </m:oMathPara>
                          </a14:m>
                          <a:endParaRPr lang="en-US" sz="1400" b="0" u="none"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2,333,334</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𝟒𝟖</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𝟒𝟎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17,500,000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16,800,000</m:t>
                                </m:r>
                              </m:oMath>
                            </m:oMathPara>
                          </a14:m>
                          <a:endParaRPr kumimoji="0" lang="en-US" sz="1400" b="0"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166497483"/>
                      </a:ext>
                    </a:extLst>
                  </a:tr>
                </a:tbl>
              </a:graphicData>
            </a:graphic>
          </p:graphicFrame>
        </mc:Choice>
        <mc:Fallback xmlns="">
          <p:graphicFrame>
            <p:nvGraphicFramePr>
              <p:cNvPr id="6" name="Table 3">
                <a:extLst>
                  <a:ext uri="{FF2B5EF4-FFF2-40B4-BE49-F238E27FC236}">
                    <a16:creationId xmlns:a16="http://schemas.microsoft.com/office/drawing/2014/main" id="{F8E352C2-21C2-4B96-9BE2-6D358A4526B1}"/>
                  </a:ext>
                </a:extLst>
              </p:cNvPr>
              <p:cNvGraphicFramePr>
                <a:graphicFrameLocks noGrp="1"/>
              </p:cNvGraphicFramePr>
              <p:nvPr>
                <p:extLst>
                  <p:ext uri="{D42A27DB-BD31-4B8C-83A1-F6EECF244321}">
                    <p14:modId xmlns:p14="http://schemas.microsoft.com/office/powerpoint/2010/main" val="2745279040"/>
                  </p:ext>
                </p:extLst>
              </p:nvPr>
            </p:nvGraphicFramePr>
            <p:xfrm>
              <a:off x="3744355" y="2580980"/>
              <a:ext cx="4700114" cy="3809746"/>
            </p:xfrm>
            <a:graphic>
              <a:graphicData uri="http://schemas.openxmlformats.org/drawingml/2006/table">
                <a:tbl>
                  <a:tblPr firstRow="1" bandRow="1">
                    <a:tableStyleId>{073A0DAA-6AF3-43AB-8588-CEC1D06C72B9}</a:tableStyleId>
                  </a:tblPr>
                  <a:tblGrid>
                    <a:gridCol w="1219200">
                      <a:extLst>
                        <a:ext uri="{9D8B030D-6E8A-4147-A177-3AD203B41FA5}">
                          <a16:colId xmlns:a16="http://schemas.microsoft.com/office/drawing/2014/main" val="2487941890"/>
                        </a:ext>
                      </a:extLst>
                    </a:gridCol>
                    <a:gridCol w="3480914">
                      <a:extLst>
                        <a:ext uri="{9D8B030D-6E8A-4147-A177-3AD203B41FA5}">
                          <a16:colId xmlns:a16="http://schemas.microsoft.com/office/drawing/2014/main" val="1561859288"/>
                        </a:ext>
                      </a:extLst>
                    </a:gridCol>
                  </a:tblGrid>
                  <a:tr h="370840">
                    <a:tc gridSpan="2">
                      <a:txBody>
                        <a:bodyPr/>
                        <a:lstStyle/>
                        <a:p>
                          <a:endParaRPr lang="en-US"/>
                        </a:p>
                      </a:txBody>
                      <a:tcPr>
                        <a:blipFill>
                          <a:blip r:embed="rId3"/>
                          <a:stretch>
                            <a:fillRect l="-130" t="-1639" r="-518" b="-92950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Planet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solidFill>
                              <a:effectLst/>
                              <a:uLnTx/>
                              <a:uFillTx/>
                              <a:latin typeface="+mn-lt"/>
                              <a:ea typeface="+mn-ea"/>
                              <a:cs typeface="+mn-cs"/>
                            </a:rPr>
                            <a:t>Equatorial Circumference</a:t>
                          </a:r>
                        </a:p>
                      </a:txBody>
                      <a:tcPr/>
                    </a:tc>
                    <a:extLst>
                      <a:ext uri="{0D108BD9-81ED-4DB2-BD59-A6C34878D82A}">
                        <a16:rowId xmlns:a16="http://schemas.microsoft.com/office/drawing/2014/main" val="3050363722"/>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Mercury</a:t>
                          </a:r>
                        </a:p>
                      </a:txBody>
                      <a:tcPr/>
                    </a:tc>
                    <a:tc>
                      <a:txBody>
                        <a:bodyPr/>
                        <a:lstStyle/>
                        <a:p>
                          <a:endParaRPr lang="en-US"/>
                        </a:p>
                      </a:txBody>
                      <a:tcPr>
                        <a:blipFill>
                          <a:blip r:embed="rId3"/>
                          <a:stretch>
                            <a:fillRect l="-35140" t="-186364" r="-699" b="-666667"/>
                          </a:stretch>
                        </a:blipFill>
                      </a:tcPr>
                    </a:tc>
                    <a:extLst>
                      <a:ext uri="{0D108BD9-81ED-4DB2-BD59-A6C34878D82A}">
                        <a16:rowId xmlns:a16="http://schemas.microsoft.com/office/drawing/2014/main" val="1319328523"/>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Venus</a:t>
                          </a:r>
                        </a:p>
                      </a:txBody>
                      <a:tcPr/>
                    </a:tc>
                    <a:tc>
                      <a:txBody>
                        <a:bodyPr/>
                        <a:lstStyle/>
                        <a:p>
                          <a:endParaRPr lang="en-US"/>
                        </a:p>
                      </a:txBody>
                      <a:tcPr>
                        <a:blipFill>
                          <a:blip r:embed="rId3"/>
                          <a:stretch>
                            <a:fillRect l="-35140" t="-282090" r="-699" b="-556716"/>
                          </a:stretch>
                        </a:blipFill>
                      </a:tcPr>
                    </a:tc>
                    <a:extLst>
                      <a:ext uri="{0D108BD9-81ED-4DB2-BD59-A6C34878D82A}">
                        <a16:rowId xmlns:a16="http://schemas.microsoft.com/office/drawing/2014/main" val="3202918494"/>
                      </a:ext>
                    </a:extLst>
                  </a:tr>
                  <a:tr h="4046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Earth</a:t>
                          </a:r>
                        </a:p>
                      </a:txBody>
                      <a:tcPr/>
                    </a:tc>
                    <a:tc>
                      <a:txBody>
                        <a:bodyPr/>
                        <a:lstStyle/>
                        <a:p>
                          <a:endParaRPr lang="en-US"/>
                        </a:p>
                      </a:txBody>
                      <a:tcPr>
                        <a:blipFill>
                          <a:blip r:embed="rId3"/>
                          <a:stretch>
                            <a:fillRect l="-35140" t="-387879" r="-699" b="-465152"/>
                          </a:stretch>
                        </a:blipFill>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Mars</a:t>
                          </a:r>
                        </a:p>
                      </a:txBody>
                      <a:tcPr/>
                    </a:tc>
                    <a:tc>
                      <a:txBody>
                        <a:bodyPr/>
                        <a:lstStyle/>
                        <a:p>
                          <a:endParaRPr lang="en-US"/>
                        </a:p>
                      </a:txBody>
                      <a:tcPr>
                        <a:blipFill>
                          <a:blip r:embed="rId3"/>
                          <a:stretch>
                            <a:fillRect l="-35140" t="-527869" r="-699" b="-403279"/>
                          </a:stretch>
                        </a:blipFill>
                      </a:tcPr>
                    </a:tc>
                    <a:extLst>
                      <a:ext uri="{0D108BD9-81ED-4DB2-BD59-A6C34878D82A}">
                        <a16:rowId xmlns:a16="http://schemas.microsoft.com/office/drawing/2014/main" val="31094334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Jupiter</a:t>
                          </a:r>
                        </a:p>
                      </a:txBody>
                      <a:tcPr/>
                    </a:tc>
                    <a:tc>
                      <a:txBody>
                        <a:bodyPr/>
                        <a:lstStyle/>
                        <a:p>
                          <a:endParaRPr lang="en-US"/>
                        </a:p>
                      </a:txBody>
                      <a:tcPr>
                        <a:blipFill>
                          <a:blip r:embed="rId3"/>
                          <a:stretch>
                            <a:fillRect l="-35140" t="-627869" r="-699" b="-303279"/>
                          </a:stretch>
                        </a:blipFill>
                      </a:tcPr>
                    </a:tc>
                    <a:extLst>
                      <a:ext uri="{0D108BD9-81ED-4DB2-BD59-A6C34878D82A}">
                        <a16:rowId xmlns:a16="http://schemas.microsoft.com/office/drawing/2014/main" val="1325228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2">
                                  <a:lumMod val="50000"/>
                                </a:schemeClr>
                              </a:solidFill>
                            </a:rPr>
                            <a:t>Saturn</a:t>
                          </a:r>
                        </a:p>
                      </a:txBody>
                      <a:tcPr/>
                    </a:tc>
                    <a:tc>
                      <a:txBody>
                        <a:bodyPr/>
                        <a:lstStyle/>
                        <a:p>
                          <a:endParaRPr lang="en-US"/>
                        </a:p>
                      </a:txBody>
                      <a:tcPr>
                        <a:blipFill>
                          <a:blip r:embed="rId3"/>
                          <a:stretch>
                            <a:fillRect l="-35140" t="-727869" r="-699" b="-203279"/>
                          </a:stretch>
                        </a:blipFill>
                      </a:tcPr>
                    </a:tc>
                    <a:extLst>
                      <a:ext uri="{0D108BD9-81ED-4DB2-BD59-A6C34878D82A}">
                        <a16:rowId xmlns:a16="http://schemas.microsoft.com/office/drawing/2014/main" val="61271489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Uranus</a:t>
                          </a:r>
                        </a:p>
                      </a:txBody>
                      <a:tcPr/>
                    </a:tc>
                    <a:tc>
                      <a:txBody>
                        <a:bodyPr/>
                        <a:lstStyle/>
                        <a:p>
                          <a:endParaRPr lang="en-US"/>
                        </a:p>
                      </a:txBody>
                      <a:tcPr>
                        <a:blipFill>
                          <a:blip r:embed="rId3"/>
                          <a:stretch>
                            <a:fillRect l="-35140" t="-827869" r="-699" b="-103279"/>
                          </a:stretch>
                        </a:blipFill>
                      </a:tcPr>
                    </a:tc>
                    <a:extLst>
                      <a:ext uri="{0D108BD9-81ED-4DB2-BD59-A6C34878D82A}">
                        <a16:rowId xmlns:a16="http://schemas.microsoft.com/office/drawing/2014/main" val="18336812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Neptune</a:t>
                          </a:r>
                        </a:p>
                      </a:txBody>
                      <a:tcPr/>
                    </a:tc>
                    <a:tc>
                      <a:txBody>
                        <a:bodyPr/>
                        <a:lstStyle/>
                        <a:p>
                          <a:endParaRPr lang="en-US"/>
                        </a:p>
                      </a:txBody>
                      <a:tcPr>
                        <a:blipFill>
                          <a:blip r:embed="rId3"/>
                          <a:stretch>
                            <a:fillRect l="-35140" t="-927869" r="-699" b="-3279"/>
                          </a:stretch>
                        </a:blipFill>
                      </a:tcPr>
                    </a:tc>
                    <a:extLst>
                      <a:ext uri="{0D108BD9-81ED-4DB2-BD59-A6C34878D82A}">
                        <a16:rowId xmlns:a16="http://schemas.microsoft.com/office/drawing/2014/main" val="3166497483"/>
                      </a:ext>
                    </a:extLst>
                  </a:tr>
                </a:tbl>
              </a:graphicData>
            </a:graphic>
          </p:graphicFrame>
        </mc:Fallback>
      </mc:AlternateContent>
    </p:spTree>
    <p:extLst>
      <p:ext uri="{BB962C8B-B14F-4D97-AF65-F5344CB8AC3E}">
        <p14:creationId xmlns:p14="http://schemas.microsoft.com/office/powerpoint/2010/main" val="178811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Both antediluvian light-year offset ratios have the same </a:t>
            </a:r>
            <a:r>
              <a:rPr lang="en-US" sz="1600" b="1" dirty="0"/>
              <a:t>decimal value </a:t>
            </a:r>
            <a:r>
              <a:rPr lang="en-US" sz="1600" dirty="0"/>
              <a:t>as the </a:t>
            </a:r>
            <a:r>
              <a:rPr lang="en-US" sz="1600" b="1" dirty="0"/>
              <a:t>current</a:t>
            </a:r>
            <a:r>
              <a:rPr lang="en-US" sz="1600" dirty="0"/>
              <a:t> maximum orbital radius of Earth.</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Light-Year Offset Ratio: Earth</a:t>
            </a:r>
          </a:p>
        </p:txBody>
      </p:sp>
      <mc:AlternateContent xmlns:mc="http://schemas.openxmlformats.org/markup-compatibility/2006" xmlns:a14="http://schemas.microsoft.com/office/drawing/2010/main">
        <mc:Choice Requires="a14">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𝟐𝟐𝟖</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9" name="Table 3">
                <a:extLst>
                  <a:ext uri="{FF2B5EF4-FFF2-40B4-BE49-F238E27FC236}">
                    <a16:creationId xmlns:a16="http://schemas.microsoft.com/office/drawing/2014/main" id="{5D453549-73C6-4D36-9776-1EB6146E2510}"/>
                  </a:ext>
                </a:extLst>
              </p:cNvPr>
              <p:cNvGraphicFramePr>
                <a:graphicFrameLocks noGrp="1"/>
              </p:cNvGraphicFramePr>
              <p:nvPr>
                <p:extLst>
                  <p:ext uri="{D42A27DB-BD31-4B8C-83A1-F6EECF244321}">
                    <p14:modId xmlns:p14="http://schemas.microsoft.com/office/powerpoint/2010/main" val="3464877423"/>
                  </p:ext>
                </p:extLst>
              </p:nvPr>
            </p:nvGraphicFramePr>
            <p:xfrm>
              <a:off x="3579812" y="4038600"/>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Current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54" t="-103279" r="-136041" b="-3279"/>
                          </a:stretch>
                        </a:blipFill>
                      </a:tcPr>
                    </a:tc>
                    <a:tc>
                      <a:txBody>
                        <a:bodyPr/>
                        <a:lstStyle/>
                        <a:p>
                          <a:endParaRPr lang="en-US"/>
                        </a:p>
                      </a:txBody>
                      <a:tcPr>
                        <a:blipFill>
                          <a:blip r:embed="rId2"/>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𝟐𝟖𝟔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sup>
                                </m:sSup>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879665048"/>
                  </p:ext>
                </p:extLst>
              </p:nvPr>
            </p:nvGraphicFramePr>
            <p:xfrm>
              <a:off x="3579812" y="2817073"/>
              <a:ext cx="5638800" cy="741680"/>
            </p:xfrm>
            <a:graphic>
              <a:graphicData uri="http://schemas.openxmlformats.org/drawingml/2006/table">
                <a:tbl>
                  <a:tblPr firstRow="1" bandRow="1">
                    <a:tableStyleId>{073A0DAA-6AF3-43AB-8588-CEC1D06C72B9}</a:tableStyleId>
                  </a:tblPr>
                  <a:tblGrid>
                    <a:gridCol w="56388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The Antediluvian Light-Year Offset Ratio</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108" t="-103279" r="-432" b="-3279"/>
                          </a:stretch>
                        </a:blipFill>
                      </a:tcPr>
                    </a:tc>
                    <a:extLst>
                      <a:ext uri="{0D108BD9-81ED-4DB2-BD59-A6C34878D82A}">
                        <a16:rowId xmlns:a16="http://schemas.microsoft.com/office/drawing/2014/main" val="384272873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mn-ea"/>
                                  </a:rPr>
                                  <m:t>𝟐</m:t>
                                </m:r>
                                <m:r>
                                  <a:rPr lang="en-US" sz="1600" b="1" i="1" dirty="0" smtClean="0">
                                    <a:latin typeface="Cambria Math" panose="02040503050406030204" pitchFamily="18" charset="0"/>
                                    <a:ea typeface="+mn-ea"/>
                                  </a:rPr>
                                  <m:t>.</m:t>
                                </m:r>
                                <m:r>
                                  <a:rPr lang="en-US" sz="1600" b="1" i="1" dirty="0" smtClean="0">
                                    <a:latin typeface="Cambria Math" panose="02040503050406030204" pitchFamily="18" charset="0"/>
                                    <a:ea typeface="+mn-ea"/>
                                  </a:rPr>
                                  <m:t>𝟐𝟔𝟖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𝟐𝟐𝟔</m:t>
                                </m:r>
                                <m:r>
                                  <a:rPr lang="en-US" sz="1600" b="1" i="1" dirty="0" smtClean="0">
                                    <a:latin typeface="Cambria Math" panose="02040503050406030204" pitchFamily="18" charset="0"/>
                                  </a:rPr>
                                  <m:t>,</m:t>
                                </m:r>
                                <m:r>
                                  <a:rPr lang="en-US" sz="1600" b="1" i="1" dirty="0" smtClean="0">
                                    <a:latin typeface="Cambria Math" panose="02040503050406030204" pitchFamily="18" charset="0"/>
                                  </a:rPr>
                                  <m:t>𝟖𝟎𝟎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3842728736"/>
                      </a:ext>
                    </a:extLst>
                  </a:tr>
                </a:tbl>
              </a:graphicData>
            </a:graphic>
          </p:graphicFrame>
        </mc:Choice>
        <mc:Fallback xmlns="">
          <p:graphicFrame>
            <p:nvGraphicFramePr>
              <p:cNvPr id="7" name="Table 3">
                <a:extLst>
                  <a:ext uri="{FF2B5EF4-FFF2-40B4-BE49-F238E27FC236}">
                    <a16:creationId xmlns:a16="http://schemas.microsoft.com/office/drawing/2014/main" id="{9DEA0492-CB63-4018-B976-0A41D6E330DD}"/>
                  </a:ext>
                </a:extLst>
              </p:cNvPr>
              <p:cNvGraphicFramePr>
                <a:graphicFrameLocks noGrp="1"/>
              </p:cNvGraphicFramePr>
              <p:nvPr>
                <p:extLst>
                  <p:ext uri="{D42A27DB-BD31-4B8C-83A1-F6EECF244321}">
                    <p14:modId xmlns:p14="http://schemas.microsoft.com/office/powerpoint/2010/main" val="2560679286"/>
                  </p:ext>
                </p:extLst>
              </p:nvPr>
            </p:nvGraphicFramePr>
            <p:xfrm>
              <a:off x="3579812" y="5260127"/>
              <a:ext cx="5638800" cy="741680"/>
            </p:xfrm>
            <a:graphic>
              <a:graphicData uri="http://schemas.openxmlformats.org/drawingml/2006/table">
                <a:tbl>
                  <a:tblPr firstRow="1" bandRow="1">
                    <a:tableStyleId>{073A0DAA-6AF3-43AB-8588-CEC1D06C72B9}</a:tableStyleId>
                  </a:tblPr>
                  <a:tblGrid>
                    <a:gridCol w="2397899">
                      <a:extLst>
                        <a:ext uri="{9D8B030D-6E8A-4147-A177-3AD203B41FA5}">
                          <a16:colId xmlns:a16="http://schemas.microsoft.com/office/drawing/2014/main" val="218188306"/>
                        </a:ext>
                      </a:extLst>
                    </a:gridCol>
                    <a:gridCol w="3240901">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Antediluvian Maximum Orbital Radius of Earth</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54" t="-103279" r="-136041" b="-3279"/>
                          </a:stretch>
                        </a:blipFill>
                      </a:tcPr>
                    </a:tc>
                    <a:tc>
                      <a:txBody>
                        <a:bodyPr/>
                        <a:lstStyle/>
                        <a:p>
                          <a:endParaRPr lang="en-US"/>
                        </a:p>
                      </a:txBody>
                      <a:tcPr>
                        <a:blipFill>
                          <a:blip r:embed="rId4"/>
                          <a:stretch>
                            <a:fillRect l="-74248" t="-103279" r="-752" b="-3279"/>
                          </a:stretch>
                        </a:blipFill>
                      </a:tcPr>
                    </a:tc>
                    <a:extLst>
                      <a:ext uri="{0D108BD9-81ED-4DB2-BD59-A6C34878D82A}">
                        <a16:rowId xmlns:a16="http://schemas.microsoft.com/office/drawing/2014/main" val="3842728736"/>
                      </a:ext>
                    </a:extLst>
                  </a:tr>
                </a:tbl>
              </a:graphicData>
            </a:graphic>
          </p:graphicFrame>
        </mc:Fallback>
      </mc:AlternateContent>
    </p:spTree>
    <p:extLst>
      <p:ext uri="{BB962C8B-B14F-4D97-AF65-F5344CB8AC3E}">
        <p14:creationId xmlns:p14="http://schemas.microsoft.com/office/powerpoint/2010/main" val="406262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sometimes called the Öpik–Oort cloud, first described in 1950 by the Dutch astronomer Jan Oort, is a theoretical concept of a cloud of predominantly icy planetesimals proposed to surround the Sun at distances (radius) ranging from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𝟎𝟏𝟓</m:t>
                    </m:r>
                    <m:r>
                      <a:rPr lang="en-US" sz="1600" b="1" i="1" dirty="0" smtClean="0">
                        <a:latin typeface="Cambria Math" panose="02040503050406030204" pitchFamily="18" charset="0"/>
                      </a:rPr>
                      <m:t> −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m:t>
                    </m:r>
                    <m:r>
                      <a:rPr lang="en-US" sz="1600" b="1" i="1" dirty="0" smtClean="0">
                        <a:latin typeface="Cambria Math" panose="02040503050406030204" pitchFamily="18" charset="0"/>
                      </a:rPr>
                      <m:t> </m:t>
                    </m:r>
                    <m:r>
                      <a:rPr lang="en-US" sz="1600" i="1" dirty="0">
                        <a:latin typeface="Cambria Math" panose="02040503050406030204" pitchFamily="18" charset="0"/>
                      </a:rPr>
                      <m:t>𝑙𝑖𝑔h𝑡</m:t>
                    </m:r>
                    <m:r>
                      <a:rPr lang="en-US" sz="1600" i="1" dirty="0">
                        <a:latin typeface="Cambria Math" panose="02040503050406030204" pitchFamily="18" charset="0"/>
                      </a:rPr>
                      <m:t>−</m:t>
                    </m:r>
                    <m:r>
                      <a:rPr lang="en-US" sz="1600" i="1" dirty="0">
                        <a:latin typeface="Cambria Math" panose="02040503050406030204" pitchFamily="18" charset="0"/>
                      </a:rPr>
                      <m:t>𝑦𝑒𝑎𝑟𝑠</m:t>
                    </m:r>
                  </m:oMath>
                </a14:m>
                <a:r>
                  <a:rPr lang="en-US" sz="1600" dirty="0"/>
                  <a:t>). </a:t>
                </a:r>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p:pic>
        <p:nvPicPr>
          <p:cNvPr id="1026" name="Picture 2">
            <a:extLst>
              <a:ext uri="{FF2B5EF4-FFF2-40B4-BE49-F238E27FC236}">
                <a16:creationId xmlns:a16="http://schemas.microsoft.com/office/drawing/2014/main" id="{935D2E11-6316-4978-A91D-F3477AB5405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4067" y="2857500"/>
            <a:ext cx="6055923"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3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Oort cloud is divided into two regions: a disc-shaped inner Oort cloud (or </a:t>
                </a:r>
                <a:r>
                  <a:rPr lang="en-US" sz="1600" b="1" dirty="0"/>
                  <a:t>Hills</a:t>
                </a:r>
                <a:r>
                  <a:rPr lang="en-US" sz="1600" dirty="0"/>
                  <a:t> cloud) and a spherical outer Oort cloud. Both regions lie beyond the heliosphere and in interstellar space. The outer limit of the Oort cloud defines the cosmographic boundary of the Solar System and the extent of the Sun's Hill sphere. </a:t>
                </a:r>
              </a:p>
              <a:p>
                <a:pPr indent="-246888">
                  <a:lnSpc>
                    <a:spcPct val="90000"/>
                  </a:lnSpc>
                  <a:spcAft>
                    <a:spcPts val="600"/>
                  </a:spcAft>
                </a:pPr>
                <a:endParaRPr lang="en-US" sz="1600" dirty="0"/>
              </a:p>
              <a:p>
                <a:pPr indent="-246888">
                  <a:lnSpc>
                    <a:spcPct val="90000"/>
                  </a:lnSpc>
                  <a:spcAft>
                    <a:spcPts val="600"/>
                  </a:spcAft>
                </a:pPr>
                <a:r>
                  <a:rPr lang="en-US" sz="1600" dirty="0"/>
                  <a:t>Note that the outer boundary of the Oort cloud is located at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oMath>
                </a14:m>
                <a:endParaRPr lang="en-US" sz="1600" b="1" dirty="0"/>
              </a:p>
              <a:p>
                <a:pPr indent="-246888">
                  <a:lnSpc>
                    <a:spcPct val="90000"/>
                  </a:lnSpc>
                  <a:spcAft>
                    <a:spcPts val="600"/>
                  </a:spcAft>
                </a:pPr>
                <a:endParaRPr lang="en-US" sz="1600" b="1" i="1" dirty="0">
                  <a:latin typeface="Cambria Math" panose="02040503050406030204" pitchFamily="18" charset="0"/>
                </a:endParaRPr>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r>
                        <a:rPr lang="en-US" sz="1600" b="1" i="1" dirty="0" smtClean="0">
                          <a:latin typeface="Cambria Math" panose="02040503050406030204" pitchFamily="18" charset="0"/>
                        </a:rPr>
                        <m:t>=</m:t>
                      </m:r>
                      <m:r>
                        <a:rPr lang="en-US" sz="1600" b="1" i="1" dirty="0" smtClean="0">
                          <a:latin typeface="Cambria Math" panose="02040503050406030204" pitchFamily="18" charset="0"/>
                        </a:rPr>
                        <m:t>𝑬𝒂𝒓𝒕𝒉</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𝑨𝒗𝒈</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𝟏𝟏</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𝟐𝟐𝟎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𝟏𝟔</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r>
                        <a:rPr lang="en-US" sz="1600" b="1" i="0"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𝑷</m:t>
                      </m:r>
                      <m:r>
                        <a:rPr lang="en-US" sz="1600" b="1" i="1" dirty="0" smtClean="0">
                          <a:latin typeface="Cambria Math" panose="02040503050406030204" pitchFamily="18" charset="0"/>
                        </a:rPr>
                        <m:t>−</m:t>
                      </m:r>
                      <m:r>
                        <a:rPr lang="en-US" sz="1600" b="1" i="1" dirty="0" smtClean="0">
                          <a:latin typeface="Cambria Math" panose="02040503050406030204" pitchFamily="18" charset="0"/>
                        </a:rPr>
                        <m:t>𝑹𝒂𝒕𝒊𝒐</m:t>
                      </m:r>
                    </m:oMath>
                  </m:oMathPara>
                </a14:m>
                <a:endParaRPr lang="en-US" sz="1600" b="1" dirty="0"/>
              </a:p>
              <a:p>
                <a:pPr indent="-246888">
                  <a:lnSpc>
                    <a:spcPct val="15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𝟑𝟕</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r>
                        <a:rPr lang="en-US" sz="1600" b="1"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2</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𝟕𝟒</m:t>
                      </m:r>
                      <m:r>
                        <a:rPr lang="en-US" sz="1600" b="0" i="1" dirty="0" smtClean="0">
                          <a:latin typeface="Cambria Math" panose="02040503050406030204" pitchFamily="18" charset="0"/>
                        </a:rPr>
                        <m:t>0</m:t>
                      </m:r>
                      <m:r>
                        <a:rPr lang="en-US" sz="1600" b="1" i="1" dirty="0" smtClean="0">
                          <a:latin typeface="Cambria Math" panose="02040503050406030204" pitchFamily="18" charset="0"/>
                        </a:rPr>
                        <m:t>,</m:t>
                      </m:r>
                      <m:r>
                        <a:rPr lang="en-US" sz="1600" b="0" i="1" dirty="0" smtClean="0">
                          <a:latin typeface="Cambria Math" panose="02040503050406030204" pitchFamily="18" charset="0"/>
                        </a:rPr>
                        <m:t>000</m:t>
                      </m:r>
                    </m:oMath>
                  </m:oMathPara>
                </a14:m>
                <a:endParaRPr lang="en-US" sz="1600" dirty="0"/>
              </a:p>
              <a:p>
                <a:pPr indent="-246888">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r="-56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2221E34B-1B55-43B4-A616-EA7235127B6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https://en.wikipedia.org/wiki/Oort_cloud</a:t>
            </a:r>
            <a:endParaRPr lang="en-US" sz="12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20E4E5-7CA3-4FB5-819B-78EFFB76CECF}"/>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0" name="TextBox 9">
                <a:extLst>
                  <a:ext uri="{FF2B5EF4-FFF2-40B4-BE49-F238E27FC236}">
                    <a16:creationId xmlns:a16="http://schemas.microsoft.com/office/drawing/2014/main" id="{0220E4E5-7CA3-4FB5-819B-78EFFB76CECF}"/>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4"/>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344209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indent="-246888">
              <a:spcBef>
                <a:spcPts val="0"/>
              </a:spcBef>
              <a:spcAft>
                <a:spcPts val="600"/>
              </a:spcAf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Oort Cloud &amp; Plato’s War Chariot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180873-49E8-4335-9E5A-A468A28EB281}"/>
                  </a:ext>
                </a:extLst>
              </p:cNvPr>
              <p:cNvSpPr txBox="1"/>
              <p:nvPr/>
            </p:nvSpPr>
            <p:spPr>
              <a:xfrm>
                <a:off x="1535744" y="1676400"/>
                <a:ext cx="9752571" cy="4876800"/>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the “remaining” </a:t>
                </a:r>
                <a14:m>
                  <m:oMath xmlns:m="http://schemas.openxmlformats.org/officeDocument/2006/math">
                    <m:r>
                      <a:rPr lang="en-US" sz="1600" b="1" i="1" dirty="0">
                        <a:latin typeface="Cambria Math" panose="02040503050406030204" pitchFamily="18" charset="0"/>
                      </a:rPr>
                      <m:t>𝟏𝟏</m:t>
                    </m:r>
                    <m:r>
                      <a:rPr lang="en-US" sz="1600" b="1" i="1" dirty="0">
                        <a:latin typeface="Cambria Math" panose="02040503050406030204" pitchFamily="18" charset="0"/>
                      </a:rPr>
                      <m:t>,</m:t>
                    </m:r>
                    <m:r>
                      <a:rPr lang="en-US" sz="1600" b="1" i="1" dirty="0">
                        <a:latin typeface="Cambria Math" panose="02040503050406030204" pitchFamily="18" charset="0"/>
                      </a:rPr>
                      <m:t>𝟐𝟐𝟐</m:t>
                    </m:r>
                    <m:r>
                      <a:rPr lang="en-US" sz="1600" b="1" i="1" dirty="0">
                        <a:latin typeface="Cambria Math" panose="02040503050406030204" pitchFamily="18" charset="0"/>
                      </a:rPr>
                      <m:t>,</m:t>
                    </m:r>
                    <m:r>
                      <a:rPr lang="en-US" sz="1600" b="1" i="1" dirty="0">
                        <a:latin typeface="Cambria Math" panose="02040503050406030204" pitchFamily="18" charset="0"/>
                      </a:rPr>
                      <m:t>𝟑𝟑𝟒</m:t>
                    </m:r>
                    <m:r>
                      <a:rPr lang="en-US" sz="1600" b="1" i="1" dirty="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from Plato’s War Chariot. This number, when multiplied by the distance to the outer boundary of the Oort Cloud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is equal the minimum orbital radius of Jupiter.</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𝑴𝒊𝒏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𝑶𝒓𝒃𝒊𝒕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𝒐𝒇</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𝑱𝒖𝒑𝒊𝒕𝒆𝒓</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ea typeface="Cambria Math" panose="02040503050406030204" pitchFamily="18" charset="0"/>
                            </a:rPr>
                          </m:ctrlPr>
                        </m:sSubSupPr>
                        <m:e>
                          <m:r>
                            <a:rPr lang="en-US" sz="1600" b="1" i="1" dirty="0">
                              <a:latin typeface="Cambria Math" panose="02040503050406030204" pitchFamily="18" charset="0"/>
                              <a:ea typeface="Cambria Math" panose="02040503050406030204" pitchFamily="18" charset="0"/>
                            </a:rPr>
                            <m:t>𝑷</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𝑹𝒂𝒕𝒊𝒐</m:t>
                          </m:r>
                        </m:e>
                        <m:sub>
                          <m:r>
                            <a:rPr lang="en-US" sz="1600" b="1" i="1" dirty="0" smtClean="0">
                              <a:latin typeface="Cambria Math" panose="02040503050406030204" pitchFamily="18" charset="0"/>
                              <a:ea typeface="Cambria Math" panose="02040503050406030204" pitchFamily="18" charset="0"/>
                            </a:rPr>
                            <m:t>𝑱𝒖𝒑𝒊𝒕𝒆𝒓</m:t>
                          </m:r>
                        </m:sub>
                        <m:sup>
                          <m:r>
                            <a:rPr lang="en-US" sz="1600" b="1" i="1" dirty="0" smtClean="0">
                              <a:latin typeface="Cambria Math" panose="02040503050406030204" pitchFamily="18" charset="0"/>
                              <a:ea typeface="Cambria Math" panose="02040503050406030204" pitchFamily="18" charset="0"/>
                            </a:rPr>
                            <m:t>𝑴𝒊𝒏</m:t>
                          </m:r>
                        </m:sup>
                      </m:sSubSup>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𝟑𝟕</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𝟒𝟏</m:t>
                      </m:r>
                    </m:oMath>
                  </m:oMathPara>
                </a14:m>
                <a:endParaRPr lang="en-US" sz="1600" dirty="0"/>
              </a:p>
              <a:p>
                <a:pPr indent="-246888">
                  <a:lnSpc>
                    <a:spcPct val="90000"/>
                  </a:lnSpc>
                  <a:spcAft>
                    <a:spcPts val="600"/>
                  </a:spcAft>
                </a:pPr>
                <a:endParaRPr lang="en-US" sz="1600" dirty="0"/>
              </a:p>
              <a:p>
                <a:pPr indent="-246888">
                  <a:lnSpc>
                    <a:spcPct val="90000"/>
                  </a:lnSpc>
                  <a:spcAft>
                    <a:spcPts val="600"/>
                  </a:spcAft>
                </a:pPr>
                <a:r>
                  <a:rPr lang="en-US" sz="1600" dirty="0"/>
                  <a:t>The entire War Chariot (</a:t>
                </a: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oMath>
                </a14:m>
                <a:r>
                  <a:rPr lang="en-US" sz="1600" dirty="0"/>
                  <a:t>) represents the average orbital radius of Earth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𝑨𝑼</m:t>
                    </m:r>
                  </m:oMath>
                </a14:m>
                <a:r>
                  <a:rPr lang="en-US" sz="1600" dirty="0"/>
                  <a:t>). </a:t>
                </a:r>
              </a:p>
              <a:p>
                <a:pPr indent="-246888">
                  <a:lnSpc>
                    <a:spcPct val="90000"/>
                  </a:lnSpc>
                  <a:spcAft>
                    <a:spcPts val="600"/>
                  </a:spcAft>
                </a:pPr>
                <a:endParaRPr lang="en-US" sz="1600" b="1" i="1" dirty="0">
                  <a:latin typeface="Cambria Math" panose="02040503050406030204" pitchFamily="18" charset="0"/>
                </a:endParaRPr>
              </a:p>
              <a:p>
                <a:pPr indent="-246888" algn="ctr">
                  <a:lnSpc>
                    <a:spcPct val="90000"/>
                  </a:lnSpc>
                  <a:spcAft>
                    <a:spcPts val="600"/>
                  </a:spcAft>
                </a:pPr>
                <a14:m>
                  <m:oMath xmlns:m="http://schemas.openxmlformats.org/officeDocument/2006/math">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𝟎𝟏𝟏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𝟑𝟑𝟒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𝟐𝟐𝟎𝟏𝟏𝟐𝟐𝟐𝟑𝟑𝟒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𝑶𝒐𝒓𝒕</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𝑪𝒍𝒐𝒖𝒅</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𝑩𝒐𝒖𝒅𝒂𝒓𝒚</m:t>
                    </m:r>
                  </m:oMath>
                </a14:m>
                <a:r>
                  <a:rPr lang="en-US" sz="1600" dirty="0"/>
                  <a:t> </a:t>
                </a:r>
              </a:p>
              <a:p>
                <a:pPr indent="-246888" algn="ctr">
                  <a:lnSpc>
                    <a:spcPct val="90000"/>
                  </a:lnSpc>
                  <a:spcAft>
                    <a:spcPts val="600"/>
                  </a:spcAft>
                </a:pPr>
                <a:endParaRPr lang="en-US" sz="1600" dirty="0"/>
              </a:p>
              <a:p>
                <a:pPr indent="-246888">
                  <a:lnSpc>
                    <a:spcPct val="90000"/>
                  </a:lnSpc>
                  <a:spcAft>
                    <a:spcPts val="600"/>
                  </a:spcAft>
                </a:pPr>
                <a:r>
                  <a:rPr lang="en-US" sz="1600" dirty="0"/>
                  <a:t>This is an indicator that Plato knew the distance to the boundary of the solar system (Oort Cloud) and was “embedding” this information within his dialogue(s). </a:t>
                </a:r>
              </a:p>
              <a:p>
                <a:pPr indent="-246888" algn="ctr">
                  <a:lnSpc>
                    <a:spcPct val="90000"/>
                  </a:lnSpc>
                  <a:spcAft>
                    <a:spcPts val="600"/>
                  </a:spcAft>
                </a:pPr>
                <a:endParaRPr lang="en-US" sz="1600" dirty="0"/>
              </a:p>
            </p:txBody>
          </p:sp>
        </mc:Choice>
        <mc:Fallback xmlns="">
          <p:sp>
            <p:nvSpPr>
              <p:cNvPr id="9" name="TextBox 8">
                <a:extLst>
                  <a:ext uri="{FF2B5EF4-FFF2-40B4-BE49-F238E27FC236}">
                    <a16:creationId xmlns:a16="http://schemas.microsoft.com/office/drawing/2014/main" id="{51180873-49E8-4335-9E5A-A468A28EB281}"/>
                  </a:ext>
                </a:extLst>
              </p:cNvPr>
              <p:cNvSpPr txBox="1">
                <a:spLocks noRot="1" noChangeAspect="1" noMove="1" noResize="1" noEditPoints="1" noAdjustHandles="1" noChangeArrowheads="1" noChangeShapeType="1" noTextEdit="1"/>
              </p:cNvSpPr>
              <p:nvPr/>
            </p:nvSpPr>
            <p:spPr>
              <a:xfrm>
                <a:off x="1535744" y="1676400"/>
                <a:ext cx="9752571" cy="4876800"/>
              </a:xfrm>
              <a:prstGeom prst="rect">
                <a:avLst/>
              </a:prstGeom>
              <a:blipFill>
                <a:blip r:embed="rId2"/>
                <a:stretch>
                  <a:fillRect l="-375" t="-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0F151E-3899-484D-93AE-DFBA156A7C1D}"/>
                  </a:ext>
                </a:extLst>
              </p:cNvPr>
              <p:cNvSpPr txBox="1"/>
              <p:nvPr/>
            </p:nvSpPr>
            <p:spPr>
              <a:xfrm>
                <a:off x="4583229" y="6209067"/>
                <a:ext cx="3657600" cy="34413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𝟏𝟎𝟎</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𝟎𝟎𝟎</m:t>
                      </m:r>
                      <m:r>
                        <a:rPr lang="en-US" sz="1600" b="0"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7" name="TextBox 6">
                <a:extLst>
                  <a:ext uri="{FF2B5EF4-FFF2-40B4-BE49-F238E27FC236}">
                    <a16:creationId xmlns:a16="http://schemas.microsoft.com/office/drawing/2014/main" id="{160F151E-3899-484D-93AE-DFBA156A7C1D}"/>
                  </a:ext>
                </a:extLst>
              </p:cNvPr>
              <p:cNvSpPr txBox="1">
                <a:spLocks noRot="1" noChangeAspect="1" noMove="1" noResize="1" noEditPoints="1" noAdjustHandles="1" noChangeArrowheads="1" noChangeShapeType="1" noTextEdit="1"/>
              </p:cNvSpPr>
              <p:nvPr/>
            </p:nvSpPr>
            <p:spPr>
              <a:xfrm>
                <a:off x="4583229" y="6209067"/>
                <a:ext cx="3657600" cy="344133"/>
              </a:xfrm>
              <a:prstGeom prst="rect">
                <a:avLst/>
              </a:prstGeom>
              <a:blipFill>
                <a:blip r:embed="rId3"/>
                <a:stretch>
                  <a:fillRect t="-96429" b="-167857"/>
                </a:stretch>
              </a:blipFill>
            </p:spPr>
            <p:txBody>
              <a:bodyPr/>
              <a:lstStyle/>
              <a:p>
                <a:r>
                  <a:rPr lang="en-US">
                    <a:noFill/>
                  </a:rPr>
                  <a:t> </a:t>
                </a:r>
              </a:p>
            </p:txBody>
          </p:sp>
        </mc:Fallback>
      </mc:AlternateContent>
    </p:spTree>
    <p:extLst>
      <p:ext uri="{BB962C8B-B14F-4D97-AF65-F5344CB8AC3E}">
        <p14:creationId xmlns:p14="http://schemas.microsoft.com/office/powerpoint/2010/main" val="65189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gravity ant</a:t>
                </a:r>
                <a:r>
                  <a:rPr lang="en-US" sz="1600" dirty="0"/>
                  <a:t>.</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𝟓𝟕𝟗𝟎𝟕𝟖𝟔𝟗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𝒈𝒂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013304807"/>
                      </a:ext>
                    </a:extLst>
                  </a:tr>
                </a:tbl>
              </a:graphicData>
            </a:graphic>
          </p:graphicFrame>
        </mc:Choice>
        <mc:Fallback xmlns="">
          <p:graphicFrame>
            <p:nvGraphicFramePr>
              <p:cNvPr id="10" name="Table 3">
                <a:extLst>
                  <a:ext uri="{FF2B5EF4-FFF2-40B4-BE49-F238E27FC236}">
                    <a16:creationId xmlns:a16="http://schemas.microsoft.com/office/drawing/2014/main" id="{7E5092FE-1C91-4B48-9748-4136E6DA4D71}"/>
                  </a:ext>
                </a:extLst>
              </p:cNvPr>
              <p:cNvGraphicFramePr>
                <a:graphicFrameLocks noGrp="1"/>
              </p:cNvGraphicFramePr>
              <p:nvPr>
                <p:extLst>
                  <p:ext uri="{D42A27DB-BD31-4B8C-83A1-F6EECF244321}">
                    <p14:modId xmlns:p14="http://schemas.microsoft.com/office/powerpoint/2010/main" val="1774685571"/>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Gravity Ant Antediluvian Parsec (ga-apc)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3"/>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3"/>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3"/>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3"/>
                          <a:stretch>
                            <a:fillRect l="-86" t="-559016" r="-430" b="-4918"/>
                          </a:stretch>
                        </a:blipFill>
                      </a:tcPr>
                    </a:tc>
                    <a:extLst>
                      <a:ext uri="{0D108BD9-81ED-4DB2-BD59-A6C34878D82A}">
                        <a16:rowId xmlns:a16="http://schemas.microsoft.com/office/drawing/2014/main" val="3013304807"/>
                      </a:ext>
                    </a:extLst>
                  </a:tr>
                </a:tbl>
              </a:graphicData>
            </a:graphic>
          </p:graphicFrame>
        </mc:Fallback>
      </mc:AlternateContent>
      <p:sp>
        <p:nvSpPr>
          <p:cNvPr id="11" name="TextBox 10">
            <a:extLst>
              <a:ext uri="{FF2B5EF4-FFF2-40B4-BE49-F238E27FC236}">
                <a16:creationId xmlns:a16="http://schemas.microsoft.com/office/drawing/2014/main" id="{529965D9-0101-4DD7-9C9A-4A10CAFD92A8}"/>
              </a:ext>
            </a:extLst>
          </p:cNvPr>
          <p:cNvSpPr txBox="1"/>
          <p:nvPr/>
        </p:nvSpPr>
        <p:spPr>
          <a:xfrm>
            <a:off x="1583806" y="6581001"/>
            <a:ext cx="9762263" cy="276999"/>
          </a:xfrm>
          <a:prstGeom prst="rect">
            <a:avLst/>
          </a:prstGeom>
          <a:noFill/>
        </p:spPr>
        <p:txBody>
          <a:bodyPr wrap="square" rtlCol="0">
            <a:spAutoFit/>
          </a:bodyPr>
          <a:lstStyle/>
          <a:p>
            <a:r>
              <a:rPr lang="en-US" sz="1200" dirty="0">
                <a:hlinkClick r:id="rId4"/>
              </a:rPr>
              <a:t>https://en.wikipedia.org/wiki/Parsec</a:t>
            </a:r>
            <a:endParaRPr lang="en-US" sz="1200" dirty="0"/>
          </a:p>
        </p:txBody>
      </p:sp>
    </p:spTree>
    <p:extLst>
      <p:ext uri="{BB962C8B-B14F-4D97-AF65-F5344CB8AC3E}">
        <p14:creationId xmlns:p14="http://schemas.microsoft.com/office/powerpoint/2010/main" val="393448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Light-Year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shows how the value for the antediluvian parsec is calculated for the </a:t>
                </a:r>
                <a:r>
                  <a:rPr lang="en-US" sz="1600" b="1" dirty="0"/>
                  <a:t>light ant. </a:t>
                </a:r>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𝒂𝒍𝒚</m:t>
                      </m:r>
                      <m:r>
                        <a:rPr lang="en-US" sz="1600" i="1" dirty="0" smtClean="0">
                          <a:latin typeface="Cambria Math" panose="02040503050406030204" pitchFamily="18" charset="0"/>
                        </a:rPr>
                        <m:t> = </m:t>
                      </m:r>
                      <m:r>
                        <a:rPr lang="en-US" sz="1600" i="1" dirty="0" smtClean="0">
                          <a:latin typeface="Cambria Math" panose="02040503050406030204" pitchFamily="18" charset="0"/>
                        </a:rPr>
                        <m:t>𝑎𝑛𝑡𝑒𝑑𝑖𝑙𝑢𝑣𝑖𝑎𝑛</m:t>
                      </m:r>
                      <m:r>
                        <a:rPr lang="en-US" sz="1600" i="1" dirty="0" smtClean="0">
                          <a:latin typeface="Cambria Math" panose="02040503050406030204" pitchFamily="18" charset="0"/>
                        </a:rPr>
                        <m:t> </m:t>
                      </m:r>
                      <m:r>
                        <a:rPr lang="en-US" sz="1600" i="1" dirty="0" smtClean="0">
                          <a:latin typeface="Cambria Math" panose="02040503050406030204" pitchFamily="18" charset="0"/>
                        </a:rPr>
                        <m:t>𝑙𝑖𝑔h𝑡</m:t>
                      </m:r>
                      <m:r>
                        <a:rPr lang="en-US" sz="1600" i="1" dirty="0" smtClean="0">
                          <a:latin typeface="Cambria Math" panose="02040503050406030204" pitchFamily="18" charset="0"/>
                        </a:rPr>
                        <m:t>−</m:t>
                      </m:r>
                      <m:r>
                        <a:rPr lang="en-US" sz="1600" i="1" dirty="0" smtClean="0">
                          <a:latin typeface="Cambria Math" panose="02040503050406030204" pitchFamily="18" charset="0"/>
                        </a:rPr>
                        <m:t>𝑦𝑒𝑎𝑟</m:t>
                      </m:r>
                    </m:oMath>
                  </m:oMathPara>
                </a14:m>
                <a:endParaRPr lang="en-US" sz="1600" dirty="0"/>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Antediluvian Parsec</a:t>
            </a:r>
          </a:p>
        </p:txBody>
      </p:sp>
      <p:sp>
        <p:nvSpPr>
          <p:cNvPr id="11" name="TextBox 10">
            <a:extLst>
              <a:ext uri="{FF2B5EF4-FFF2-40B4-BE49-F238E27FC236}">
                <a16:creationId xmlns:a16="http://schemas.microsoft.com/office/drawing/2014/main" id="{529965D9-0101-4DD7-9C9A-4A10CAFD92A8}"/>
              </a:ext>
            </a:extLst>
          </p:cNvPr>
          <p:cNvSpPr txBox="1"/>
          <p:nvPr/>
        </p:nvSpPr>
        <p:spPr>
          <a:xfrm>
            <a:off x="1583807" y="6581001"/>
            <a:ext cx="5410200" cy="276999"/>
          </a:xfrm>
          <a:prstGeom prst="rect">
            <a:avLst/>
          </a:prstGeom>
          <a:noFill/>
        </p:spPr>
        <p:txBody>
          <a:bodyPr wrap="square" rtlCol="0">
            <a:spAutoFit/>
          </a:bodyPr>
          <a:lstStyle/>
          <a:p>
            <a:r>
              <a:rPr lang="en-US" sz="1200" dirty="0">
                <a:hlinkClick r:id="rId3"/>
              </a:rPr>
              <a:t>https://en.wikipedia.org/wiki/Parsec</a:t>
            </a:r>
            <a:endParaRPr lang="en-US" sz="1200" dirty="0"/>
          </a:p>
        </p:txBody>
      </p:sp>
      <mc:AlternateContent xmlns:mc="http://schemas.openxmlformats.org/markup-compatibility/2006" xmlns:a14="http://schemas.microsoft.com/office/drawing/2010/main">
        <mc:Choice Requires="a14">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𝟏𝟖𝟎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𝟔𝟎</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𝒂𝒖</m:t>
                                    </m:r>
                                  </m:e>
                                </m:d>
                              </m:oMath>
                            </m:oMathPara>
                          </a14:m>
                          <a:endParaRPr lang="en-US" sz="1600" dirty="0"/>
                        </a:p>
                      </a:txBody>
                      <a:tcPr/>
                    </a:tc>
                    <a:extLst>
                      <a:ext uri="{0D108BD9-81ED-4DB2-BD59-A6C34878D82A}">
                        <a16:rowId xmlns:a16="http://schemas.microsoft.com/office/drawing/2014/main" val="33792881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𝝅</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𝟔</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𝟒𝟖</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𝟓</m:t>
                                        </m:r>
                                      </m:sup>
                                    </m:sSup>
                                  </m:e>
                                </m:d>
                                <m:r>
                                  <a:rPr lang="en-US" sz="1600" b="1" i="1" dirty="0" smtClean="0">
                                    <a:latin typeface="Cambria Math" panose="02040503050406030204" pitchFamily="18" charset="0"/>
                                    <a:ea typeface="Cambria Math" panose="02040503050406030204" pitchFamily="18" charset="0"/>
                                  </a:rPr>
                                  <m:t>×</m:t>
                                </m:r>
                                <m:d>
                                  <m:dPr>
                                    <m:ctrlPr>
                                      <a:rPr lang="en-US" sz="1600" b="1" i="1" dirty="0" smtClean="0">
                                        <a:latin typeface="Cambria Math" panose="02040503050406030204" pitchFamily="18" charset="0"/>
                                        <a:ea typeface="Cambria Math" panose="02040503050406030204" pitchFamily="18" charset="0"/>
                                      </a:rPr>
                                    </m:ctrlPr>
                                  </m:dPr>
                                  <m:e>
                                    <m:r>
                                      <a:rPr lang="en-US" sz="1600" b="1" i="1" dirty="0" smtClean="0">
                                        <a:latin typeface="Cambria Math" panose="02040503050406030204" pitchFamily="18" charset="0"/>
                                        <a:ea typeface="Cambria Math" panose="02040503050406030204" pitchFamily="18" charset="0"/>
                                      </a:rPr>
                                      <m:t>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𝟐𝟐𝟒𝟏𝟕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e>
                                </m:d>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𝟒𝟒𝟏𝟐𝟔𝟐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oMath>
                            </m:oMathPara>
                          </a14:m>
                          <a:endParaRPr lang="en-US" sz="1600" dirty="0"/>
                        </a:p>
                      </a:txBody>
                      <a:tcPr/>
                    </a:tc>
                    <a:extLst>
                      <a:ext uri="{0D108BD9-81ED-4DB2-BD59-A6C34878D82A}">
                        <a16:rowId xmlns:a16="http://schemas.microsoft.com/office/drawing/2014/main" val="38427287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f>
                                  <m:fPr>
                                    <m:ctrlPr>
                                      <a:rPr lang="en-US" sz="1600" b="1" i="1" dirty="0" smtClean="0">
                                        <a:latin typeface="Cambria Math" panose="02040503050406030204" pitchFamily="18" charset="0"/>
                                        <a:ea typeface="Cambria Math" panose="02040503050406030204" pitchFamily="18" charset="0"/>
                                      </a:rPr>
                                    </m:ctrlPr>
                                  </m:fPr>
                                  <m:num>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𝟒𝟑𝟖𝟓𝟔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num>
                                  <m:den>
                                    <m:r>
                                      <a:rPr lang="en-US" sz="1600" b="1" i="1" dirty="0" smtClean="0">
                                        <a:latin typeface="Cambria Math" panose="02040503050406030204" pitchFamily="18" charset="0"/>
                                        <a:ea typeface="Cambria Math" panose="02040503050406030204" pitchFamily="18" charset="0"/>
                                      </a:rPr>
                                      <m:t>𝝅</m:t>
                                    </m:r>
                                  </m:den>
                                </m:f>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15466788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𝟓𝟖𝟕𝟔𝟖𝟎𝟗𝟔</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0886706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𝒂𝒑𝒄</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𝟐𝟕𝟕𝟔𝟔</m:t>
                                </m:r>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𝒂𝒍𝒚</m:t>
                                </m:r>
                              </m:oMath>
                            </m:oMathPara>
                          </a14:m>
                          <a:endParaRPr lang="en-US" sz="1600" dirty="0"/>
                        </a:p>
                      </a:txBody>
                      <a:tcPr/>
                    </a:tc>
                    <a:extLst>
                      <a:ext uri="{0D108BD9-81ED-4DB2-BD59-A6C34878D82A}">
                        <a16:rowId xmlns:a16="http://schemas.microsoft.com/office/drawing/2014/main" val="3965717228"/>
                      </a:ext>
                    </a:extLst>
                  </a:tr>
                </a:tbl>
              </a:graphicData>
            </a:graphic>
          </p:graphicFrame>
        </mc:Choice>
        <mc:Fallback xmlns="">
          <p:graphicFrame>
            <p:nvGraphicFramePr>
              <p:cNvPr id="7" name="Table 3">
                <a:extLst>
                  <a:ext uri="{FF2B5EF4-FFF2-40B4-BE49-F238E27FC236}">
                    <a16:creationId xmlns:a16="http://schemas.microsoft.com/office/drawing/2014/main" id="{98D0EA9F-34EA-44CA-89B3-F802ED426D70}"/>
                  </a:ext>
                </a:extLst>
              </p:cNvPr>
              <p:cNvGraphicFramePr>
                <a:graphicFrameLocks noGrp="1"/>
              </p:cNvGraphicFramePr>
              <p:nvPr>
                <p:extLst>
                  <p:ext uri="{D42A27DB-BD31-4B8C-83A1-F6EECF244321}">
                    <p14:modId xmlns:p14="http://schemas.microsoft.com/office/powerpoint/2010/main" val="3341161040"/>
                  </p:ext>
                </p:extLst>
              </p:nvPr>
            </p:nvGraphicFramePr>
            <p:xfrm>
              <a:off x="2551112" y="2514600"/>
              <a:ext cx="7086600" cy="2441194"/>
            </p:xfrm>
            <a:graphic>
              <a:graphicData uri="http://schemas.openxmlformats.org/drawingml/2006/table">
                <a:tbl>
                  <a:tblPr firstRow="1" bandRow="1">
                    <a:tableStyleId>{073A0DAA-6AF3-43AB-8588-CEC1D06C72B9}</a:tableStyleId>
                  </a:tblPr>
                  <a:tblGrid>
                    <a:gridCol w="708660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FFFFFF"/>
                              </a:solidFill>
                              <a:effectLst/>
                              <a:uLnTx/>
                              <a:uFillTx/>
                            </a:rPr>
                            <a:t>Light Ant Antediluvian Parsec (la-apc) Calculation</a:t>
                          </a: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86" t="-101639" r="-430" b="-462295"/>
                          </a:stretch>
                        </a:blipFill>
                      </a:tcPr>
                    </a:tc>
                    <a:extLst>
                      <a:ext uri="{0D108BD9-81ED-4DB2-BD59-A6C34878D82A}">
                        <a16:rowId xmlns:a16="http://schemas.microsoft.com/office/drawing/2014/main" val="3379288154"/>
                      </a:ext>
                    </a:extLst>
                  </a:tr>
                  <a:tr h="370840">
                    <a:tc>
                      <a:txBody>
                        <a:bodyPr/>
                        <a:lstStyle/>
                        <a:p>
                          <a:endParaRPr lang="en-US"/>
                        </a:p>
                      </a:txBody>
                      <a:tcPr>
                        <a:blipFill>
                          <a:blip r:embed="rId4"/>
                          <a:stretch>
                            <a:fillRect l="-86" t="-201639" r="-430" b="-362295"/>
                          </a:stretch>
                        </a:blipFill>
                      </a:tcPr>
                    </a:tc>
                    <a:extLst>
                      <a:ext uri="{0D108BD9-81ED-4DB2-BD59-A6C34878D82A}">
                        <a16:rowId xmlns:a16="http://schemas.microsoft.com/office/drawing/2014/main" val="3842728736"/>
                      </a:ext>
                    </a:extLst>
                  </a:tr>
                  <a:tr h="586994">
                    <a:tc>
                      <a:txBody>
                        <a:bodyPr/>
                        <a:lstStyle/>
                        <a:p>
                          <a:endParaRPr lang="en-US"/>
                        </a:p>
                      </a:txBody>
                      <a:tcPr>
                        <a:blipFill>
                          <a:blip r:embed="rId4"/>
                          <a:stretch>
                            <a:fillRect l="-86" t="-191667" r="-430" b="-130208"/>
                          </a:stretch>
                        </a:blipFill>
                      </a:tcPr>
                    </a:tc>
                    <a:extLst>
                      <a:ext uri="{0D108BD9-81ED-4DB2-BD59-A6C34878D82A}">
                        <a16:rowId xmlns:a16="http://schemas.microsoft.com/office/drawing/2014/main" val="1546678868"/>
                      </a:ext>
                    </a:extLst>
                  </a:tr>
                  <a:tr h="370840">
                    <a:tc>
                      <a:txBody>
                        <a:bodyPr/>
                        <a:lstStyle/>
                        <a:p>
                          <a:endParaRPr lang="en-US"/>
                        </a:p>
                      </a:txBody>
                      <a:tcPr>
                        <a:blipFill>
                          <a:blip r:embed="rId4"/>
                          <a:stretch>
                            <a:fillRect l="-86" t="-459016" r="-430" b="-104918"/>
                          </a:stretch>
                        </a:blipFill>
                      </a:tcPr>
                    </a:tc>
                    <a:extLst>
                      <a:ext uri="{0D108BD9-81ED-4DB2-BD59-A6C34878D82A}">
                        <a16:rowId xmlns:a16="http://schemas.microsoft.com/office/drawing/2014/main" val="4088670665"/>
                      </a:ext>
                    </a:extLst>
                  </a:tr>
                  <a:tr h="370840">
                    <a:tc>
                      <a:txBody>
                        <a:bodyPr/>
                        <a:lstStyle/>
                        <a:p>
                          <a:endParaRPr lang="en-US"/>
                        </a:p>
                      </a:txBody>
                      <a:tcPr>
                        <a:blipFill>
                          <a:blip r:embed="rId4"/>
                          <a:stretch>
                            <a:fillRect l="-86" t="-559016" r="-430" b="-4918"/>
                          </a:stretch>
                        </a:blipFill>
                      </a:tcPr>
                    </a:tc>
                    <a:extLst>
                      <a:ext uri="{0D108BD9-81ED-4DB2-BD59-A6C34878D82A}">
                        <a16:rowId xmlns:a16="http://schemas.microsoft.com/office/drawing/2014/main" val="3965717228"/>
                      </a:ext>
                    </a:extLst>
                  </a:tr>
                </a:tbl>
              </a:graphicData>
            </a:graphic>
          </p:graphicFrame>
        </mc:Fallback>
      </mc:AlternateContent>
    </p:spTree>
    <p:extLst>
      <p:ext uri="{BB962C8B-B14F-4D97-AF65-F5344CB8AC3E}">
        <p14:creationId xmlns:p14="http://schemas.microsoft.com/office/powerpoint/2010/main" val="665362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 </a:t>
            </a:r>
            <a:br>
              <a:rPr lang="en-US" dirty="0"/>
            </a:br>
            <a:br>
              <a:rPr lang="en-US" dirty="0"/>
            </a:br>
            <a:r>
              <a:rPr lang="en-US" sz="3200" dirty="0"/>
              <a:t>The Model Solar System</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139819-1AD4-4DCD-95F0-18D759EC04EA}"/>
                  </a:ext>
                </a:extLst>
              </p:cNvPr>
              <p:cNvSpPr txBox="1"/>
              <p:nvPr/>
            </p:nvSpPr>
            <p:spPr>
              <a:xfrm>
                <a:off x="2428669" y="4343400"/>
                <a:ext cx="7516442" cy="13700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the properties of the solar system and how they represent various physical constants, mathematics, and aspects of the Standard Model of physics. The purpose is to underline the many “conspicuous” properties of the solar system, which is assumed to have formed </a:t>
                </a:r>
                <a14:m>
                  <m:oMath xmlns:m="http://schemas.openxmlformats.org/officeDocument/2006/math">
                    <m:r>
                      <a:rPr lang="en-US" sz="1600" b="1" i="1" dirty="0" smtClean="0">
                        <a:latin typeface="Cambria Math" panose="02040503050406030204" pitchFamily="18" charset="0"/>
                      </a:rPr>
                      <m:t>𝟏𝟎𝟎</m:t>
                    </m:r>
                    <m:r>
                      <a:rPr lang="en-US" sz="1600" b="1" i="1" dirty="0" smtClean="0">
                        <a:latin typeface="Cambria Math" panose="02040503050406030204" pitchFamily="18" charset="0"/>
                      </a:rPr>
                      <m:t>%</m:t>
                    </m:r>
                  </m:oMath>
                </a14:m>
                <a:r>
                  <a:rPr lang="en-US" sz="1600" dirty="0"/>
                  <a:t> “naturally”.</a:t>
                </a:r>
              </a:p>
            </p:txBody>
          </p:sp>
        </mc:Choice>
        <mc:Fallback xmlns="">
          <p:sp>
            <p:nvSpPr>
              <p:cNvPr id="5" name="TextBox 4">
                <a:extLst>
                  <a:ext uri="{FF2B5EF4-FFF2-40B4-BE49-F238E27FC236}">
                    <a16:creationId xmlns:a16="http://schemas.microsoft.com/office/drawing/2014/main" id="{36139819-1AD4-4DCD-95F0-18D759EC04EA}"/>
                  </a:ext>
                </a:extLst>
              </p:cNvPr>
              <p:cNvSpPr txBox="1">
                <a:spLocks noRot="1" noChangeAspect="1" noMove="1" noResize="1" noEditPoints="1" noAdjustHandles="1" noChangeArrowheads="1" noChangeShapeType="1" noTextEdit="1"/>
              </p:cNvSpPr>
              <p:nvPr/>
            </p:nvSpPr>
            <p:spPr>
              <a:xfrm>
                <a:off x="2428669" y="4343400"/>
                <a:ext cx="7516442" cy="1370085"/>
              </a:xfrm>
              <a:prstGeom prst="rect">
                <a:avLst/>
              </a:prstGeom>
              <a:blipFill>
                <a:blip r:embed="rId2"/>
                <a:stretch>
                  <a:fillRect l="-406" t="-3125" r="-1703"/>
                </a:stretch>
              </a:blipFill>
            </p:spPr>
            <p:txBody>
              <a:bodyPr/>
              <a:lstStyle/>
              <a:p>
                <a:r>
                  <a:rPr lang="en-US">
                    <a:noFill/>
                  </a:rPr>
                  <a:t> </a:t>
                </a:r>
              </a:p>
            </p:txBody>
          </p:sp>
        </mc:Fallback>
      </mc:AlternateContent>
    </p:spTree>
    <p:extLst>
      <p:ext uri="{BB962C8B-B14F-4D97-AF65-F5344CB8AC3E}">
        <p14:creationId xmlns:p14="http://schemas.microsoft.com/office/powerpoint/2010/main" val="54301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Earth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inverse of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Earth: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𝟐𝟐𝟐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09865199"/>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Earth Avg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Earth is a </a:t>
                </a:r>
                <a:r>
                  <a:rPr lang="en-US" sz="1600" b="1" dirty="0"/>
                  <a:t>virtual representation</a:t>
                </a:r>
                <a:r>
                  <a:rPr lang="en-US" sz="1600" dirty="0"/>
                  <a:t> of the inverse of speed of light (</a:t>
                </a:r>
                <a14:m>
                  <m:oMath xmlns:m="http://schemas.openxmlformats.org/officeDocument/2006/math">
                    <m:f>
                      <m:fPr>
                        <m:type m:val="skw"/>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r>
                          <a:rPr lang="en-US" sz="1600" b="1" i="1" dirty="0">
                            <a:latin typeface="Cambria Math" panose="02040503050406030204" pitchFamily="18" charset="0"/>
                          </a:rPr>
                          <m:t>𝒄</m:t>
                        </m:r>
                      </m:den>
                    </m:f>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26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Inverse of Speed of Light (</a:t>
                          </a:r>
                          <a14:m>
                            <m:oMath xmlns:m="http://schemas.openxmlformats.org/officeDocument/2006/math">
                              <m:f>
                                <m:fPr>
                                  <m:type m:val="skw"/>
                                  <m:ctrlPr>
                                    <a:rPr lang="en-US" sz="1400"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𝒄</m:t>
                                  </m:r>
                                </m:den>
                              </m:f>
                            </m:oMath>
                          </a14:m>
                          <a:r>
                            <a:rPr lang="en-US" sz="1400" dirty="0"/>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skw"/>
                                    <m:ctrlPr>
                                      <a:rPr lang="en-US" sz="1600"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𝒄</m:t>
                                    </m:r>
                                  </m:den>
                                </m:f>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𝟐𝟐</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𝟗</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764423970"/>
                  </p:ext>
                </p:extLst>
              </p:nvPr>
            </p:nvGraphicFramePr>
            <p:xfrm>
              <a:off x="2943503" y="2400406"/>
              <a:ext cx="6475540" cy="74390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5"/>
                          <a:stretch>
                            <a:fillRect l="-94" t="-77049" r="-376" b="-301639"/>
                          </a:stretch>
                        </a:blipFill>
                      </a:tcPr>
                    </a:tc>
                    <a:extLst>
                      <a:ext uri="{0D108BD9-81ED-4DB2-BD59-A6C34878D82A}">
                        <a16:rowId xmlns:a16="http://schemas.microsoft.com/office/drawing/2014/main" val="3496991546"/>
                      </a:ext>
                    </a:extLst>
                  </a:tr>
                  <a:tr h="373063">
                    <a:tc>
                      <a:txBody>
                        <a:bodyPr/>
                        <a:lstStyle/>
                        <a:p>
                          <a:endParaRPr lang="en-US"/>
                        </a:p>
                      </a:txBody>
                      <a:tcPr>
                        <a:blipFill>
                          <a:blip r:embed="rId5"/>
                          <a:stretch>
                            <a:fillRect l="-94" t="-174194" r="-376" b="-196774"/>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718042BF-ACEB-4626-A7E7-C642C543ED3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https://en.wikipedia.org/wiki/Standard_Model</a:t>
            </a:r>
            <a:endParaRPr lang="en-US" sz="1200" dirty="0"/>
          </a:p>
        </p:txBody>
      </p:sp>
    </p:spTree>
    <p:extLst>
      <p:ext uri="{BB962C8B-B14F-4D97-AF65-F5344CB8AC3E}">
        <p14:creationId xmlns:p14="http://schemas.microsoft.com/office/powerpoint/2010/main" val="169426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Mars is equal to </a:t>
            </a:r>
            <a:r>
              <a:rPr lang="en-US" sz="1600" b="1" dirty="0"/>
              <a:t>both</a:t>
            </a:r>
            <a:r>
              <a:rPr lang="en-US" sz="1600" dirty="0"/>
              <a:t> the decimal and quantitative value for the inverse of the mass of the top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=6.9426×</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4012790138"/>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Mars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Mars is a </a:t>
            </a:r>
            <a:r>
              <a:rPr lang="en-US" sz="1600" b="1" dirty="0"/>
              <a:t>virtual representation</a:t>
            </a:r>
            <a:r>
              <a:rPr lang="en-US" sz="1600" dirty="0"/>
              <a:t> of the inverse of the mass of the top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6.9250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𝟒𝟒𝟑𝟕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211692736"/>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Top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https://en.wikipedia.org/wiki/Top_quark</a:t>
            </a:r>
            <a:endParaRPr lang="en-US" sz="1200" dirty="0"/>
          </a:p>
        </p:txBody>
      </p:sp>
    </p:spTree>
    <p:extLst>
      <p:ext uri="{BB962C8B-B14F-4D97-AF65-F5344CB8AC3E}">
        <p14:creationId xmlns:p14="http://schemas.microsoft.com/office/powerpoint/2010/main" val="4688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object radius and circumference information for </a:t>
                </a:r>
                <a14:m>
                  <m:oMath xmlns:m="http://schemas.openxmlformats.org/officeDocument/2006/math">
                    <m:r>
                      <a:rPr lang="en-US" sz="1600" b="1" i="1" dirty="0" smtClean="0">
                        <a:latin typeface="Cambria Math" panose="02040503050406030204" pitchFamily="18" charset="0"/>
                      </a:rPr>
                      <m:t>𝟗</m:t>
                    </m:r>
                  </m:oMath>
                </a14:m>
                <a:r>
                  <a:rPr lang="en-US" sz="1600" dirty="0"/>
                  <a:t> of the planets/dwarf planets of the solar system. All units are displayed in ants. Values rounded within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37084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𝟗𝟕𝟑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𝟗𝟏𝟐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𝟗𝟗𝟎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𝟑𝟒𝟑</m:t>
                                </m:r>
                              </m:oMath>
                            </m:oMathPara>
                          </a14:m>
                          <a:endParaRPr kumimoji="0" lang="en-US" sz="1400" b="1" i="0" u="none" strike="noStrike" kern="1200" cap="none" spc="0" normalizeH="0" baseline="0" noProof="0" dirty="0">
                            <a:ln>
                              <a:noFill/>
                            </a:ln>
                            <a:solidFill>
                              <a:srgbClr val="465562"/>
                            </a:solidFill>
                            <a:effectLst/>
                            <a:uLnTx/>
                            <a:uFillTx/>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𝟖𝟔𝟎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𝟗𝟓𝟖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𝟕𝟖𝟐</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𝟐𝟔𝟗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𝟔𝟓𝟖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𝟏𝟎𝟒</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𝟕𝟔𝟗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𝟒𝟐𝟓</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𝟓𝟑𝟏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𝟏𝟎𝟎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chemeClr val="accent2">
                                        <a:lumMod val="50000"/>
                                      </a:schemeClr>
                                    </a:solidFill>
                                    <a:effectLst/>
                                    <a:uLnTx/>
                                    <a:uFillTx/>
                                    <a:latin typeface="Cambria Math" panose="02040503050406030204" pitchFamily="18" charset="0"/>
                                    <a:ea typeface="+mn-ea"/>
                                    <a:cs typeface="+mn-cs"/>
                                  </a:rPr>
                                  <m:t>𝟎𝟎𝟎</m:t>
                                </m:r>
                              </m:oMath>
                            </m:oMathPara>
                          </a14:m>
                          <a:endParaRPr kumimoji="0" lang="en-US" sz="1400" b="1" i="0" u="none" strike="noStrike" kern="1200" cap="none" spc="0" normalizeH="0" baseline="0" noProof="0" dirty="0">
                            <a:ln>
                              <a:noFill/>
                            </a:ln>
                            <a:solidFill>
                              <a:schemeClr val="accent2">
                                <a:lumMod val="50000"/>
                              </a:schemeClr>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𝟓𝟒𝟖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𝟑𝟎𝟕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𝟖𝟓𝟒</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𝟔𝟑𝟎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𝟖𝟎𝟑</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𝟑𝟓𝟗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𝟒𝟒𝟎</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𝟎𝟗𝟓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𝟒𝟔𝟎</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𝟑𝟏𝟕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𝟐𝟑𝟏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𝟕𝟒𝟔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𝟎𝟑𝟐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𝟖𝟖𝟑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𝟕𝟖𝟓</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𝟎𝟔𝟐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𝟓𝟕𝟏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𝟒𝟐𝟗</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𝟏𝟖𝟏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𝟖𝟏𝟖</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𝟕𝟕𝟗</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𝟔𝟒𝟐</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𝟏𝟔𝟑</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𝟏𝟐𝟔</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𝟕𝟕𝟔</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4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𝟔𝟔𝟕</m:t>
                                </m:r>
                              </m:oMath>
                            </m:oMathPara>
                          </a14:m>
                          <a:endParaRPr kumimoji="0" lang="en-US" sz="14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1115508276"/>
                  </p:ext>
                </p:extLst>
              </p:nvPr>
            </p:nvGraphicFramePr>
            <p:xfrm>
              <a:off x="2132012" y="2392680"/>
              <a:ext cx="9228687" cy="3855720"/>
            </p:xfrm>
            <a:graphic>
              <a:graphicData uri="http://schemas.openxmlformats.org/drawingml/2006/table">
                <a:tbl>
                  <a:tblPr firstRow="1" bandRow="1">
                    <a:tableStyleId>{073A0DAA-6AF3-43AB-8588-CEC1D06C72B9}</a:tableStyleId>
                  </a:tblPr>
                  <a:tblGrid>
                    <a:gridCol w="1857439">
                      <a:extLst>
                        <a:ext uri="{9D8B030D-6E8A-4147-A177-3AD203B41FA5}">
                          <a16:colId xmlns:a16="http://schemas.microsoft.com/office/drawing/2014/main" val="647043331"/>
                        </a:ext>
                      </a:extLst>
                    </a:gridCol>
                    <a:gridCol w="1842812">
                      <a:extLst>
                        <a:ext uri="{9D8B030D-6E8A-4147-A177-3AD203B41FA5}">
                          <a16:colId xmlns:a16="http://schemas.microsoft.com/office/drawing/2014/main" val="942920816"/>
                        </a:ext>
                      </a:extLst>
                    </a:gridCol>
                    <a:gridCol w="1842812">
                      <a:extLst>
                        <a:ext uri="{9D8B030D-6E8A-4147-A177-3AD203B41FA5}">
                          <a16:colId xmlns:a16="http://schemas.microsoft.com/office/drawing/2014/main" val="2089465188"/>
                        </a:ext>
                      </a:extLst>
                    </a:gridCol>
                    <a:gridCol w="1842812">
                      <a:extLst>
                        <a:ext uri="{9D8B030D-6E8A-4147-A177-3AD203B41FA5}">
                          <a16:colId xmlns:a16="http://schemas.microsoft.com/office/drawing/2014/main" val="2886636609"/>
                        </a:ext>
                      </a:extLst>
                    </a:gridCol>
                    <a:gridCol w="1842812">
                      <a:extLst>
                        <a:ext uri="{9D8B030D-6E8A-4147-A177-3AD203B41FA5}">
                          <a16:colId xmlns:a16="http://schemas.microsoft.com/office/drawing/2014/main" val="1707445027"/>
                        </a:ext>
                      </a:extLst>
                    </a:gridCol>
                  </a:tblGrid>
                  <a:tr h="518160">
                    <a:tc>
                      <a:txBody>
                        <a:bodyPr/>
                        <a:lstStyle/>
                        <a:p>
                          <a:r>
                            <a:rPr lang="en-US" sz="1400" dirty="0"/>
                            <a:t>Planet</a:t>
                          </a:r>
                        </a:p>
                      </a:txBody>
                      <a:tcPr/>
                    </a:tc>
                    <a:tc>
                      <a:txBody>
                        <a:bodyPr/>
                        <a:lstStyle/>
                        <a:p>
                          <a:r>
                            <a:rPr lang="en-US" sz="1400" dirty="0"/>
                            <a:t>Equatorial Circumference</a:t>
                          </a:r>
                        </a:p>
                      </a:txBody>
                      <a:tcPr/>
                    </a:tc>
                    <a:tc>
                      <a:txBody>
                        <a:bodyPr/>
                        <a:lstStyle/>
                        <a:p>
                          <a:r>
                            <a:rPr lang="en-US" sz="1400" dirty="0"/>
                            <a:t>Equatorial Radius</a:t>
                          </a:r>
                        </a:p>
                      </a:txBody>
                      <a:tcPr/>
                    </a:tc>
                    <a:tc>
                      <a:txBody>
                        <a:bodyPr/>
                        <a:lstStyle/>
                        <a:p>
                          <a:r>
                            <a:rPr lang="en-US" sz="1400" dirty="0"/>
                            <a:t>Polar Circumference*</a:t>
                          </a:r>
                        </a:p>
                      </a:txBody>
                      <a:tcPr/>
                    </a:tc>
                    <a:tc>
                      <a:txBody>
                        <a:bodyPr/>
                        <a:lstStyle/>
                        <a:p>
                          <a:r>
                            <a:rPr lang="en-US" sz="1400" dirty="0"/>
                            <a:t>Polar </a:t>
                          </a:r>
                        </a:p>
                        <a:p>
                          <a:r>
                            <a:rPr lang="en-US" sz="1400" dirty="0"/>
                            <a:t>Radius*</a:t>
                          </a:r>
                        </a:p>
                      </a:txBody>
                      <a:tcPr/>
                    </a:tc>
                    <a:extLst>
                      <a:ext uri="{0D108BD9-81ED-4DB2-BD59-A6C34878D82A}">
                        <a16:rowId xmlns:a16="http://schemas.microsoft.com/office/drawing/2014/main" val="1745595342"/>
                      </a:ext>
                    </a:extLst>
                  </a:tr>
                  <a:tr h="370840">
                    <a:tc>
                      <a:txBody>
                        <a:bodyPr/>
                        <a:lstStyle/>
                        <a:p>
                          <a:r>
                            <a:rPr lang="en-US" sz="1400" b="1" dirty="0"/>
                            <a:t>Mercury</a:t>
                          </a:r>
                        </a:p>
                      </a:txBody>
                      <a:tcPr/>
                    </a:tc>
                    <a:tc>
                      <a:txBody>
                        <a:bodyPr/>
                        <a:lstStyle/>
                        <a:p>
                          <a:endParaRPr lang="en-US"/>
                        </a:p>
                      </a:txBody>
                      <a:tcPr>
                        <a:blipFill>
                          <a:blip r:embed="rId3"/>
                          <a:stretch>
                            <a:fillRect l="-101325" t="-140984" r="-301987" b="-803279"/>
                          </a:stretch>
                        </a:blipFill>
                      </a:tcPr>
                    </a:tc>
                    <a:tc>
                      <a:txBody>
                        <a:bodyPr/>
                        <a:lstStyle/>
                        <a:p>
                          <a:endParaRPr lang="en-US"/>
                        </a:p>
                      </a:txBody>
                      <a:tcPr>
                        <a:blipFill>
                          <a:blip r:embed="rId3"/>
                          <a:stretch>
                            <a:fillRect l="-200660" t="-140984" r="-200990" b="-803279"/>
                          </a:stretch>
                        </a:blipFill>
                      </a:tcPr>
                    </a:tc>
                    <a:tc>
                      <a:txBody>
                        <a:bodyPr/>
                        <a:lstStyle/>
                        <a:p>
                          <a:endParaRPr lang="en-US"/>
                        </a:p>
                      </a:txBody>
                      <a:tcPr>
                        <a:blipFill>
                          <a:blip r:embed="rId3"/>
                          <a:stretch>
                            <a:fillRect l="-301656" t="-140984" r="-101656" b="-803279"/>
                          </a:stretch>
                        </a:blipFill>
                      </a:tcPr>
                    </a:tc>
                    <a:tc>
                      <a:txBody>
                        <a:bodyPr/>
                        <a:lstStyle/>
                        <a:p>
                          <a:endParaRPr lang="en-US"/>
                        </a:p>
                      </a:txBody>
                      <a:tcPr>
                        <a:blipFill>
                          <a:blip r:embed="rId3"/>
                          <a:stretch>
                            <a:fillRect l="-400330" t="-140984" r="-1320" b="-803279"/>
                          </a:stretch>
                        </a:blipFill>
                      </a:tcPr>
                    </a:tc>
                    <a:extLst>
                      <a:ext uri="{0D108BD9-81ED-4DB2-BD59-A6C34878D82A}">
                        <a16:rowId xmlns:a16="http://schemas.microsoft.com/office/drawing/2014/main" val="2707817830"/>
                      </a:ext>
                    </a:extLst>
                  </a:tr>
                  <a:tr h="370840">
                    <a:tc>
                      <a:txBody>
                        <a:bodyPr/>
                        <a:lstStyle/>
                        <a:p>
                          <a:r>
                            <a:rPr lang="en-US" sz="1400" b="1" dirty="0"/>
                            <a:t>Venus</a:t>
                          </a:r>
                        </a:p>
                      </a:txBody>
                      <a:tcPr/>
                    </a:tc>
                    <a:tc>
                      <a:txBody>
                        <a:bodyPr/>
                        <a:lstStyle/>
                        <a:p>
                          <a:endParaRPr lang="en-US"/>
                        </a:p>
                      </a:txBody>
                      <a:tcPr>
                        <a:blipFill>
                          <a:blip r:embed="rId3"/>
                          <a:stretch>
                            <a:fillRect l="-101325" t="-240984" r="-301987" b="-703279"/>
                          </a:stretch>
                        </a:blipFill>
                      </a:tcPr>
                    </a:tc>
                    <a:tc>
                      <a:txBody>
                        <a:bodyPr/>
                        <a:lstStyle/>
                        <a:p>
                          <a:endParaRPr lang="en-US"/>
                        </a:p>
                      </a:txBody>
                      <a:tcPr>
                        <a:blipFill>
                          <a:blip r:embed="rId3"/>
                          <a:stretch>
                            <a:fillRect l="-200660" t="-240984" r="-200990" b="-703279"/>
                          </a:stretch>
                        </a:blipFill>
                      </a:tcPr>
                    </a:tc>
                    <a:tc>
                      <a:txBody>
                        <a:bodyPr/>
                        <a:lstStyle/>
                        <a:p>
                          <a:endParaRPr lang="en-US"/>
                        </a:p>
                      </a:txBody>
                      <a:tcPr>
                        <a:blipFill>
                          <a:blip r:embed="rId3"/>
                          <a:stretch>
                            <a:fillRect l="-301656" t="-240984" r="-101656" b="-703279"/>
                          </a:stretch>
                        </a:blipFill>
                      </a:tcPr>
                    </a:tc>
                    <a:tc>
                      <a:txBody>
                        <a:bodyPr/>
                        <a:lstStyle/>
                        <a:p>
                          <a:endParaRPr lang="en-US"/>
                        </a:p>
                      </a:txBody>
                      <a:tcPr>
                        <a:blipFill>
                          <a:blip r:embed="rId3"/>
                          <a:stretch>
                            <a:fillRect l="-400330" t="-240984" r="-1320" b="-703279"/>
                          </a:stretch>
                        </a:blipFill>
                      </a:tcPr>
                    </a:tc>
                    <a:extLst>
                      <a:ext uri="{0D108BD9-81ED-4DB2-BD59-A6C34878D82A}">
                        <a16:rowId xmlns:a16="http://schemas.microsoft.com/office/drawing/2014/main" val="2747536387"/>
                      </a:ext>
                    </a:extLst>
                  </a:tr>
                  <a:tr h="370840">
                    <a:tc>
                      <a:txBody>
                        <a:bodyPr/>
                        <a:lstStyle/>
                        <a:p>
                          <a:r>
                            <a:rPr lang="en-US" sz="1400" b="1" dirty="0"/>
                            <a:t>Earth</a:t>
                          </a:r>
                        </a:p>
                      </a:txBody>
                      <a:tcPr/>
                    </a:tc>
                    <a:tc>
                      <a:txBody>
                        <a:bodyPr/>
                        <a:lstStyle/>
                        <a:p>
                          <a:endParaRPr lang="en-US"/>
                        </a:p>
                      </a:txBody>
                      <a:tcPr>
                        <a:blipFill>
                          <a:blip r:embed="rId3"/>
                          <a:stretch>
                            <a:fillRect l="-101325" t="-340984" r="-301987" b="-603279"/>
                          </a:stretch>
                        </a:blipFill>
                      </a:tcPr>
                    </a:tc>
                    <a:tc>
                      <a:txBody>
                        <a:bodyPr/>
                        <a:lstStyle/>
                        <a:p>
                          <a:endParaRPr lang="en-US"/>
                        </a:p>
                      </a:txBody>
                      <a:tcPr>
                        <a:blipFill>
                          <a:blip r:embed="rId3"/>
                          <a:stretch>
                            <a:fillRect l="-200660" t="-340984" r="-200990" b="-603279"/>
                          </a:stretch>
                        </a:blipFill>
                      </a:tcPr>
                    </a:tc>
                    <a:tc>
                      <a:txBody>
                        <a:bodyPr/>
                        <a:lstStyle/>
                        <a:p>
                          <a:endParaRPr lang="en-US"/>
                        </a:p>
                      </a:txBody>
                      <a:tcPr>
                        <a:blipFill>
                          <a:blip r:embed="rId3"/>
                          <a:stretch>
                            <a:fillRect l="-301656" t="-340984" r="-101656" b="-603279"/>
                          </a:stretch>
                        </a:blipFill>
                      </a:tcPr>
                    </a:tc>
                    <a:tc>
                      <a:txBody>
                        <a:bodyPr/>
                        <a:lstStyle/>
                        <a:p>
                          <a:endParaRPr lang="en-US"/>
                        </a:p>
                      </a:txBody>
                      <a:tcPr>
                        <a:blipFill>
                          <a:blip r:embed="rId3"/>
                          <a:stretch>
                            <a:fillRect l="-400330" t="-340984" r="-1320" b="-603279"/>
                          </a:stretch>
                        </a:blipFill>
                      </a:tcPr>
                    </a:tc>
                    <a:extLst>
                      <a:ext uri="{0D108BD9-81ED-4DB2-BD59-A6C34878D82A}">
                        <a16:rowId xmlns:a16="http://schemas.microsoft.com/office/drawing/2014/main" val="2755664869"/>
                      </a:ext>
                    </a:extLst>
                  </a:tr>
                  <a:tr h="370840">
                    <a:tc>
                      <a:txBody>
                        <a:bodyPr/>
                        <a:lstStyle/>
                        <a:p>
                          <a:r>
                            <a:rPr lang="en-US" sz="1400" b="1" dirty="0"/>
                            <a:t>Mars</a:t>
                          </a:r>
                        </a:p>
                      </a:txBody>
                      <a:tcPr/>
                    </a:tc>
                    <a:tc>
                      <a:txBody>
                        <a:bodyPr/>
                        <a:lstStyle/>
                        <a:p>
                          <a:endParaRPr lang="en-US"/>
                        </a:p>
                      </a:txBody>
                      <a:tcPr>
                        <a:blipFill>
                          <a:blip r:embed="rId3"/>
                          <a:stretch>
                            <a:fillRect l="-101325" t="-440984" r="-301987" b="-503279"/>
                          </a:stretch>
                        </a:blipFill>
                      </a:tcPr>
                    </a:tc>
                    <a:tc>
                      <a:txBody>
                        <a:bodyPr/>
                        <a:lstStyle/>
                        <a:p>
                          <a:endParaRPr lang="en-US"/>
                        </a:p>
                      </a:txBody>
                      <a:tcPr>
                        <a:blipFill>
                          <a:blip r:embed="rId3"/>
                          <a:stretch>
                            <a:fillRect l="-200660" t="-440984" r="-200990" b="-503279"/>
                          </a:stretch>
                        </a:blipFill>
                      </a:tcPr>
                    </a:tc>
                    <a:tc>
                      <a:txBody>
                        <a:bodyPr/>
                        <a:lstStyle/>
                        <a:p>
                          <a:endParaRPr lang="en-US"/>
                        </a:p>
                      </a:txBody>
                      <a:tcPr>
                        <a:blipFill>
                          <a:blip r:embed="rId3"/>
                          <a:stretch>
                            <a:fillRect l="-301656" t="-440984" r="-101656" b="-503279"/>
                          </a:stretch>
                        </a:blipFill>
                      </a:tcPr>
                    </a:tc>
                    <a:tc>
                      <a:txBody>
                        <a:bodyPr/>
                        <a:lstStyle/>
                        <a:p>
                          <a:endParaRPr lang="en-US"/>
                        </a:p>
                      </a:txBody>
                      <a:tcPr>
                        <a:blipFill>
                          <a:blip r:embed="rId3"/>
                          <a:stretch>
                            <a:fillRect l="-400330" t="-440984" r="-1320" b="-503279"/>
                          </a:stretch>
                        </a:blipFill>
                      </a:tcPr>
                    </a:tc>
                    <a:extLst>
                      <a:ext uri="{0D108BD9-81ED-4DB2-BD59-A6C34878D82A}">
                        <a16:rowId xmlns:a16="http://schemas.microsoft.com/office/drawing/2014/main" val="1276875488"/>
                      </a:ext>
                    </a:extLst>
                  </a:tr>
                  <a:tr h="370840">
                    <a:tc>
                      <a:txBody>
                        <a:bodyPr/>
                        <a:lstStyle/>
                        <a:p>
                          <a:r>
                            <a:rPr lang="en-US" sz="1400" b="1" dirty="0"/>
                            <a:t>Jupiter</a:t>
                          </a:r>
                        </a:p>
                      </a:txBody>
                      <a:tcPr/>
                    </a:tc>
                    <a:tc>
                      <a:txBody>
                        <a:bodyPr/>
                        <a:lstStyle/>
                        <a:p>
                          <a:endParaRPr lang="en-US"/>
                        </a:p>
                      </a:txBody>
                      <a:tcPr>
                        <a:blipFill>
                          <a:blip r:embed="rId3"/>
                          <a:stretch>
                            <a:fillRect l="-101325" t="-550000" r="-301987" b="-411667"/>
                          </a:stretch>
                        </a:blipFill>
                      </a:tcPr>
                    </a:tc>
                    <a:tc>
                      <a:txBody>
                        <a:bodyPr/>
                        <a:lstStyle/>
                        <a:p>
                          <a:endParaRPr lang="en-US"/>
                        </a:p>
                      </a:txBody>
                      <a:tcPr>
                        <a:blipFill>
                          <a:blip r:embed="rId3"/>
                          <a:stretch>
                            <a:fillRect l="-200660" t="-550000" r="-200990" b="-411667"/>
                          </a:stretch>
                        </a:blipFill>
                      </a:tcPr>
                    </a:tc>
                    <a:tc>
                      <a:txBody>
                        <a:bodyPr/>
                        <a:lstStyle/>
                        <a:p>
                          <a:endParaRPr lang="en-US"/>
                        </a:p>
                      </a:txBody>
                      <a:tcPr>
                        <a:blipFill>
                          <a:blip r:embed="rId3"/>
                          <a:stretch>
                            <a:fillRect l="-301656" t="-550000" r="-101656" b="-411667"/>
                          </a:stretch>
                        </a:blipFill>
                      </a:tcPr>
                    </a:tc>
                    <a:tc>
                      <a:txBody>
                        <a:bodyPr/>
                        <a:lstStyle/>
                        <a:p>
                          <a:endParaRPr lang="en-US"/>
                        </a:p>
                      </a:txBody>
                      <a:tcPr>
                        <a:blipFill>
                          <a:blip r:embed="rId3"/>
                          <a:stretch>
                            <a:fillRect l="-400330" t="-550000" r="-1320" b="-411667"/>
                          </a:stretch>
                        </a:blipFill>
                      </a:tcPr>
                    </a:tc>
                    <a:extLst>
                      <a:ext uri="{0D108BD9-81ED-4DB2-BD59-A6C34878D82A}">
                        <a16:rowId xmlns:a16="http://schemas.microsoft.com/office/drawing/2014/main" val="212688943"/>
                      </a:ext>
                    </a:extLst>
                  </a:tr>
                  <a:tr h="370840">
                    <a:tc>
                      <a:txBody>
                        <a:bodyPr/>
                        <a:lstStyle/>
                        <a:p>
                          <a:r>
                            <a:rPr lang="en-US" sz="1400" b="1" dirty="0"/>
                            <a:t>Saturn</a:t>
                          </a:r>
                        </a:p>
                      </a:txBody>
                      <a:tcPr/>
                    </a:tc>
                    <a:tc>
                      <a:txBody>
                        <a:bodyPr/>
                        <a:lstStyle/>
                        <a:p>
                          <a:endParaRPr lang="en-US"/>
                        </a:p>
                      </a:txBody>
                      <a:tcPr>
                        <a:blipFill>
                          <a:blip r:embed="rId3"/>
                          <a:stretch>
                            <a:fillRect l="-101325" t="-639344" r="-301987" b="-304918"/>
                          </a:stretch>
                        </a:blipFill>
                      </a:tcPr>
                    </a:tc>
                    <a:tc>
                      <a:txBody>
                        <a:bodyPr/>
                        <a:lstStyle/>
                        <a:p>
                          <a:endParaRPr lang="en-US"/>
                        </a:p>
                      </a:txBody>
                      <a:tcPr>
                        <a:blipFill>
                          <a:blip r:embed="rId3"/>
                          <a:stretch>
                            <a:fillRect l="-200660" t="-639344" r="-200990" b="-304918"/>
                          </a:stretch>
                        </a:blipFill>
                      </a:tcPr>
                    </a:tc>
                    <a:tc>
                      <a:txBody>
                        <a:bodyPr/>
                        <a:lstStyle/>
                        <a:p>
                          <a:endParaRPr lang="en-US"/>
                        </a:p>
                      </a:txBody>
                      <a:tcPr>
                        <a:blipFill>
                          <a:blip r:embed="rId3"/>
                          <a:stretch>
                            <a:fillRect l="-301656" t="-639344" r="-101656" b="-304918"/>
                          </a:stretch>
                        </a:blipFill>
                      </a:tcPr>
                    </a:tc>
                    <a:tc>
                      <a:txBody>
                        <a:bodyPr/>
                        <a:lstStyle/>
                        <a:p>
                          <a:endParaRPr lang="en-US"/>
                        </a:p>
                      </a:txBody>
                      <a:tcPr>
                        <a:blipFill>
                          <a:blip r:embed="rId3"/>
                          <a:stretch>
                            <a:fillRect l="-400330" t="-639344" r="-1320" b="-304918"/>
                          </a:stretch>
                        </a:blipFill>
                      </a:tcPr>
                    </a:tc>
                    <a:extLst>
                      <a:ext uri="{0D108BD9-81ED-4DB2-BD59-A6C34878D82A}">
                        <a16:rowId xmlns:a16="http://schemas.microsoft.com/office/drawing/2014/main" val="661485940"/>
                      </a:ext>
                    </a:extLst>
                  </a:tr>
                  <a:tr h="370840">
                    <a:tc>
                      <a:txBody>
                        <a:bodyPr/>
                        <a:lstStyle/>
                        <a:p>
                          <a:r>
                            <a:rPr lang="en-US" sz="1400" b="1" dirty="0"/>
                            <a:t>Uranus</a:t>
                          </a:r>
                        </a:p>
                      </a:txBody>
                      <a:tcPr/>
                    </a:tc>
                    <a:tc>
                      <a:txBody>
                        <a:bodyPr/>
                        <a:lstStyle/>
                        <a:p>
                          <a:endParaRPr lang="en-US"/>
                        </a:p>
                      </a:txBody>
                      <a:tcPr>
                        <a:blipFill>
                          <a:blip r:embed="rId3"/>
                          <a:stretch>
                            <a:fillRect l="-101325" t="-739344" r="-301987" b="-204918"/>
                          </a:stretch>
                        </a:blipFill>
                      </a:tcPr>
                    </a:tc>
                    <a:tc>
                      <a:txBody>
                        <a:bodyPr/>
                        <a:lstStyle/>
                        <a:p>
                          <a:endParaRPr lang="en-US"/>
                        </a:p>
                      </a:txBody>
                      <a:tcPr>
                        <a:blipFill>
                          <a:blip r:embed="rId3"/>
                          <a:stretch>
                            <a:fillRect l="-200660" t="-739344" r="-200990" b="-204918"/>
                          </a:stretch>
                        </a:blipFill>
                      </a:tcPr>
                    </a:tc>
                    <a:tc>
                      <a:txBody>
                        <a:bodyPr/>
                        <a:lstStyle/>
                        <a:p>
                          <a:endParaRPr lang="en-US"/>
                        </a:p>
                      </a:txBody>
                      <a:tcPr>
                        <a:blipFill>
                          <a:blip r:embed="rId3"/>
                          <a:stretch>
                            <a:fillRect l="-301656" t="-739344" r="-101656" b="-204918"/>
                          </a:stretch>
                        </a:blipFill>
                      </a:tcPr>
                    </a:tc>
                    <a:tc>
                      <a:txBody>
                        <a:bodyPr/>
                        <a:lstStyle/>
                        <a:p>
                          <a:endParaRPr lang="en-US"/>
                        </a:p>
                      </a:txBody>
                      <a:tcPr>
                        <a:blipFill>
                          <a:blip r:embed="rId3"/>
                          <a:stretch>
                            <a:fillRect l="-400330" t="-739344" r="-1320" b="-204918"/>
                          </a:stretch>
                        </a:blipFill>
                      </a:tcPr>
                    </a:tc>
                    <a:extLst>
                      <a:ext uri="{0D108BD9-81ED-4DB2-BD59-A6C34878D82A}">
                        <a16:rowId xmlns:a16="http://schemas.microsoft.com/office/drawing/2014/main" val="3897177790"/>
                      </a:ext>
                    </a:extLst>
                  </a:tr>
                  <a:tr h="370840">
                    <a:tc>
                      <a:txBody>
                        <a:bodyPr/>
                        <a:lstStyle/>
                        <a:p>
                          <a:r>
                            <a:rPr lang="en-US" sz="1400" b="1" dirty="0"/>
                            <a:t>Neptune</a:t>
                          </a:r>
                        </a:p>
                      </a:txBody>
                      <a:tcPr/>
                    </a:tc>
                    <a:tc>
                      <a:txBody>
                        <a:bodyPr/>
                        <a:lstStyle/>
                        <a:p>
                          <a:endParaRPr lang="en-US"/>
                        </a:p>
                      </a:txBody>
                      <a:tcPr>
                        <a:blipFill>
                          <a:blip r:embed="rId3"/>
                          <a:stretch>
                            <a:fillRect l="-101325" t="-839344" r="-301987" b="-104918"/>
                          </a:stretch>
                        </a:blipFill>
                      </a:tcPr>
                    </a:tc>
                    <a:tc>
                      <a:txBody>
                        <a:bodyPr/>
                        <a:lstStyle/>
                        <a:p>
                          <a:endParaRPr lang="en-US"/>
                        </a:p>
                      </a:txBody>
                      <a:tcPr>
                        <a:blipFill>
                          <a:blip r:embed="rId3"/>
                          <a:stretch>
                            <a:fillRect l="-200660" t="-839344" r="-200990" b="-104918"/>
                          </a:stretch>
                        </a:blipFill>
                      </a:tcPr>
                    </a:tc>
                    <a:tc>
                      <a:txBody>
                        <a:bodyPr/>
                        <a:lstStyle/>
                        <a:p>
                          <a:endParaRPr lang="en-US"/>
                        </a:p>
                      </a:txBody>
                      <a:tcPr>
                        <a:blipFill>
                          <a:blip r:embed="rId3"/>
                          <a:stretch>
                            <a:fillRect l="-301656" t="-839344" r="-101656" b="-104918"/>
                          </a:stretch>
                        </a:blipFill>
                      </a:tcPr>
                    </a:tc>
                    <a:tc>
                      <a:txBody>
                        <a:bodyPr/>
                        <a:lstStyle/>
                        <a:p>
                          <a:endParaRPr lang="en-US"/>
                        </a:p>
                      </a:txBody>
                      <a:tcPr>
                        <a:blipFill>
                          <a:blip r:embed="rId3"/>
                          <a:stretch>
                            <a:fillRect l="-400330" t="-839344" r="-1320" b="-104918"/>
                          </a:stretch>
                        </a:blipFill>
                      </a:tcPr>
                    </a:tc>
                    <a:extLst>
                      <a:ext uri="{0D108BD9-81ED-4DB2-BD59-A6C34878D82A}">
                        <a16:rowId xmlns:a16="http://schemas.microsoft.com/office/drawing/2014/main" val="415698550"/>
                      </a:ext>
                    </a:extLst>
                  </a:tr>
                  <a:tr h="370840">
                    <a:tc>
                      <a:txBody>
                        <a:bodyPr/>
                        <a:lstStyle/>
                        <a:p>
                          <a:r>
                            <a:rPr lang="en-US" sz="1400" b="1" dirty="0"/>
                            <a:t>Pluto (dwarf planet)</a:t>
                          </a:r>
                        </a:p>
                      </a:txBody>
                      <a:tcPr/>
                    </a:tc>
                    <a:tc>
                      <a:txBody>
                        <a:bodyPr/>
                        <a:lstStyle/>
                        <a:p>
                          <a:endParaRPr lang="en-US"/>
                        </a:p>
                      </a:txBody>
                      <a:tcPr>
                        <a:blipFill>
                          <a:blip r:embed="rId3"/>
                          <a:stretch>
                            <a:fillRect l="-101325" t="-939344" r="-301987" b="-4918"/>
                          </a:stretch>
                        </a:blipFill>
                      </a:tcPr>
                    </a:tc>
                    <a:tc>
                      <a:txBody>
                        <a:bodyPr/>
                        <a:lstStyle/>
                        <a:p>
                          <a:endParaRPr lang="en-US"/>
                        </a:p>
                      </a:txBody>
                      <a:tcPr>
                        <a:blipFill>
                          <a:blip r:embed="rId3"/>
                          <a:stretch>
                            <a:fillRect l="-200660" t="-939344" r="-200990" b="-4918"/>
                          </a:stretch>
                        </a:blipFill>
                      </a:tcPr>
                    </a:tc>
                    <a:tc>
                      <a:txBody>
                        <a:bodyPr/>
                        <a:lstStyle/>
                        <a:p>
                          <a:endParaRPr lang="en-US"/>
                        </a:p>
                      </a:txBody>
                      <a:tcPr>
                        <a:blipFill>
                          <a:blip r:embed="rId3"/>
                          <a:stretch>
                            <a:fillRect l="-301656" t="-939344" r="-101656" b="-4918"/>
                          </a:stretch>
                        </a:blipFill>
                      </a:tcPr>
                    </a:tc>
                    <a:tc>
                      <a:txBody>
                        <a:bodyPr/>
                        <a:lstStyle/>
                        <a:p>
                          <a:endParaRPr lang="en-US"/>
                        </a:p>
                      </a:txBody>
                      <a:tcPr>
                        <a:blipFill>
                          <a:blip r:embed="rId3"/>
                          <a:stretch>
                            <a:fillRect l="-400330" t="-939344" r="-1320" b="-4918"/>
                          </a:stretch>
                        </a:blipFill>
                      </a:tcPr>
                    </a:tc>
                    <a:extLst>
                      <a:ext uri="{0D108BD9-81ED-4DB2-BD59-A6C34878D82A}">
                        <a16:rowId xmlns:a16="http://schemas.microsoft.com/office/drawing/2014/main" val="3289932342"/>
                      </a:ext>
                    </a:extLst>
                  </a:tr>
                </a:tbl>
              </a:graphicData>
            </a:graphic>
          </p:graphicFrame>
        </mc:Fallback>
      </mc:AlternateContent>
      <p:sp>
        <p:nvSpPr>
          <p:cNvPr id="3" name="TextBox 2">
            <a:extLst>
              <a:ext uri="{FF2B5EF4-FFF2-40B4-BE49-F238E27FC236}">
                <a16:creationId xmlns:a16="http://schemas.microsoft.com/office/drawing/2014/main" id="{2EE5776E-3845-4391-B7F2-D914238EDC76}"/>
              </a:ext>
            </a:extLst>
          </p:cNvPr>
          <p:cNvSpPr txBox="1"/>
          <p:nvPr/>
        </p:nvSpPr>
        <p:spPr>
          <a:xfrm>
            <a:off x="1563271" y="6400800"/>
            <a:ext cx="4685065" cy="307777"/>
          </a:xfrm>
          <a:prstGeom prst="rect">
            <a:avLst/>
          </a:prstGeom>
          <a:noFill/>
        </p:spPr>
        <p:txBody>
          <a:bodyPr wrap="none" rtlCol="0">
            <a:spAutoFit/>
          </a:bodyPr>
          <a:lstStyle/>
          <a:p>
            <a:r>
              <a:rPr lang="en-US" sz="1400" dirty="0"/>
              <a:t>*Represents the </a:t>
            </a:r>
            <a:r>
              <a:rPr lang="en-US" sz="1400" i="1" dirty="0"/>
              <a:t>virtual</a:t>
            </a:r>
            <a:r>
              <a:rPr lang="en-US" sz="1400" dirty="0"/>
              <a:t> polar radius and circumference.</a:t>
            </a:r>
          </a:p>
        </p:txBody>
      </p:sp>
    </p:spTree>
    <p:extLst>
      <p:ext uri="{BB962C8B-B14F-4D97-AF65-F5344CB8AC3E}">
        <p14:creationId xmlns:p14="http://schemas.microsoft.com/office/powerpoint/2010/main" val="39771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Recall that the mass of the Higgs boson is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a14:m>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59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Lifetime of the Top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776048219"/>
                  </p:ext>
                </p:extLst>
              </p:nvPr>
            </p:nvGraphicFramePr>
            <p:xfrm>
              <a:off x="2986033" y="461354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Lifetime of Top Quark</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83806" y="359945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Because of its enormous mass, the top quark is extremely short-lived, with a predicted lifetime of only </a:t>
                </a:r>
                <a14:m>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𝒔𝒆𝒄𝒐𝒏𝒅𝒔</m:t>
                    </m:r>
                  </m:oMath>
                </a14:m>
                <a:r>
                  <a:rPr lang="en-US" sz="1600" dirty="0"/>
                  <a:t>. As a result, top quarks do not have time before they decay to form hadrons as other quarks do.</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83806" y="3599453"/>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𝟓</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𝟐𝟓</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211602417"/>
                  </p:ext>
                </p:extLst>
              </p:nvPr>
            </p:nvGraphicFramePr>
            <p:xfrm>
              <a:off x="2971672" y="2356233"/>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Higgs Boson</a:t>
                          </a: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https://en.wikipedia.org/wiki/Top_quark</a:t>
            </a:r>
            <a:endParaRPr lang="en-US" sz="1200" dirty="0"/>
          </a:p>
        </p:txBody>
      </p:sp>
    </p:spTree>
    <p:extLst>
      <p:ext uri="{BB962C8B-B14F-4D97-AF65-F5344CB8AC3E}">
        <p14:creationId xmlns:p14="http://schemas.microsoft.com/office/powerpoint/2010/main" val="426177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Mars is equal to the decimal value for the inverse of the mass of the W boson particle. Values are shown in kilotenna (kt) and ants (a).</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Mass of the W Boson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inverse of the mass of the W boson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3.21667</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741017198"/>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W Boson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3"/>
              </a:rPr>
              <a:t>https://en.wikipedia.org/wiki/W_and_Z_bosons</a:t>
            </a:r>
            <a:endParaRPr lang="en-US" sz="1200" dirty="0"/>
          </a:p>
        </p:txBody>
      </p:sp>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7774026B-7572-4B8E-B6AD-D50B744BCEC1}"/>
                  </a:ext>
                </a:extLst>
              </p:cNvPr>
              <p:cNvGraphicFramePr>
                <a:graphicFrameLocks noGrp="1"/>
              </p:cNvGraphicFramePr>
              <p:nvPr>
                <p:extLst>
                  <p:ext uri="{D42A27DB-BD31-4B8C-83A1-F6EECF244321}">
                    <p14:modId xmlns:p14="http://schemas.microsoft.com/office/powerpoint/2010/main" val="3816749482"/>
                  </p:ext>
                </p:extLst>
              </p:nvPr>
            </p:nvGraphicFramePr>
            <p:xfrm>
              <a:off x="2935129" y="3793859"/>
              <a:ext cx="6512083" cy="741680"/>
            </p:xfrm>
            <a:graphic>
              <a:graphicData uri="http://schemas.openxmlformats.org/drawingml/2006/table">
                <a:tbl>
                  <a:tblPr firstRow="1" bandRow="1">
                    <a:tableStyleId>{073A0DAA-6AF3-43AB-8588-CEC1D06C72B9}</a:tableStyleId>
                  </a:tblPr>
                  <a:tblGrid>
                    <a:gridCol w="2522279">
                      <a:extLst>
                        <a:ext uri="{9D8B030D-6E8A-4147-A177-3AD203B41FA5}">
                          <a16:colId xmlns:a16="http://schemas.microsoft.com/office/drawing/2014/main" val="218188306"/>
                        </a:ext>
                      </a:extLst>
                    </a:gridCol>
                    <a:gridCol w="3989804">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2" t="-103279" r="-159179" b="-3279"/>
                          </a:stretch>
                        </a:blipFill>
                      </a:tcPr>
                    </a:tc>
                    <a:tc>
                      <a:txBody>
                        <a:bodyPr/>
                        <a:lstStyle/>
                        <a:p>
                          <a:endParaRPr lang="en-US"/>
                        </a:p>
                      </a:txBody>
                      <a:tcPr>
                        <a:blipFill>
                          <a:blip r:embed="rId4"/>
                          <a:stretch>
                            <a:fillRect l="-63359" t="-103279" r="-611" b="-3279"/>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34299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of the Sun to the mass of Mars is equal to the decimal value of the minimum orbital radius of Mars. Values are shown in ants (a) and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Mars: The Ratio of the Mass of the Sun</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65227" y="5406751"/>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orbital radius of Mars is a </a:t>
            </a:r>
            <a:r>
              <a:rPr lang="en-US" sz="1600" b="1" dirty="0"/>
              <a:t>virtual representation</a:t>
            </a:r>
            <a:r>
              <a:rPr lang="en-US" sz="1600" dirty="0"/>
              <a:t> of the ratio of the mass of the Sun to the mass of Mars.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𝑺𝒖𝒏</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𝑴𝒂𝒓𝒔</m:t>
                                </m:r>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𝟐𝟒</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3415518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en-US" sz="1600" b="1" i="1" dirty="0" smtClean="0">
                                        <a:latin typeface="Cambria Math" panose="02040503050406030204" pitchFamily="18" charset="0"/>
                                      </a:rPr>
                                    </m:ctrlPr>
                                  </m:sSubSupPr>
                                  <m:e>
                                    <m:r>
                                      <a:rPr lang="en-US" sz="1600" b="1" i="1" dirty="0" smtClean="0">
                                        <a:latin typeface="Cambria Math" panose="02040503050406030204" pitchFamily="18" charset="0"/>
                                      </a:rPr>
                                      <m:t>𝑹𝒂𝒕𝒊𝒐</m:t>
                                    </m:r>
                                  </m:e>
                                  <m:sub>
                                    <m:r>
                                      <a:rPr lang="en-US" sz="1600" b="1" i="1" dirty="0" smtClean="0">
                                        <a:latin typeface="Cambria Math" panose="02040503050406030204" pitchFamily="18" charset="0"/>
                                      </a:rPr>
                                      <m:t>𝑴𝒂𝒓𝒔</m:t>
                                    </m:r>
                                  </m:sub>
                                  <m:sup>
                                    <m:r>
                                      <a:rPr lang="en-US" sz="1600" b="1" i="1" dirty="0" smtClean="0">
                                        <a:latin typeface="Cambria Math" panose="02040503050406030204" pitchFamily="18" charset="0"/>
                                      </a:rPr>
                                      <m:t>𝑺𝒖𝒏</m:t>
                                    </m:r>
                                  </m:sup>
                                </m:sSubSup>
                              </m:oMath>
                            </m:oMathPara>
                          </a14:m>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𝟔</m:t>
                                    </m:r>
                                  </m:sup>
                                </m:sSup>
                              </m:oMath>
                            </m:oMathPara>
                          </a14:m>
                          <a:endParaRPr lang="en-US" sz="1600" dirty="0"/>
                        </a:p>
                      </a:txBody>
                      <a:tcPr/>
                    </a:tc>
                    <a:extLst>
                      <a:ext uri="{0D108BD9-81ED-4DB2-BD59-A6C34878D82A}">
                        <a16:rowId xmlns:a16="http://schemas.microsoft.com/office/drawing/2014/main" val="3246067216"/>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5552999"/>
                  </p:ext>
                </p:extLst>
              </p:nvPr>
            </p:nvGraphicFramePr>
            <p:xfrm>
              <a:off x="1979612" y="2543124"/>
              <a:ext cx="7039081" cy="1483360"/>
            </p:xfrm>
            <a:graphic>
              <a:graphicData uri="http://schemas.openxmlformats.org/drawingml/2006/table">
                <a:tbl>
                  <a:tblPr firstRow="1" bandRow="1">
                    <a:tableStyleId>{073A0DAA-6AF3-43AB-8588-CEC1D06C72B9}</a:tableStyleId>
                  </a:tblPr>
                  <a:tblGrid>
                    <a:gridCol w="1893125">
                      <a:extLst>
                        <a:ext uri="{9D8B030D-6E8A-4147-A177-3AD203B41FA5}">
                          <a16:colId xmlns:a16="http://schemas.microsoft.com/office/drawing/2014/main" val="218188306"/>
                        </a:ext>
                      </a:extLst>
                    </a:gridCol>
                    <a:gridCol w="5145956">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Ratio</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322" t="-103279" r="-272990" b="-203279"/>
                          </a:stretch>
                        </a:blipFill>
                      </a:tcPr>
                    </a:tc>
                    <a:tc>
                      <a:txBody>
                        <a:bodyPr/>
                        <a:lstStyle/>
                        <a:p>
                          <a:endParaRPr lang="en-US"/>
                        </a:p>
                      </a:txBody>
                      <a:tcPr>
                        <a:blipFill>
                          <a:blip r:embed="rId2"/>
                          <a:stretch>
                            <a:fillRect l="-36923" t="-103279" r="-473" b="-203279"/>
                          </a:stretch>
                        </a:blipFill>
                      </a:tcPr>
                    </a:tc>
                    <a:extLst>
                      <a:ext uri="{0D108BD9-81ED-4DB2-BD59-A6C34878D82A}">
                        <a16:rowId xmlns:a16="http://schemas.microsoft.com/office/drawing/2014/main" val="4103461920"/>
                      </a:ext>
                    </a:extLst>
                  </a:tr>
                  <a:tr h="370840">
                    <a:tc>
                      <a:txBody>
                        <a:bodyPr/>
                        <a:lstStyle/>
                        <a:p>
                          <a:endParaRPr lang="en-US"/>
                        </a:p>
                      </a:txBody>
                      <a:tcPr>
                        <a:blipFill>
                          <a:blip r:embed="rId2"/>
                          <a:stretch>
                            <a:fillRect l="-322" t="-203279" r="-272990" b="-103279"/>
                          </a:stretch>
                        </a:blipFill>
                      </a:tcPr>
                    </a:tc>
                    <a:tc>
                      <a:txBody>
                        <a:bodyPr/>
                        <a:lstStyle/>
                        <a:p>
                          <a:endParaRPr lang="en-US"/>
                        </a:p>
                      </a:txBody>
                      <a:tcPr>
                        <a:blipFill>
                          <a:blip r:embed="rId2"/>
                          <a:stretch>
                            <a:fillRect l="-36923" t="-203279" r="-473" b="-103279"/>
                          </a:stretch>
                        </a:blipFill>
                      </a:tcPr>
                    </a:tc>
                    <a:extLst>
                      <a:ext uri="{0D108BD9-81ED-4DB2-BD59-A6C34878D82A}">
                        <a16:rowId xmlns:a16="http://schemas.microsoft.com/office/drawing/2014/main" val="3341551821"/>
                      </a:ext>
                    </a:extLst>
                  </a:tr>
                  <a:tr h="370840">
                    <a:tc>
                      <a:txBody>
                        <a:bodyPr/>
                        <a:lstStyle/>
                        <a:p>
                          <a:endParaRPr lang="en-US"/>
                        </a:p>
                      </a:txBody>
                      <a:tcPr>
                        <a:blipFill>
                          <a:blip r:embed="rId2"/>
                          <a:stretch>
                            <a:fillRect l="-322" t="-303279" r="-272990" b="-3279"/>
                          </a:stretch>
                        </a:blipFill>
                      </a:tcPr>
                    </a:tc>
                    <a:tc>
                      <a:txBody>
                        <a:bodyPr/>
                        <a:lstStyle/>
                        <a:p>
                          <a:endParaRPr lang="en-US"/>
                        </a:p>
                      </a:txBody>
                      <a:tcPr>
                        <a:blipFill>
                          <a:blip r:embed="rId2"/>
                          <a:stretch>
                            <a:fillRect l="-36923" t="-303279" r="-473" b="-3279"/>
                          </a:stretch>
                        </a:blipFill>
                      </a:tcPr>
                    </a:tc>
                    <a:extLst>
                      <a:ext uri="{0D108BD9-81ED-4DB2-BD59-A6C34878D82A}">
                        <a16:rowId xmlns:a16="http://schemas.microsoft.com/office/drawing/2014/main" val="324606721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𝟑</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𝟑𝟏𝟎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6D707A05-0267-4866-A795-01FE08024070}"/>
                  </a:ext>
                </a:extLst>
              </p:cNvPr>
              <p:cNvGraphicFramePr>
                <a:graphicFrameLocks noGrp="1"/>
              </p:cNvGraphicFramePr>
              <p:nvPr>
                <p:extLst>
                  <p:ext uri="{D42A27DB-BD31-4B8C-83A1-F6EECF244321}">
                    <p14:modId xmlns:p14="http://schemas.microsoft.com/office/powerpoint/2010/main" val="2230905860"/>
                  </p:ext>
                </p:extLst>
              </p:nvPr>
            </p:nvGraphicFramePr>
            <p:xfrm>
              <a:off x="1979613" y="4383546"/>
              <a:ext cx="7039080" cy="741680"/>
            </p:xfrm>
            <a:graphic>
              <a:graphicData uri="http://schemas.openxmlformats.org/drawingml/2006/table">
                <a:tbl>
                  <a:tblPr firstRow="1" bandRow="1">
                    <a:tableStyleId>{073A0DAA-6AF3-43AB-8588-CEC1D06C72B9}</a:tableStyleId>
                  </a:tblPr>
                  <a:tblGrid>
                    <a:gridCol w="2726397">
                      <a:extLst>
                        <a:ext uri="{9D8B030D-6E8A-4147-A177-3AD203B41FA5}">
                          <a16:colId xmlns:a16="http://schemas.microsoft.com/office/drawing/2014/main" val="218188306"/>
                        </a:ext>
                      </a:extLst>
                    </a:gridCol>
                    <a:gridCol w="4312683">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Mars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23" t="-103279" r="-158929" b="-3279"/>
                          </a:stretch>
                        </a:blipFill>
                      </a:tcPr>
                    </a:tc>
                    <a:tc>
                      <a:txBody>
                        <a:bodyPr/>
                        <a:lstStyle/>
                        <a:p>
                          <a:endParaRPr lang="en-US"/>
                        </a:p>
                      </a:txBody>
                      <a:tcPr>
                        <a:blipFill>
                          <a:blip r:embed="rId3"/>
                          <a:stretch>
                            <a:fillRect l="-63418" t="-103279" r="-56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08956D0-1587-4DDD-9001-83A070DFD8BB}"/>
                  </a:ext>
                </a:extLst>
              </p:cNvPr>
              <p:cNvSpPr txBox="1"/>
              <p:nvPr/>
            </p:nvSpPr>
            <p:spPr>
              <a:xfrm>
                <a:off x="9168267" y="2527722"/>
                <a:ext cx="2592556"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B08956D0-1587-4DDD-9001-83A070DFD8BB}"/>
                  </a:ext>
                </a:extLst>
              </p:cNvPr>
              <p:cNvSpPr txBox="1">
                <a:spLocks noRot="1" noChangeAspect="1" noMove="1" noResize="1" noEditPoints="1" noAdjustHandles="1" noChangeArrowheads="1" noChangeShapeType="1" noTextEdit="1"/>
              </p:cNvSpPr>
              <p:nvPr/>
            </p:nvSpPr>
            <p:spPr>
              <a:xfrm>
                <a:off x="9168267" y="2527722"/>
                <a:ext cx="2592556" cy="1341906"/>
              </a:xfrm>
              <a:prstGeom prst="rect">
                <a:avLst/>
              </a:prstGeom>
              <a:blipFill>
                <a:blip r:embed="rId4"/>
                <a:stretch>
                  <a:fillRect l="-1412" t="-1364" r="-11059" b="-41818"/>
                </a:stretch>
              </a:blipFill>
            </p:spPr>
            <p:txBody>
              <a:bodyPr/>
              <a:lstStyle/>
              <a:p>
                <a:r>
                  <a:rPr lang="en-US">
                    <a:noFill/>
                  </a:rPr>
                  <a:t> </a:t>
                </a:r>
              </a:p>
            </p:txBody>
          </p:sp>
        </mc:Fallback>
      </mc:AlternateContent>
    </p:spTree>
    <p:extLst>
      <p:ext uri="{BB962C8B-B14F-4D97-AF65-F5344CB8AC3E}">
        <p14:creationId xmlns:p14="http://schemas.microsoft.com/office/powerpoint/2010/main" val="195911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Saturn has the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Speed of Light Squared</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is a </a:t>
                </a:r>
                <a:r>
                  <a:rPr lang="en-US" sz="1600" b="1" dirty="0"/>
                  <a:t>virtual representation </a:t>
                </a:r>
                <a:r>
                  <a:rPr lang="en-US" sz="1600" dirty="0"/>
                  <a:t>of the speed of light squared (</a:t>
                </a:r>
                <a14:m>
                  <m:oMath xmlns:m="http://schemas.openxmlformats.org/officeDocument/2006/math">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m:t>
                        </m:r>
                      </m:e>
                      <m:sup>
                        <m:r>
                          <a:rPr lang="en-US" sz="1600" b="1" i="1" dirty="0">
                            <a:latin typeface="Cambria Math" panose="02040503050406030204" pitchFamily="18" charset="0"/>
                          </a:rPr>
                          <m:t>𝟐</m:t>
                        </m:r>
                      </m:sup>
                    </m:sSup>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0" dirty="0" smtClean="0">
                                        <a:latin typeface="Cambria Math" panose="02040503050406030204" pitchFamily="18" charset="0"/>
                                      </a:rPr>
                                      <m:t>𝐒𝐩𝐞𝐞𝐝</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𝐨𝐟</m:t>
                                    </m:r>
                                    <m:r>
                                      <a:rPr lang="en-US" sz="1600" b="1" i="0" dirty="0" smtClean="0">
                                        <a:latin typeface="Cambria Math" panose="02040503050406030204" pitchFamily="18" charset="0"/>
                                      </a:rPr>
                                      <m:t> </m:t>
                                    </m:r>
                                    <m:r>
                                      <a:rPr lang="en-US" sz="1600" b="1" i="0" dirty="0" smtClean="0">
                                        <a:latin typeface="Cambria Math" panose="02040503050406030204" pitchFamily="18" charset="0"/>
                                      </a:rPr>
                                      <m:t>𝐋𝐢𝐠𝐡𝐭</m:t>
                                    </m:r>
                                  </m:e>
                                  <m:sup>
                                    <m:r>
                                      <a:rPr lang="en-US" sz="1600" b="1" i="0" dirty="0" smtClean="0">
                                        <a:latin typeface="Cambria Math" panose="02040503050406030204" pitchFamily="18" charset="0"/>
                                      </a:rPr>
                                      <m:t>𝟐</m:t>
                                    </m:r>
                                  </m:sup>
                                </m:sSup>
                              </m:oMath>
                            </m:oMathPara>
                          </a14:m>
                          <a:endParaRPr lang="en-US" sz="1400" b="1" i="0" dirty="0">
                            <a:latin typeface="+mn-lt"/>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𝒄</m:t>
                                    </m:r>
                                  </m:e>
                                  <m:sup>
                                    <m:r>
                                      <a:rPr lang="en-US" sz="1600" b="1" i="1" dirty="0" smtClean="0">
                                        <a:latin typeface="Cambria Math" panose="02040503050406030204" pitchFamily="18" charset="0"/>
                                      </a:rPr>
                                      <m:t>𝟐</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𝟐𝟎𝟐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1341324"/>
                  </p:ext>
                </p:extLst>
              </p:nvPr>
            </p:nvGraphicFramePr>
            <p:xfrm>
              <a:off x="1667596" y="2555668"/>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endParaRPr lang="en-US"/>
                        </a:p>
                      </a:txBody>
                      <a:tcPr>
                        <a:blipFill>
                          <a:blip r:embed="rId4"/>
                          <a:stretch>
                            <a:fillRect l="-94" t="-1639" r="-376" b="-104918"/>
                          </a:stretch>
                        </a:blip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1639" r="-158981" b="-4918"/>
                          </a:stretch>
                        </a:blipFill>
                      </a:tcPr>
                    </a:tc>
                    <a:tc>
                      <a:txBody>
                        <a:bodyPr/>
                        <a:lstStyle/>
                        <a:p>
                          <a:endParaRPr lang="en-US"/>
                        </a:p>
                      </a:txBody>
                      <a:tcPr>
                        <a:blipFill>
                          <a:blip r:embed="rId4"/>
                          <a:stretch>
                            <a:fillRect l="-63441" t="-101639" r="-614" b="-4918"/>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𝟎𝟐𝟓</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778680619"/>
                  </p:ext>
                </p:extLst>
              </p:nvPr>
            </p:nvGraphicFramePr>
            <p:xfrm>
              <a:off x="1667596" y="3754121"/>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Min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354" b="-3279"/>
                          </a:stretch>
                        </a:blipFill>
                      </a:tcPr>
                    </a:tc>
                    <a:tc>
                      <a:txBody>
                        <a:bodyPr/>
                        <a:lstStyle/>
                        <a:p>
                          <a:endParaRPr lang="en-US"/>
                        </a:p>
                      </a:txBody>
                      <a:tcPr>
                        <a:blipFill>
                          <a:blip r:embed="rId5"/>
                          <a:stretch>
                            <a:fillRect l="-63692" t="-85246" r="-615"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72B069-C727-4E60-9707-353F037CC4B2}"/>
                  </a:ext>
                </a:extLst>
              </p:cNvPr>
              <p:cNvSpPr txBox="1"/>
              <p:nvPr/>
            </p:nvSpPr>
            <p:spPr>
              <a:xfrm>
                <a:off x="8304212" y="2503943"/>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6" name="TextBox 15">
                <a:extLst>
                  <a:ext uri="{FF2B5EF4-FFF2-40B4-BE49-F238E27FC236}">
                    <a16:creationId xmlns:a16="http://schemas.microsoft.com/office/drawing/2014/main" id="{9872B069-C727-4E60-9707-353F037CC4B2}"/>
                  </a:ext>
                </a:extLst>
              </p:cNvPr>
              <p:cNvSpPr txBox="1">
                <a:spLocks noRot="1" noChangeAspect="1" noMove="1" noResize="1" noEditPoints="1" noAdjustHandles="1" noChangeArrowheads="1" noChangeShapeType="1" noTextEdit="1"/>
              </p:cNvSpPr>
              <p:nvPr/>
            </p:nvSpPr>
            <p:spPr>
              <a:xfrm>
                <a:off x="8304212" y="2503943"/>
                <a:ext cx="2889458" cy="1341906"/>
              </a:xfrm>
              <a:prstGeom prst="rect">
                <a:avLst/>
              </a:prstGeom>
              <a:blipFill>
                <a:blip r:embed="rId6"/>
                <a:stretch>
                  <a:fillRect l="-1055" t="-1364" r="-4852" b="-41818"/>
                </a:stretch>
              </a:blipFill>
            </p:spPr>
            <p:txBody>
              <a:bodyPr/>
              <a:lstStyle/>
              <a:p>
                <a:r>
                  <a:rPr lang="en-US">
                    <a:noFill/>
                  </a:rPr>
                  <a:t> </a:t>
                </a:r>
              </a:p>
            </p:txBody>
          </p:sp>
        </mc:Fallback>
      </mc:AlternateContent>
    </p:spTree>
    <p:extLst>
      <p:ext uri="{BB962C8B-B14F-4D97-AF65-F5344CB8AC3E}">
        <p14:creationId xmlns:p14="http://schemas.microsoft.com/office/powerpoint/2010/main" val="365752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average orbital radius of Saturn has same </a:t>
                </a:r>
                <a:r>
                  <a:rPr lang="en-US" sz="1600" b="1" dirty="0"/>
                  <a:t>decimal value </a:t>
                </a:r>
                <a:r>
                  <a:rPr lang="en-US" sz="1600" dirty="0"/>
                  <a:t>(</a:t>
                </a:r>
                <a14:m>
                  <m:oMath xmlns:m="http://schemas.openxmlformats.org/officeDocument/2006/math">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8</a:t>
            </a:r>
            <a:r>
              <a:rPr kumimoji="0" lang="en-US" sz="1800" b="1" u="none" strike="noStrike" kern="1200" cap="none" spc="0" normalizeH="0" baseline="30000" noProof="0" dirty="0">
                <a:ln>
                  <a:noFill/>
                </a:ln>
                <a:solidFill>
                  <a:srgbClr val="465562"/>
                </a:solidFill>
                <a:effectLst/>
                <a:uLnTx/>
                <a:uFillTx/>
                <a:latin typeface="Euphemia"/>
                <a:ea typeface="+mn-ea"/>
                <a:cs typeface="+mn-cs"/>
              </a:rPr>
              <a:t>th</a:t>
            </a:r>
            <a:r>
              <a:rPr kumimoji="0" lang="en-US" sz="1800" b="1" u="none" strike="noStrike" kern="1200" cap="none" spc="0" normalizeH="0" baseline="0" noProof="0" dirty="0">
                <a:ln>
                  <a:noFill/>
                </a:ln>
                <a:solidFill>
                  <a:srgbClr val="465562"/>
                </a:solidFill>
                <a:effectLst/>
                <a:uLnTx/>
                <a:uFillTx/>
                <a:latin typeface="Euphemia"/>
                <a:ea typeface="+mn-ea"/>
                <a:cs typeface="+mn-cs"/>
              </a:rPr>
              <a:t> Mersenne Prime Number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58884"/>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average orbit of Saturn is a </a:t>
                </a:r>
                <a:r>
                  <a:rPr lang="en-US" sz="1600" b="1" dirty="0"/>
                  <a:t>virtual representation </a:t>
                </a:r>
                <a:r>
                  <a:rPr lang="en-US" sz="1600" dirty="0"/>
                  <a:t>of the </a:t>
                </a:r>
                <a14:m>
                  <m:oMath xmlns:m="http://schemas.openxmlformats.org/officeDocument/2006/math">
                    <m:r>
                      <a:rPr lang="en-US" sz="1600" b="1" i="1" dirty="0" smtClean="0">
                        <a:latin typeface="Cambria Math" panose="02040503050406030204" pitchFamily="18" charset="0"/>
                      </a:rPr>
                      <m:t>𝟖</m:t>
                    </m:r>
                    <m:r>
                      <a:rPr lang="en-US" sz="1600" b="1" i="1" dirty="0" smtClean="0">
                        <a:latin typeface="Cambria Math" panose="02040503050406030204" pitchFamily="18" charset="0"/>
                      </a:rPr>
                      <m:t>𝒕𝒉</m:t>
                    </m:r>
                  </m:oMath>
                </a14:m>
                <a:r>
                  <a:rPr lang="en-US" sz="1600" dirty="0"/>
                  <a:t> Mersenne prime number.</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58884"/>
                <a:ext cx="9782799" cy="1406947"/>
              </a:xfrm>
              <a:prstGeom prst="rect">
                <a:avLst/>
              </a:prstGeom>
              <a:blipFill>
                <a:blip r:embed="rId3"/>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8</m:t>
                                </m:r>
                                <m:r>
                                  <m:rPr>
                                    <m:nor/>
                                  </m:rPr>
                                  <a:rPr kumimoji="0" lang="en-US" sz="1400" b="1" i="0" u="none" strike="noStrike" kern="1200" cap="none" spc="0" normalizeH="0" baseline="30000" noProof="0" dirty="0" smtClean="0">
                                    <a:ln>
                                      <a:noFill/>
                                    </a:ln>
                                    <a:solidFill>
                                      <a:schemeClr val="bg1"/>
                                    </a:solidFill>
                                    <a:effectLst/>
                                    <a:uLnTx/>
                                    <a:uFillTx/>
                                    <a:latin typeface="+mn-lt"/>
                                    <a:ea typeface="+mn-ea"/>
                                    <a:cs typeface="+mn-cs"/>
                                  </a:rPr>
                                  <m:t>th</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Mersenne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Prime</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 </m:t>
                                </m:r>
                                <m:r>
                                  <m:rPr>
                                    <m:nor/>
                                  </m:rPr>
                                  <a:rPr kumimoji="0" lang="en-US" sz="1400" b="1" i="0" u="none" strike="noStrike" kern="1200" cap="none" spc="0" normalizeH="0" baseline="0" noProof="0" dirty="0" smtClean="0">
                                    <a:ln>
                                      <a:noFill/>
                                    </a:ln>
                                    <a:solidFill>
                                      <a:schemeClr val="bg1"/>
                                    </a:solidFill>
                                    <a:effectLst/>
                                    <a:uLnTx/>
                                    <a:uFillTx/>
                                    <a:latin typeface="+mn-lt"/>
                                    <a:ea typeface="+mn-ea"/>
                                    <a:cs typeface="+mn-cs"/>
                                  </a:rPr>
                                  <m:t>Number</m:t>
                                </m:r>
                              </m:oMath>
                            </m:oMathPara>
                          </a14:m>
                          <a:endParaRPr lang="en-US" sz="1100" b="1" i="0" dirty="0">
                            <a:solidFill>
                              <a:schemeClr val="bg1"/>
                            </a:solidFill>
                            <a:latin typeface="+mn-lt"/>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𝟐</m:t>
                                    </m:r>
                                  </m:e>
                                  <m:sup>
                                    <m:r>
                                      <a:rPr lang="en-US" sz="1600" b="1" i="1" dirty="0" smtClean="0">
                                        <a:latin typeface="Cambria Math" panose="02040503050406030204" pitchFamily="18" charset="0"/>
                                      </a:rPr>
                                      <m:t>𝟑𝟏</m:t>
                                    </m:r>
                                  </m:sup>
                                </m:sSup>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732441458"/>
                  </p:ext>
                </p:extLst>
              </p:nvPr>
            </p:nvGraphicFramePr>
            <p:xfrm>
              <a:off x="2856642" y="2596381"/>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4"/>
                          <a:stretch>
                            <a:fillRect l="-94" t="-1613" r="-470" b="-101613"/>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94" t="-103279" r="-470"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𝟒𝟖𝟑</m:t>
                                </m:r>
                                <m:r>
                                  <a:rPr lang="en-US" sz="1600" b="1" i="1" dirty="0" smtClean="0">
                                    <a:latin typeface="Cambria Math" panose="02040503050406030204" pitchFamily="18" charset="0"/>
                                  </a:rPr>
                                  <m:t>,</m:t>
                                </m:r>
                                <m:r>
                                  <a:rPr lang="en-US" sz="1600" b="1" i="1" dirty="0" smtClean="0">
                                    <a:latin typeface="Cambria Math" panose="02040503050406030204" pitchFamily="18" charset="0"/>
                                  </a:rPr>
                                  <m:t>𝟔𝟒𝟕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0" name="Table 3">
                <a:extLst>
                  <a:ext uri="{FF2B5EF4-FFF2-40B4-BE49-F238E27FC236}">
                    <a16:creationId xmlns:a16="http://schemas.microsoft.com/office/drawing/2014/main" id="{BA7C7D74-F5C7-42A0-86C7-8919EA7FB2B2}"/>
                  </a:ext>
                </a:extLst>
              </p:cNvPr>
              <p:cNvGraphicFramePr>
                <a:graphicFrameLocks noGrp="1"/>
              </p:cNvGraphicFramePr>
              <p:nvPr>
                <p:extLst>
                  <p:ext uri="{D42A27DB-BD31-4B8C-83A1-F6EECF244321}">
                    <p14:modId xmlns:p14="http://schemas.microsoft.com/office/powerpoint/2010/main" val="1473844305"/>
                  </p:ext>
                </p:extLst>
              </p:nvPr>
            </p:nvGraphicFramePr>
            <p:xfrm>
              <a:off x="2856642" y="3760652"/>
              <a:ext cx="6475540" cy="675640"/>
            </p:xfrm>
            <a:graphic>
              <a:graphicData uri="http://schemas.openxmlformats.org/drawingml/2006/table">
                <a:tbl>
                  <a:tblPr firstRow="1" bandRow="1">
                    <a:tableStyleId>{073A0DAA-6AF3-43AB-8588-CEC1D06C72B9}</a:tableStyleId>
                  </a:tblPr>
                  <a:tblGrid>
                    <a:gridCol w="2513140">
                      <a:extLst>
                        <a:ext uri="{9D8B030D-6E8A-4147-A177-3AD203B41FA5}">
                          <a16:colId xmlns:a16="http://schemas.microsoft.com/office/drawing/2014/main" val="218188306"/>
                        </a:ext>
                      </a:extLst>
                    </a:gridCol>
                    <a:gridCol w="3962400">
                      <a:extLst>
                        <a:ext uri="{9D8B030D-6E8A-4147-A177-3AD203B41FA5}">
                          <a16:colId xmlns:a16="http://schemas.microsoft.com/office/drawing/2014/main" val="4249674538"/>
                        </a:ext>
                      </a:extLst>
                    </a:gridCol>
                  </a:tblGrid>
                  <a:tr h="30480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Saturn Average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2" t="-85246" r="-158596" b="-3279"/>
                          </a:stretch>
                        </a:blipFill>
                      </a:tcPr>
                    </a:tc>
                    <a:tc>
                      <a:txBody>
                        <a:bodyPr/>
                        <a:lstStyle/>
                        <a:p>
                          <a:endParaRPr lang="en-US"/>
                        </a:p>
                      </a:txBody>
                      <a:tcPr>
                        <a:blipFill>
                          <a:blip r:embed="rId5"/>
                          <a:stretch>
                            <a:fillRect l="-63692" t="-85246" r="-769"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44E82A9B-8689-4C21-BECD-14C48214809E}"/>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6"/>
              </a:rPr>
              <a:t>https://en.wikipedia.org/wiki/2,147,483,647</a:t>
            </a:r>
            <a:endParaRPr lang="en-US" sz="1200" dirty="0"/>
          </a:p>
        </p:txBody>
      </p:sp>
    </p:spTree>
    <p:extLst>
      <p:ext uri="{BB962C8B-B14F-4D97-AF65-F5344CB8AC3E}">
        <p14:creationId xmlns:p14="http://schemas.microsoft.com/office/powerpoint/2010/main" val="315753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squared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a14:m>
                <a:r>
                  <a:rPr lang="en-US" sz="1600" dirty="0"/>
                  <a:t>) of the minimum orbital radius of Saturn has the same </a:t>
                </a:r>
                <a:r>
                  <a:rPr lang="en-US" sz="1600" b="1" dirty="0"/>
                  <a:t>decimal value </a:t>
                </a:r>
                <a:r>
                  <a:rPr lang="en-US" sz="1600" dirty="0"/>
                  <a:t>as the Planck length (in ants).</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506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Length</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squared) is a </a:t>
            </a:r>
            <a:r>
              <a:rPr lang="en-US" sz="1600" b="1" dirty="0"/>
              <a:t>virtual representation </a:t>
            </a:r>
            <a:r>
              <a:rPr lang="en-US" sz="1600" dirty="0"/>
              <a:t>of the Planck length.</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Length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ℓ</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=1.616255</m:t>
                                </m:r>
                                <m:r>
                                  <a:rPr lang="en-US" sz="1600" b="0" i="1" dirty="0" smtClean="0">
                                    <a:latin typeface="Cambria Math" panose="02040503050406030204" pitchFamily="18" charset="0"/>
                                    <a:ea typeface="Cambria Math" panose="02040503050406030204" pitchFamily="18" charset="0"/>
                                  </a:rPr>
                                  <m:t>×</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𝑚</m:t>
                                </m:r>
                                <m:r>
                                  <a:rPr lang="en-US" sz="1600" b="0" i="1" dirty="0" smtClean="0">
                                    <a:latin typeface="Cambria Math" panose="02040503050406030204" pitchFamily="18" charset="0"/>
                                    <a:ea typeface="Cambria Math" panose="02040503050406030204" pitchFamily="18" charset="0"/>
                                  </a:rPr>
                                  <m:t>=2.42115×</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−35</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𝑎</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ℓ</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𝟒𝟐𝟏𝟏𝟓</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𝟑𝟓</m:t>
                                    </m:r>
                                  </m:sup>
                                </m:sSup>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𝒙</m:t>
                                        </m:r>
                                      </m:e>
                                      <m:sup>
                                        <m:r>
                                          <a:rPr lang="en-US" sz="1600" b="1" i="1" dirty="0" smtClean="0">
                                            <a:latin typeface="Cambria Math" panose="02040503050406030204" pitchFamily="18" charset="0"/>
                                          </a:rPr>
                                          <m:t>𝟐</m:t>
                                        </m:r>
                                      </m:sup>
                                    </m:sSup>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𝟎𝟑𝟐𝟏𝟓𝟒</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𝒂</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1826356072"/>
                  </p:ext>
                </p:extLst>
              </p:nvPr>
            </p:nvGraphicFramePr>
            <p:xfrm>
              <a:off x="1674812" y="2445293"/>
              <a:ext cx="6475540" cy="1546606"/>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6557"/>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6557"/>
                          </a:stretch>
                        </a:blipFill>
                      </a:tcPr>
                    </a:tc>
                    <a:extLst>
                      <a:ext uri="{0D108BD9-81ED-4DB2-BD59-A6C34878D82A}">
                        <a16:rowId xmlns:a16="http://schemas.microsoft.com/office/drawing/2014/main" val="2588470591"/>
                      </a:ext>
                    </a:extLst>
                  </a:tr>
                  <a:tr h="434086">
                    <a:tc>
                      <a:txBody>
                        <a:bodyPr/>
                        <a:lstStyle/>
                        <a:p>
                          <a:endParaRPr lang="en-US"/>
                        </a:p>
                      </a:txBody>
                      <a:tcPr>
                        <a:blipFill>
                          <a:blip r:embed="rId3"/>
                          <a:stretch>
                            <a:fillRect l="-94" t="-174648" r="-470" b="-16338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19672" r="-470" b="-90164"/>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https://en.wikipedia.org/wiki/Planck_length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𝟎𝟑</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4282881076"/>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6"/>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16314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a:t>
                </a:r>
                <a14:m>
                  <m:oMath xmlns:m="http://schemas.openxmlformats.org/officeDocument/2006/math">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a14:m>
                <a:r>
                  <a:rPr lang="en-US" sz="1600" dirty="0"/>
                  <a:t>) of the minimum orbital radius of Saturn has the same </a:t>
                </a:r>
                <a:r>
                  <a:rPr lang="en-US" sz="1600" b="1" dirty="0"/>
                  <a:t>decimal value </a:t>
                </a:r>
                <a:r>
                  <a:rPr lang="en-US" sz="1600" dirty="0"/>
                  <a:t>as the Planck mass (in kilotenna).</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26407"/>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Saturn: The Planck Mass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sp>
        <p:nvSpPr>
          <p:cNvPr id="9" name="TextBox 8">
            <a:extLst>
              <a:ext uri="{FF2B5EF4-FFF2-40B4-BE49-F238E27FC236}">
                <a16:creationId xmlns:a16="http://schemas.microsoft.com/office/drawing/2014/main" id="{38C805C7-AC5E-400A-89B0-3874CAE551FF}"/>
              </a:ext>
            </a:extLst>
          </p:cNvPr>
          <p:cNvSpPr txBox="1"/>
          <p:nvPr/>
        </p:nvSpPr>
        <p:spPr>
          <a:xfrm>
            <a:off x="1583806" y="556397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Saturn (inverse) is a </a:t>
            </a:r>
            <a:r>
              <a:rPr lang="en-US" sz="1600" b="1" dirty="0"/>
              <a:t>virtual representation </a:t>
            </a:r>
            <a:r>
              <a:rPr lang="en-US" sz="1600" dirty="0"/>
              <a:t>of the Planck mass.</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The Planck Mass (</a:t>
                          </a:r>
                          <a14:m>
                            <m:oMath xmlns:m="http://schemas.openxmlformats.org/officeDocument/2006/math">
                              <m:sSub>
                                <m:sSubPr>
                                  <m:ctrlPr>
                                    <a:rPr lang="en-US" sz="1400" b="1" i="1" dirty="0" smtClean="0">
                                      <a:latin typeface="Cambria Math" panose="02040503050406030204" pitchFamily="18" charset="0"/>
                                    </a:rPr>
                                  </m:ctrlPr>
                                </m:sSubPr>
                                <m:e>
                                  <m:r>
                                    <a:rPr lang="en-US" sz="1400" b="1" i="1" dirty="0" smtClean="0">
                                      <a:latin typeface="Cambria Math" panose="02040503050406030204" pitchFamily="18" charset="0"/>
                                      <a:ea typeface="Cambria Math" panose="02040503050406030204" pitchFamily="18" charset="0"/>
                                    </a:rPr>
                                    <m:t>𝒎</m:t>
                                  </m:r>
                                </m:e>
                                <m:sub>
                                  <m:r>
                                    <a:rPr lang="en-US" sz="1400" b="1" i="1" dirty="0" smtClean="0">
                                      <a:latin typeface="Cambria Math" panose="02040503050406030204" pitchFamily="18" charset="0"/>
                                    </a:rPr>
                                    <m:t>𝑷</m:t>
                                  </m:r>
                                </m:sub>
                              </m:sSub>
                            </m:oMath>
                          </a14:m>
                          <a:r>
                            <a:rPr lang="en-US" sz="1400" b="1" i="0" dirty="0">
                              <a:latin typeface="+mn-lt"/>
                            </a:rPr>
                            <a: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0" i="1" dirty="0" smtClean="0">
                                    <a:latin typeface="Cambria Math" panose="02040503050406030204" pitchFamily="18" charset="0"/>
                                  </a:rPr>
                                  <m:t>=2.176434×</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𝑘𝑔</m:t>
                                </m:r>
                                <m:r>
                                  <a:rPr lang="en-US" sz="1600" b="0" i="1" dirty="0" smtClean="0">
                                    <a:latin typeface="Cambria Math" panose="02040503050406030204" pitchFamily="18" charset="0"/>
                                    <a:ea typeface="Cambria Math" panose="02040503050406030204" pitchFamily="18" charset="0"/>
                                  </a:rPr>
                                  <m:t>=4.88539×</m:t>
                                </m:r>
                                <m:sSup>
                                  <m:sSupPr>
                                    <m:ctrlPr>
                                      <a:rPr lang="en-US" sz="1600" b="0" i="1" dirty="0">
                                        <a:latin typeface="Cambria Math" panose="02040503050406030204" pitchFamily="18" charset="0"/>
                                        <a:ea typeface="Cambria Math" panose="02040503050406030204" pitchFamily="18" charset="0"/>
                                      </a:rPr>
                                    </m:ctrlPr>
                                  </m:sSupPr>
                                  <m:e>
                                    <m:r>
                                      <a:rPr lang="en-US" sz="1600" b="0" i="1" dirty="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−8</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2588470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1" i="1" dirty="0" smtClean="0">
                                        <a:latin typeface="Cambria Math" panose="02040503050406030204" pitchFamily="18" charset="0"/>
                                      </a:rPr>
                                    </m:ctrlPr>
                                  </m:sSubPr>
                                  <m:e>
                                    <m:r>
                                      <a:rPr lang="en-US" sz="1600" b="1" i="1" dirty="0" smtClean="0">
                                        <a:latin typeface="Cambria Math" panose="02040503050406030204" pitchFamily="18" charset="0"/>
                                        <a:ea typeface="Cambria Math" panose="02040503050406030204" pitchFamily="18" charset="0"/>
                                      </a:rPr>
                                      <m:t>𝒎</m:t>
                                    </m:r>
                                  </m:e>
                                  <m:sub>
                                    <m:r>
                                      <a:rPr lang="en-US" sz="1600" b="1" i="1" dirty="0" smtClean="0">
                                        <a:latin typeface="Cambria Math" panose="02040503050406030204" pitchFamily="18" charset="0"/>
                                      </a:rPr>
                                      <m:t>𝑷</m:t>
                                    </m:r>
                                  </m:sub>
                                </m:sSub>
                                <m:r>
                                  <a:rPr lang="en-US" sz="1600" b="1" i="1" dirty="0" smtClean="0">
                                    <a:latin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𝟒</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𝟖𝟖𝟓𝟑𝟗</m:t>
                                </m:r>
                                <m:r>
                                  <a:rPr lang="en-US" sz="1600" b="1" i="1" dirty="0" smtClean="0">
                                    <a:latin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rPr>
                                  <m:t>=</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𝟏</m:t>
                                    </m:r>
                                  </m:num>
                                  <m:den>
                                    <m:r>
                                      <a:rPr lang="en-US" sz="1600" b="1" i="1" dirty="0" smtClean="0">
                                        <a:latin typeface="Cambria Math" panose="02040503050406030204" pitchFamily="18" charset="0"/>
                                      </a:rPr>
                                      <m:t>𝒙</m:t>
                                    </m:r>
                                  </m:den>
                                </m:f>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1368561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𝒙</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𝟎𝟒𝟔𝟗𝟏</m:t>
                                </m:r>
                                <m:r>
                                  <a:rPr lang="en-US" sz="1600" b="1" i="1" dirty="0" smtClean="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𝟕</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r>
                                  <a:rPr lang="en-US" sz="1600" b="1" i="1" dirty="0" smtClean="0">
                                    <a:latin typeface="Cambria Math" panose="02040503050406030204" pitchFamily="18" charset="0"/>
                                    <a:ea typeface="Cambria Math" panose="02040503050406030204" pitchFamily="18" charset="0"/>
                                  </a:rPr>
                                  <m:t> </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31276617"/>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2449251989"/>
                  </p:ext>
                </p:extLst>
              </p:nvPr>
            </p:nvGraphicFramePr>
            <p:xfrm>
              <a:off x="1674812" y="2445293"/>
              <a:ext cx="6475540" cy="1485583"/>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endParaRPr lang="en-US"/>
                        </a:p>
                      </a:txBody>
                      <a:tcPr>
                        <a:blipFill>
                          <a:blip r:embed="rId3"/>
                          <a:stretch>
                            <a:fillRect l="-94" t="-3279" r="-470" b="-400000"/>
                          </a:stretch>
                        </a:blipFill>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3279" r="-470" b="-300000"/>
                          </a:stretch>
                        </a:blipFill>
                      </a:tcPr>
                    </a:tc>
                    <a:extLst>
                      <a:ext uri="{0D108BD9-81ED-4DB2-BD59-A6C34878D82A}">
                        <a16:rowId xmlns:a16="http://schemas.microsoft.com/office/drawing/2014/main" val="2588470591"/>
                      </a:ext>
                    </a:extLst>
                  </a:tr>
                  <a:tr h="373063">
                    <a:tc>
                      <a:txBody>
                        <a:bodyPr/>
                        <a:lstStyle/>
                        <a:p>
                          <a:endParaRPr lang="en-US"/>
                        </a:p>
                      </a:txBody>
                      <a:tcPr>
                        <a:blipFill>
                          <a:blip r:embed="rId3"/>
                          <a:stretch>
                            <a:fillRect l="-94" t="-203279" r="-470" b="-200000"/>
                          </a:stretch>
                        </a:blipFill>
                      </a:tcPr>
                    </a:tc>
                    <a:extLst>
                      <a:ext uri="{0D108BD9-81ED-4DB2-BD59-A6C34878D82A}">
                        <a16:rowId xmlns:a16="http://schemas.microsoft.com/office/drawing/2014/main" val="136856187"/>
                      </a:ext>
                    </a:extLst>
                  </a:tr>
                  <a:tr h="370840">
                    <a:tc>
                      <a:txBody>
                        <a:bodyPr/>
                        <a:lstStyle/>
                        <a:p>
                          <a:endParaRPr lang="en-US"/>
                        </a:p>
                      </a:txBody>
                      <a:tcPr>
                        <a:blipFill>
                          <a:blip r:embed="rId3"/>
                          <a:stretch>
                            <a:fillRect l="-94" t="-303279" r="-470" b="-100000"/>
                          </a:stretch>
                        </a:blipFill>
                      </a:tcPr>
                    </a:tc>
                    <a:extLst>
                      <a:ext uri="{0D108BD9-81ED-4DB2-BD59-A6C34878D82A}">
                        <a16:rowId xmlns:a16="http://schemas.microsoft.com/office/drawing/2014/main" val="31276617"/>
                      </a:ext>
                    </a:extLst>
                  </a:tr>
                </a:tbl>
              </a:graphicData>
            </a:graphic>
          </p:graphicFrame>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12840B4-1545-4E67-8E63-BE4F440B3B4A}"/>
                  </a:ext>
                </a:extLst>
              </p:cNvPr>
              <p:cNvSpPr txBox="1"/>
              <p:nvPr/>
            </p:nvSpPr>
            <p:spPr>
              <a:xfrm>
                <a:off x="8339108" y="2419115"/>
                <a:ext cx="2889458" cy="1341906"/>
              </a:xfrm>
              <a:prstGeom prst="rect">
                <a:avLst/>
              </a:prstGeom>
              <a:noFill/>
            </p:spPr>
            <p:txBody>
              <a:bodyPr wrap="square" rtlCol="0">
                <a:spAutoFit/>
              </a:bodyPr>
              <a:lstStyle/>
              <a:p>
                <a:r>
                  <a:rPr lang="en-US" sz="1600" dirty="0"/>
                  <a:t>The difference in the quantitative value (</a:t>
                </a:r>
                <a14:m>
                  <m:oMath xmlns:m="http://schemas.openxmlformats.org/officeDocument/2006/math">
                    <m:r>
                      <a:rPr lang="en-US" sz="1600" b="1" i="1" dirty="0">
                        <a:latin typeface="Cambria Math" panose="02040503050406030204" pitchFamily="18" charset="0"/>
                        <a:ea typeface="Cambria Math" panose="02040503050406030204" pitchFamily="18" charset="0"/>
                      </a:rPr>
                      <m:t>𝚫</m:t>
                    </m:r>
                  </m:oMath>
                </a14:m>
                <a:r>
                  <a:rPr lang="en-US" sz="1600" dirty="0"/>
                  <a:t>) is a factor of </a:t>
                </a:r>
                <a14:m>
                  <m:oMath xmlns:m="http://schemas.openxmlformats.org/officeDocument/2006/math">
                    <m:sSup>
                      <m:sSupPr>
                        <m:ctrlPr>
                          <a:rPr lang="en-US" sz="1600" b="1" i="1" dirty="0" smtClean="0">
                            <a:latin typeface="Cambria Math" panose="02040503050406030204" pitchFamily="18" charset="0"/>
                          </a:rPr>
                        </m:ctrlPr>
                      </m:sSupPr>
                      <m:e>
                        <m:r>
                          <a:rPr lang="en-US" sz="1600" b="1" i="1" dirty="0" smtClean="0">
                            <a:latin typeface="Cambria Math" panose="02040503050406030204" pitchFamily="18" charset="0"/>
                          </a:rPr>
                          <m:t>𝟏</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𝟏𝟎</m:t>
                        </m:r>
                      </m:e>
                      <m:sup>
                        <m:r>
                          <a:rPr lang="en-US" sz="1600" b="1" i="1" dirty="0" smtClean="0">
                            <a:latin typeface="Cambria Math" panose="02040503050406030204" pitchFamily="18" charset="0"/>
                          </a:rPr>
                          <m:t>𝟓</m:t>
                        </m:r>
                      </m:sup>
                    </m:sSup>
                  </m:oMath>
                </a14:m>
                <a:r>
                  <a:rPr lang="en-US" sz="1600" dirty="0"/>
                  <a:t>.</a:t>
                </a:r>
              </a:p>
              <a:p>
                <a:endParaRPr lang="en-US" sz="16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ea typeface="Cambria Math" panose="02040503050406030204" pitchFamily="18" charset="0"/>
                        </a:rPr>
                        <m:t>𝚫</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𝟏</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𝟏𝟎</m:t>
                          </m:r>
                        </m:e>
                        <m:sup>
                          <m:r>
                            <a:rPr lang="en-US" sz="1600" b="1" i="1" dirty="0">
                              <a:latin typeface="Cambria Math" panose="02040503050406030204" pitchFamily="18" charset="0"/>
                            </a:rPr>
                            <m:t>𝟓</m:t>
                          </m:r>
                        </m:sup>
                      </m:sSup>
                      <m:r>
                        <a:rPr lang="en-US" sz="1600"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𝑮</m:t>
                      </m:r>
                      <m:r>
                        <a:rPr lang="en-US" sz="1600" b="1" i="1" dirty="0">
                          <a:latin typeface="Cambria Math" panose="02040503050406030204" pitchFamily="18" charset="0"/>
                        </a:rPr>
                        <m:t>=</m:t>
                      </m:r>
                      <m:f>
                        <m:fPr>
                          <m:type m:val="lin"/>
                          <m:ctrlPr>
                            <a:rPr lang="en-US" sz="1600" b="1" i="1" dirty="0">
                              <a:latin typeface="Cambria Math" panose="02040503050406030204" pitchFamily="18" charset="0"/>
                            </a:rPr>
                          </m:ctrlPr>
                        </m:fPr>
                        <m:num>
                          <m:r>
                            <a:rPr lang="en-US" sz="1600" b="1" i="1" dirty="0">
                              <a:latin typeface="Cambria Math" panose="02040503050406030204" pitchFamily="18" charset="0"/>
                            </a:rPr>
                            <m:t>𝟏</m:t>
                          </m:r>
                        </m:num>
                        <m:den>
                          <m:sSup>
                            <m:sSupPr>
                              <m:ctrlPr>
                                <a:rPr lang="en-US" sz="1600" b="1" i="1" dirty="0">
                                  <a:latin typeface="Cambria Math" panose="02040503050406030204" pitchFamily="18" charset="0"/>
                                </a:rPr>
                              </m:ctrlPr>
                            </m:sSupPr>
                            <m:e>
                              <m:r>
                                <a:rPr lang="el-GR" sz="1600" b="1" i="1" dirty="0">
                                  <a:latin typeface="Cambria Math" panose="02040503050406030204" pitchFamily="18" charset="0"/>
                                  <a:ea typeface="Cambria Math" panose="02040503050406030204" pitchFamily="18" charset="0"/>
                                </a:rPr>
                                <m:t>𝜟</m:t>
                              </m:r>
                            </m:e>
                            <m:sup>
                              <m:r>
                                <a:rPr lang="en-US" sz="1600" b="1" i="1" dirty="0">
                                  <a:latin typeface="Cambria Math" panose="02040503050406030204" pitchFamily="18" charset="0"/>
                                </a:rPr>
                                <m:t>𝟐</m:t>
                              </m:r>
                            </m:sup>
                          </m:sSup>
                        </m:den>
                      </m:f>
                    </m:oMath>
                  </m:oMathPara>
                </a14:m>
                <a:endParaRPr lang="en-US" sz="1600" b="1" dirty="0"/>
              </a:p>
            </p:txBody>
          </p:sp>
        </mc:Choice>
        <mc:Fallback xmlns="">
          <p:sp>
            <p:nvSpPr>
              <p:cNvPr id="12" name="TextBox 11">
                <a:extLst>
                  <a:ext uri="{FF2B5EF4-FFF2-40B4-BE49-F238E27FC236}">
                    <a16:creationId xmlns:a16="http://schemas.microsoft.com/office/drawing/2014/main" id="{E12840B4-1545-4E67-8E63-BE4F440B3B4A}"/>
                  </a:ext>
                </a:extLst>
              </p:cNvPr>
              <p:cNvSpPr txBox="1">
                <a:spLocks noRot="1" noChangeAspect="1" noMove="1" noResize="1" noEditPoints="1" noAdjustHandles="1" noChangeArrowheads="1" noChangeShapeType="1" noTextEdit="1"/>
              </p:cNvSpPr>
              <p:nvPr/>
            </p:nvSpPr>
            <p:spPr>
              <a:xfrm>
                <a:off x="8339108" y="2419115"/>
                <a:ext cx="2889458" cy="1341906"/>
              </a:xfrm>
              <a:prstGeom prst="rect">
                <a:avLst/>
              </a:prstGeom>
              <a:blipFill>
                <a:blip r:embed="rId4"/>
                <a:stretch>
                  <a:fillRect l="-1266" t="-1364" r="-4641" b="-4181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D636D2F-9B17-4437-8FE6-E28B5BD3673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https://en.wikipedia.org/wiki/Planck</a:t>
            </a:r>
            <a:r>
              <a:rPr lang="en-US" sz="1200" dirty="0">
                <a:hlinkClick r:id="rId6"/>
              </a:rPr>
              <a:t>_</a:t>
            </a:r>
            <a:r>
              <a:rPr lang="en-US" sz="1200" dirty="0">
                <a:hlinkClick r:id="rId5"/>
              </a:rPr>
              <a:t>length</a:t>
            </a:r>
            <a:endParaRPr lang="en-US" sz="1200" dirty="0"/>
          </a:p>
        </p:txBody>
      </p:sp>
      <mc:AlternateContent xmlns:mc="http://schemas.openxmlformats.org/markup-compatibility/2006" xmlns:a14="http://schemas.microsoft.com/office/drawing/2010/main">
        <mc:Choice Requires="a14">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𝟎𝟒</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𝒂</m:t>
                                </m:r>
                              </m:oMath>
                            </m:oMathPara>
                          </a14:m>
                          <a:endParaRPr lang="en-US" sz="1600" dirty="0"/>
                        </a:p>
                      </a:txBody>
                      <a:tcPr/>
                    </a:tc>
                    <a:extLst>
                      <a:ext uri="{0D108BD9-81ED-4DB2-BD59-A6C34878D82A}">
                        <a16:rowId xmlns:a16="http://schemas.microsoft.com/office/drawing/2014/main" val="1886560362"/>
                      </a:ext>
                    </a:extLst>
                  </a:tr>
                </a:tbl>
              </a:graphicData>
            </a:graphic>
          </p:graphicFrame>
        </mc:Choice>
        <mc:Fallback xmlns="">
          <p:graphicFrame>
            <p:nvGraphicFramePr>
              <p:cNvPr id="17" name="Table 3">
                <a:extLst>
                  <a:ext uri="{FF2B5EF4-FFF2-40B4-BE49-F238E27FC236}">
                    <a16:creationId xmlns:a16="http://schemas.microsoft.com/office/drawing/2014/main" id="{2C9EFBBD-0542-4BEB-B4ED-9195A87D5E34}"/>
                  </a:ext>
                </a:extLst>
              </p:cNvPr>
              <p:cNvGraphicFramePr>
                <a:graphicFrameLocks noGrp="1"/>
              </p:cNvGraphicFramePr>
              <p:nvPr>
                <p:extLst>
                  <p:ext uri="{D42A27DB-BD31-4B8C-83A1-F6EECF244321}">
                    <p14:modId xmlns:p14="http://schemas.microsoft.com/office/powerpoint/2010/main" val="3645576457"/>
                  </p:ext>
                </p:extLst>
              </p:nvPr>
            </p:nvGraphicFramePr>
            <p:xfrm>
              <a:off x="1678540" y="4369419"/>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latin typeface="+mn-lt"/>
                            </a:rPr>
                            <a:t>Saturn Minimum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7"/>
                          <a:stretch>
                            <a:fillRect l="-94" t="-103279" r="-376" b="-3279"/>
                          </a:stretch>
                        </a:blipFill>
                      </a:tcPr>
                    </a:tc>
                    <a:extLst>
                      <a:ext uri="{0D108BD9-81ED-4DB2-BD59-A6C34878D82A}">
                        <a16:rowId xmlns:a16="http://schemas.microsoft.com/office/drawing/2014/main" val="1886560362"/>
                      </a:ext>
                    </a:extLst>
                  </a:tr>
                </a:tbl>
              </a:graphicData>
            </a:graphic>
          </p:graphicFrame>
        </mc:Fallback>
      </mc:AlternateContent>
    </p:spTree>
    <p:extLst>
      <p:ext uri="{BB962C8B-B14F-4D97-AF65-F5344CB8AC3E}">
        <p14:creationId xmlns:p14="http://schemas.microsoft.com/office/powerpoint/2010/main" val="264805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Uranus is equal to both the decimal and quantitative value for the inverse of the mass of the charm quark fermion particle.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Mass of the Charm Quark</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𝑖𝑛𝑣𝑒𝑟𝑠𝑒</m:t>
                                </m:r>
                                <m:r>
                                  <a:rPr lang="en-US" sz="1600" b="0" i="1" dirty="0" smtClean="0">
                                    <a:latin typeface="Cambria Math" panose="02040503050406030204" pitchFamily="18" charset="0"/>
                                  </a:rPr>
                                  <m:t>=5.1318×</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443678542"/>
                  </p:ext>
                </p:extLst>
              </p:nvPr>
            </p:nvGraphicFramePr>
            <p:xfrm>
              <a:off x="2971672" y="377692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Uranus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243" t="-103279" r="-158981" b="-3279"/>
                          </a:stretch>
                        </a:blipFill>
                      </a:tcPr>
                    </a:tc>
                    <a:tc>
                      <a:txBody>
                        <a:bodyPr/>
                        <a:lstStyle/>
                        <a:p>
                          <a:endParaRPr lang="en-US"/>
                        </a:p>
                      </a:txBody>
                      <a:tcPr>
                        <a:blipFill>
                          <a:blip r:embed="rId2"/>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63270" y="497443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mass of Uranus is a </a:t>
            </a:r>
            <a:r>
              <a:rPr lang="en-US" sz="1600" b="1" dirty="0"/>
              <a:t>virtual representation</a:t>
            </a:r>
            <a:r>
              <a:rPr lang="en-US" sz="1600" dirty="0"/>
              <a:t> of the inverse of the mass of the charm quark fermion particle.</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5.120</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−27</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𝟗𝟓𝟐𝟒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903576584"/>
                  </p:ext>
                </p:extLst>
              </p:nvPr>
            </p:nvGraphicFramePr>
            <p:xfrm>
              <a:off x="2971672" y="255997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Charm Quark</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p:sp>
        <p:nvSpPr>
          <p:cNvPr id="12" name="TextBox 11">
            <a:extLst>
              <a:ext uri="{FF2B5EF4-FFF2-40B4-BE49-F238E27FC236}">
                <a16:creationId xmlns:a16="http://schemas.microsoft.com/office/drawing/2014/main" id="{04D1CE75-FF9D-4AE9-A08E-F88BD4FBA34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https://en.wikipedia.org/wiki/Charm_quark</a:t>
            </a:r>
            <a:endParaRPr lang="en-US" sz="1200" dirty="0"/>
          </a:p>
        </p:txBody>
      </p:sp>
    </p:spTree>
    <p:extLst>
      <p:ext uri="{BB962C8B-B14F-4D97-AF65-F5344CB8AC3E}">
        <p14:creationId xmlns:p14="http://schemas.microsoft.com/office/powerpoint/2010/main" val="209329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maximum orbital radius of Uranus has the same </a:t>
                </a:r>
                <a:r>
                  <a:rPr lang="en-US" sz="1600" b="1" dirty="0"/>
                  <a:t>decimal value</a:t>
                </a:r>
                <a:r>
                  <a:rPr lang="en-US" sz="1600" dirty="0"/>
                  <a:t> (</a:t>
                </a:r>
                <a14:m>
                  <m:oMath xmlns:m="http://schemas.openxmlformats.org/officeDocument/2006/math">
                    <m:r>
                      <a:rPr lang="en-US" sz="1600" b="1" i="1" dirty="0">
                        <a:latin typeface="Cambria Math" panose="02040503050406030204" pitchFamily="18" charset="0"/>
                      </a:rPr>
                      <m:t>𝟒</m:t>
                    </m:r>
                    <m:r>
                      <a:rPr lang="en-US" sz="1600" b="1" i="1" dirty="0">
                        <a:latin typeface="Cambria Math" panose="02040503050406030204" pitchFamily="18" charset="0"/>
                      </a:rPr>
                      <m:t>.</m:t>
                    </m:r>
                    <m:r>
                      <a:rPr lang="en-US" sz="1600" b="1" i="1" dirty="0">
                        <a:latin typeface="Cambria Math" panose="02040503050406030204" pitchFamily="18" charset="0"/>
                      </a:rPr>
                      <m:t>𝟓𝟎</m:t>
                    </m:r>
                    <m:r>
                      <a:rPr lang="en-US" sz="1600" b="1" i="1" dirty="0">
                        <a:latin typeface="Cambria Math" panose="02040503050406030204" pitchFamily="18" charset="0"/>
                        <a:ea typeface="Cambria Math" panose="02040503050406030204" pitchFamily="18" charset="0"/>
                      </a:rPr>
                      <m:t>×</m:t>
                    </m:r>
                    <m:sSup>
                      <m:sSupPr>
                        <m:ctrlPr>
                          <a:rPr lang="en-US" sz="1600" b="1" i="1" dirty="0">
                            <a:latin typeface="Cambria Math" panose="02040503050406030204" pitchFamily="18" charset="0"/>
                            <a:ea typeface="Cambria Math" panose="02040503050406030204" pitchFamily="18" charset="0"/>
                          </a:rPr>
                        </m:ctrlPr>
                      </m:sSupPr>
                      <m:e>
                        <m:r>
                          <a:rPr lang="en-US" sz="1600" b="1" i="1" dirty="0">
                            <a:latin typeface="Cambria Math" panose="02040503050406030204" pitchFamily="18" charset="0"/>
                            <a:ea typeface="Cambria Math" panose="02040503050406030204" pitchFamily="18" charset="0"/>
                          </a:rPr>
                          <m:t>𝟏𝟎</m:t>
                        </m:r>
                      </m:e>
                      <m:sup>
                        <m:r>
                          <a:rPr lang="en-US" sz="1600" b="1" i="1" dirty="0">
                            <a:latin typeface="Cambria Math" panose="02040503050406030204" pitchFamily="18" charset="0"/>
                            <a:ea typeface="Cambria Math" panose="02040503050406030204" pitchFamily="18" charset="0"/>
                          </a:rPr>
                          <m:t>𝟏𝟐</m:t>
                        </m:r>
                      </m:sup>
                    </m:sSup>
                    <m:r>
                      <a:rPr lang="en-US" sz="1600" b="1" i="1" dirty="0">
                        <a:latin typeface="Cambria Math" panose="02040503050406030204" pitchFamily="18" charset="0"/>
                        <a:ea typeface="Cambria Math" panose="02040503050406030204" pitchFamily="18" charset="0"/>
                      </a:rPr>
                      <m:t> </m:t>
                    </m:r>
                    <m:r>
                      <a:rPr lang="en-US" sz="1600" b="1" i="1" dirty="0">
                        <a:latin typeface="Cambria Math" panose="02040503050406030204" pitchFamily="18" charset="0"/>
                        <a:ea typeface="Cambria Math" panose="02040503050406030204" pitchFamily="18" charset="0"/>
                      </a:rPr>
                      <m:t>𝒍𝒂</m:t>
                    </m:r>
                  </m:oMath>
                </a14:m>
                <a:r>
                  <a:rPr lang="en-US" sz="1600" dirty="0"/>
                  <a:t>) as the speed of light.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3030"/>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Speed of Light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𝟏𝟐</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nvGraphicFramePr>
            <p:xfrm>
              <a:off x="2971672" y="364751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Max Orbital Radius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8981" b="-3279"/>
                          </a:stretch>
                        </a:blipFill>
                      </a:tcPr>
                    </a:tc>
                    <a:tc>
                      <a:txBody>
                        <a:bodyPr/>
                        <a:lstStyle/>
                        <a:p>
                          <a:endParaRPr lang="en-US"/>
                        </a:p>
                      </a:txBody>
                      <a:tcPr>
                        <a:blipFill>
                          <a:blip r:embed="rId3"/>
                          <a:stretch>
                            <a:fillRect l="-63441" t="-103279" r="-614"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maximum orbit of Uranus is a </a:t>
                </a:r>
                <a:r>
                  <a:rPr lang="en-US" sz="1600" b="1" dirty="0"/>
                  <a:t>virtual representation</a:t>
                </a:r>
                <a:r>
                  <a:rPr lang="en-US" sz="1600" dirty="0"/>
                  <a:t> of the speed of light (</a:t>
                </a:r>
                <a14:m>
                  <m:oMath xmlns:m="http://schemas.openxmlformats.org/officeDocument/2006/math">
                    <m:r>
                      <a:rPr lang="en-US" sz="1600" b="1" i="1" dirty="0" smtClean="0">
                        <a:latin typeface="Cambria Math" panose="02040503050406030204" pitchFamily="18" charset="0"/>
                      </a:rPr>
                      <m:t>𝒄</m:t>
                    </m:r>
                  </m:oMath>
                </a14:m>
                <a:r>
                  <a:rPr lang="en-US" sz="1600" dirty="0"/>
                  <a:t>).</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406947"/>
              </a:xfrm>
              <a:prstGeom prst="rect">
                <a:avLst/>
              </a:prstGeom>
              <a:blipFill>
                <a:blip r:embed="rId4"/>
                <a:stretch>
                  <a:fillRect l="-374"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𝟖</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𝒍𝒂</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𝒔</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𝒄</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𝒍𝒂</m:t>
                                </m:r>
                                <m:r>
                                  <a:rPr lang="en-US" sz="1600" b="1" i="1" dirty="0" smtClean="0">
                                    <a:latin typeface="Cambria Math" panose="02040503050406030204" pitchFamily="18" charset="0"/>
                                  </a:rPr>
                                  <m:t>/</m:t>
                                </m:r>
                                <m:r>
                                  <a:rPr lang="en-US" sz="1600" b="1" i="1" dirty="0" smtClean="0">
                                    <a:latin typeface="Cambria Math" panose="02040503050406030204" pitchFamily="18" charset="0"/>
                                  </a:rPr>
                                  <m:t>𝒔</m:t>
                                </m:r>
                              </m:oMath>
                            </m:oMathPara>
                          </a14:m>
                          <a:endParaRPr lang="en-US" sz="16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Speed of Light (c)</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5"/>
                          <a:stretch>
                            <a:fillRect l="-243" t="-103279" r="-159223" b="-4918"/>
                          </a:stretch>
                        </a:blipFill>
                      </a:tcPr>
                    </a:tc>
                    <a:tc>
                      <a:txBody>
                        <a:bodyPr/>
                        <a:lstStyle/>
                        <a:p>
                          <a:endParaRPr lang="en-US"/>
                        </a:p>
                      </a:txBody>
                      <a:tcPr>
                        <a:blipFill>
                          <a:blip r:embed="rId5"/>
                          <a:stretch>
                            <a:fillRect l="-63344" t="-103279" r="-613" b="-4918"/>
                          </a:stretch>
                        </a:blipFill>
                      </a:tcPr>
                    </a:tc>
                    <a:extLst>
                      <a:ext uri="{0D108BD9-81ED-4DB2-BD59-A6C34878D82A}">
                        <a16:rowId xmlns:a16="http://schemas.microsoft.com/office/drawing/2014/main" val="4103461920"/>
                      </a:ext>
                    </a:extLst>
                  </a:tr>
                </a:tbl>
              </a:graphicData>
            </a:graphic>
          </p:graphicFrame>
        </mc:Fallback>
      </mc:AlternateContent>
    </p:spTree>
    <p:extLst>
      <p:ext uri="{BB962C8B-B14F-4D97-AF65-F5344CB8AC3E}">
        <p14:creationId xmlns:p14="http://schemas.microsoft.com/office/powerpoint/2010/main" val="173472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minimum orbital radius of Uranus (P-Ratio) has the same </a:t>
            </a:r>
            <a:r>
              <a:rPr lang="en-US" sz="1600" b="1" dirty="0"/>
              <a:t>decimal value</a:t>
            </a:r>
            <a:r>
              <a:rPr lang="en-US" sz="1600" dirty="0"/>
              <a:t> as the inverse of the fine-structure constant.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The Fine-Structure Constant</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𝟏𝟑𝟕</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𝒑𝒓</m:t>
                                </m:r>
                              </m:oMath>
                            </m:oMathPara>
                          </a14:m>
                          <a:endParaRPr lang="en-US" sz="1600" b="1" dirty="0">
                            <a:ea typeface="Cambria Math" panose="02040503050406030204" pitchFamily="18" charset="0"/>
                          </a:endParaRPr>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5D530DD5-A31A-4463-BF2A-97EF02FD97E5}"/>
                  </a:ext>
                </a:extLst>
              </p:cNvPr>
              <p:cNvGraphicFramePr>
                <a:graphicFrameLocks noGrp="1"/>
              </p:cNvGraphicFramePr>
              <p:nvPr>
                <p:extLst>
                  <p:ext uri="{D42A27DB-BD31-4B8C-83A1-F6EECF244321}">
                    <p14:modId xmlns:p14="http://schemas.microsoft.com/office/powerpoint/2010/main" val="1230247518"/>
                  </p:ext>
                </p:extLst>
              </p:nvPr>
            </p:nvGraphicFramePr>
            <p:xfrm>
              <a:off x="2971672" y="3647510"/>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Uranus Min Orbital Radius</a:t>
                          </a:r>
                        </a:p>
                      </a:txBody>
                      <a:tcPr/>
                    </a:tc>
                    <a:extLst>
                      <a:ext uri="{0D108BD9-81ED-4DB2-BD59-A6C34878D82A}">
                        <a16:rowId xmlns:a16="http://schemas.microsoft.com/office/drawing/2014/main" val="3496991546"/>
                      </a:ext>
                    </a:extLst>
                  </a:tr>
                  <a:tr h="370840">
                    <a:tc>
                      <a:txBody>
                        <a:bodyPr/>
                        <a:lstStyle/>
                        <a:p>
                          <a:endParaRPr lang="en-US"/>
                        </a:p>
                      </a:txBody>
                      <a:tcPr>
                        <a:blipFill>
                          <a:blip r:embed="rId2"/>
                          <a:stretch>
                            <a:fillRect l="-94" t="-103279" r="-376" b="-3279"/>
                          </a:stretch>
                        </a:blipFill>
                      </a:tcPr>
                    </a:tc>
                    <a:extLst>
                      <a:ext uri="{0D108BD9-81ED-4DB2-BD59-A6C34878D82A}">
                        <a16:rowId xmlns:a16="http://schemas.microsoft.com/office/drawing/2014/main" val="4103461920"/>
                      </a:ext>
                    </a:extLst>
                  </a:tr>
                </a:tbl>
              </a:graphicData>
            </a:graphic>
          </p:graphicFrame>
        </mc:Fallback>
      </mc:AlternateContent>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minimum orbit of Uranus is a </a:t>
            </a:r>
            <a:r>
              <a:rPr lang="en-US" sz="1600" b="1" dirty="0"/>
              <a:t>virtual representation</a:t>
            </a:r>
            <a:r>
              <a:rPr lang="en-US" sz="1600" dirty="0"/>
              <a:t> of the inverse of the fine-structure constant.</a:t>
            </a:r>
          </a:p>
        </p:txBody>
      </p:sp>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𝜶</m:t>
                                </m:r>
                                <m:r>
                                  <a:rPr lang="en-US" sz="1400" b="1" i="1" dirty="0" smtClean="0">
                                    <a:latin typeface="Cambria Math" panose="02040503050406030204" pitchFamily="18" charset="0"/>
                                  </a:rPr>
                                  <m:t>=</m:t>
                                </m:r>
                                <m:f>
                                  <m:fPr>
                                    <m:type m:val="skw"/>
                                    <m:ctrlPr>
                                      <a:rPr lang="en-US" sz="1400" b="1" i="1" dirty="0" smtClean="0">
                                        <a:latin typeface="Cambria Math" panose="02040503050406030204" pitchFamily="18" charset="0"/>
                                      </a:rPr>
                                    </m:ctrlPr>
                                  </m:fPr>
                                  <m:num>
                                    <m:r>
                                      <a:rPr lang="en-US" sz="1400" b="1" i="1" dirty="0" smtClean="0">
                                        <a:latin typeface="Cambria Math" panose="02040503050406030204" pitchFamily="18" charset="0"/>
                                      </a:rPr>
                                      <m:t>𝟏</m:t>
                                    </m:r>
                                  </m:num>
                                  <m:den>
                                    <m:r>
                                      <a:rPr lang="en-US" sz="1400" b="1" i="1" dirty="0" smtClean="0">
                                        <a:latin typeface="Cambria Math" panose="02040503050406030204" pitchFamily="18" charset="0"/>
                                      </a:rPr>
                                      <m:t>𝟏𝟑𝟕</m:t>
                                    </m:r>
                                  </m:den>
                                </m:f>
                              </m:oMath>
                            </m:oMathPara>
                          </a14:m>
                          <a:endParaRPr lang="en-US" sz="1400"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314885700"/>
                  </p:ext>
                </p:extLst>
              </p:nvPr>
            </p:nvGraphicFramePr>
            <p:xfrm>
              <a:off x="2943503" y="2400406"/>
              <a:ext cx="6475540" cy="741680"/>
            </p:xfrm>
            <a:graphic>
              <a:graphicData uri="http://schemas.openxmlformats.org/drawingml/2006/table">
                <a:tbl>
                  <a:tblPr firstRow="1" bandRow="1">
                    <a:tableStyleId>{073A0DAA-6AF3-43AB-8588-CEC1D06C72B9}</a:tableStyleId>
                  </a:tblPr>
                  <a:tblGrid>
                    <a:gridCol w="6475540">
                      <a:extLst>
                        <a:ext uri="{9D8B030D-6E8A-4147-A177-3AD203B41FA5}">
                          <a16:colId xmlns:a16="http://schemas.microsoft.com/office/drawing/2014/main" val="21818830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Fine-Structure Constant</a:t>
                          </a: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94" t="-108197" r="-376" b="-172131"/>
                          </a:stretch>
                        </a:blipFill>
                      </a:tcPr>
                    </a:tc>
                    <a:extLst>
                      <a:ext uri="{0D108BD9-81ED-4DB2-BD59-A6C34878D82A}">
                        <a16:rowId xmlns:a16="http://schemas.microsoft.com/office/drawing/2014/main" val="4103461920"/>
                      </a:ext>
                    </a:extLst>
                  </a:tr>
                </a:tbl>
              </a:graphicData>
            </a:graphic>
          </p:graphicFrame>
        </mc:Fallback>
      </mc:AlternateContent>
      <p:sp>
        <p:nvSpPr>
          <p:cNvPr id="10" name="TextBox 9">
            <a:extLst>
              <a:ext uri="{FF2B5EF4-FFF2-40B4-BE49-F238E27FC236}">
                <a16:creationId xmlns:a16="http://schemas.microsoft.com/office/drawing/2014/main" id="{349974A4-94D7-41F5-917A-1D3F949FC9FA}"/>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https://en.wikipedia.org/wiki/Fine-structure_constant</a:t>
            </a:r>
            <a:endParaRPr lang="en-US" sz="1200" dirty="0"/>
          </a:p>
        </p:txBody>
      </p:sp>
    </p:spTree>
    <p:extLst>
      <p:ext uri="{BB962C8B-B14F-4D97-AF65-F5344CB8AC3E}">
        <p14:creationId xmlns:p14="http://schemas.microsoft.com/office/powerpoint/2010/main" val="229499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Arrayed with the Sun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97006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the orbital information for </a:t>
                </a:r>
                <a14:m>
                  <m:oMath xmlns:m="http://schemas.openxmlformats.org/officeDocument/2006/math">
                    <m:r>
                      <a:rPr lang="en-US" sz="1600" b="1" i="1" dirty="0" smtClean="0">
                        <a:latin typeface="Cambria Math" panose="02040503050406030204" pitchFamily="18" charset="0"/>
                      </a:rPr>
                      <m:t>𝟏𝟎</m:t>
                    </m:r>
                  </m:oMath>
                </a14:m>
                <a:r>
                  <a:rPr lang="en-US" sz="1600" dirty="0"/>
                  <a:t> of the planets/dwarf planets of the solar system. Note that the abbreviation for P-Ratio is </a:t>
                </a:r>
                <a:r>
                  <a:rPr lang="en-US" sz="1600" b="1" dirty="0"/>
                  <a:t>pr</a:t>
                </a:r>
                <a:r>
                  <a:rPr lang="en-US" sz="1600" dirty="0"/>
                  <a:t>.</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970067"/>
              </a:xfrm>
              <a:prstGeom prst="rect">
                <a:avLst/>
              </a:prstGeom>
              <a:blipFill>
                <a:blip r:embed="rId2"/>
                <a:stretch>
                  <a:fillRect l="-312" t="-4375"/>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The Usual Suspects (and Ceres)</a:t>
            </a: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dirty="0"/>
                            <a:t>Avg Orbit P-Ratio</a:t>
                          </a:r>
                        </a:p>
                      </a:txBody>
                      <a:tcPr/>
                    </a:tc>
                    <a:tc>
                      <a:txBody>
                        <a:bodyPr/>
                        <a:lstStyle/>
                        <a:p>
                          <a:r>
                            <a:rPr lang="en-US" sz="1600" dirty="0"/>
                            <a:t>Max Orbit P-Ratio</a:t>
                          </a:r>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𝟔𝟕</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𝟎𝟒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𝟏𝟑𝟔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𝟕𝟗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𝟏𝟒𝟑</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𝟒𝟒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𝟏𝟒𝟗</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𝟖𝟐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𝟐𝟐𝟐</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𝟏𝟏</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𝟐𝟗𝟒</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𝟗𝟔</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𝟑𝟔𝟖</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𝟓𝟓</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rgbClr val="465562"/>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rgbClr val="465562"/>
                            </a:solidFill>
                            <a:effectLst/>
                            <a:uLnTx/>
                            <a:uFillTx/>
                            <a:latin typeface="Euphemia"/>
                            <a:ea typeface="+mn-ea"/>
                            <a:cs typeface="+mn-cs"/>
                          </a:endParaRPr>
                        </a:p>
                      </a:txBody>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𝟏𝟖</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𝟎𝟎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𝟐𝟏</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𝟓𝟎</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 </m:t>
                                </m:r>
                                <m:r>
                                  <a:rPr kumimoji="0" lang="en-US" sz="1600" b="1" i="1" u="none" strike="noStrike" kern="1200" cap="none" spc="0" normalizeH="0" baseline="0" noProof="0" dirty="0" smtClean="0">
                                    <a:ln>
                                      <a:noFill/>
                                    </a:ln>
                                    <a:solidFill>
                                      <a:schemeClr val="tx1"/>
                                    </a:solidFill>
                                    <a:effectLst/>
                                    <a:uLnTx/>
                                    <a:uFillTx/>
                                    <a:latin typeface="Cambria Math" panose="02040503050406030204" pitchFamily="18" charset="0"/>
                                    <a:ea typeface="+mn-ea"/>
                                    <a:cs typeface="+mn-cs"/>
                                  </a:rPr>
                                  <m:t>𝒑𝒓</m:t>
                                </m:r>
                              </m:oMath>
                            </m:oMathPara>
                          </a14:m>
                          <a:endParaRPr kumimoji="0" lang="en-US" sz="1600" b="1" i="0" u="none" strike="noStrike" kern="1200" cap="none" spc="0" normalizeH="0" baseline="0" noProof="0" dirty="0">
                            <a:ln>
                              <a:noFill/>
                            </a:ln>
                            <a:solidFill>
                              <a:schemeClr val="tx1"/>
                            </a:solidFill>
                            <a:effectLst/>
                            <a:uLnTx/>
                            <a:uFillTx/>
                            <a:latin typeface="Euphemia"/>
                            <a:ea typeface="+mn-ea"/>
                            <a:cs typeface="+mn-cs"/>
                          </a:endParaRPr>
                        </a:p>
                      </a:txBody>
                      <a:tcPr/>
                    </a:tc>
                    <a:extLst>
                      <a:ext uri="{0D108BD9-81ED-4DB2-BD59-A6C34878D82A}">
                        <a16:rowId xmlns:a16="http://schemas.microsoft.com/office/drawing/2014/main" val="2163216385"/>
                      </a:ext>
                    </a:extLst>
                  </a:tr>
                </a:tbl>
              </a:graphicData>
            </a:graphic>
          </p:graphicFrame>
        </mc:Choice>
        <mc:Fallback xmlns="">
          <p:graphicFrame>
            <p:nvGraphicFramePr>
              <p:cNvPr id="2" name="Table 2">
                <a:extLst>
                  <a:ext uri="{FF2B5EF4-FFF2-40B4-BE49-F238E27FC236}">
                    <a16:creationId xmlns:a16="http://schemas.microsoft.com/office/drawing/2014/main" id="{DEE618F2-00F1-4967-ACDB-F0BA7643576E}"/>
                  </a:ext>
                </a:extLst>
              </p:cNvPr>
              <p:cNvGraphicFramePr>
                <a:graphicFrameLocks noGrp="1"/>
              </p:cNvGraphicFramePr>
              <p:nvPr>
                <p:extLst>
                  <p:ext uri="{D42A27DB-BD31-4B8C-83A1-F6EECF244321}">
                    <p14:modId xmlns:p14="http://schemas.microsoft.com/office/powerpoint/2010/main" val="3702029227"/>
                  </p:ext>
                </p:extLst>
              </p:nvPr>
            </p:nvGraphicFramePr>
            <p:xfrm>
              <a:off x="2132012" y="2387600"/>
              <a:ext cx="9214058" cy="4079240"/>
            </p:xfrm>
            <a:graphic>
              <a:graphicData uri="http://schemas.openxmlformats.org/drawingml/2006/table">
                <a:tbl>
                  <a:tblPr firstRow="1" bandRow="1">
                    <a:tableStyleId>{073A0DAA-6AF3-43AB-8588-CEC1D06C72B9}</a:tableStyleId>
                  </a:tblPr>
                  <a:tblGrid>
                    <a:gridCol w="2401436">
                      <a:extLst>
                        <a:ext uri="{9D8B030D-6E8A-4147-A177-3AD203B41FA5}">
                          <a16:colId xmlns:a16="http://schemas.microsoft.com/office/drawing/2014/main" val="647043331"/>
                        </a:ext>
                      </a:extLst>
                    </a:gridCol>
                    <a:gridCol w="2270874">
                      <a:extLst>
                        <a:ext uri="{9D8B030D-6E8A-4147-A177-3AD203B41FA5}">
                          <a16:colId xmlns:a16="http://schemas.microsoft.com/office/drawing/2014/main" val="942920816"/>
                        </a:ext>
                      </a:extLst>
                    </a:gridCol>
                    <a:gridCol w="2270874">
                      <a:extLst>
                        <a:ext uri="{9D8B030D-6E8A-4147-A177-3AD203B41FA5}">
                          <a16:colId xmlns:a16="http://schemas.microsoft.com/office/drawing/2014/main" val="2089465188"/>
                        </a:ext>
                      </a:extLst>
                    </a:gridCol>
                    <a:gridCol w="2270874">
                      <a:extLst>
                        <a:ext uri="{9D8B030D-6E8A-4147-A177-3AD203B41FA5}">
                          <a16:colId xmlns:a16="http://schemas.microsoft.com/office/drawing/2014/main" val="2886636609"/>
                        </a:ext>
                      </a:extLst>
                    </a:gridCol>
                  </a:tblGrid>
                  <a:tr h="370840">
                    <a:tc>
                      <a:txBody>
                        <a:bodyPr/>
                        <a:lstStyle/>
                        <a:p>
                          <a:r>
                            <a:rPr lang="en-US" sz="1600" dirty="0"/>
                            <a:t>Planet</a:t>
                          </a:r>
                        </a:p>
                      </a:txBody>
                      <a:tcPr/>
                    </a:tc>
                    <a:tc>
                      <a:txBody>
                        <a:bodyPr/>
                        <a:lstStyle/>
                        <a:p>
                          <a:r>
                            <a:rPr lang="en-US" sz="1600" dirty="0"/>
                            <a:t>Min Orbit P-Ratio</a:t>
                          </a:r>
                        </a:p>
                      </a:txBody>
                      <a:tcPr/>
                    </a:tc>
                    <a:tc>
                      <a:txBody>
                        <a:bodyPr/>
                        <a:lstStyle/>
                        <a:p>
                          <a:r>
                            <a:rPr lang="en-US" sz="1600"/>
                            <a:t>Avg Orbit P-Ratio</a:t>
                          </a:r>
                          <a:endParaRPr lang="en-US" sz="1600" dirty="0"/>
                        </a:p>
                      </a:txBody>
                      <a:tcPr/>
                    </a:tc>
                    <a:tc>
                      <a:txBody>
                        <a:bodyPr/>
                        <a:lstStyle/>
                        <a:p>
                          <a:r>
                            <a:rPr lang="en-US" sz="1600"/>
                            <a:t>Max Orbit P-Ratio</a:t>
                          </a:r>
                          <a:endParaRPr lang="en-US" sz="1600" dirty="0"/>
                        </a:p>
                      </a:txBody>
                      <a:tcPr/>
                    </a:tc>
                    <a:extLst>
                      <a:ext uri="{0D108BD9-81ED-4DB2-BD59-A6C34878D82A}">
                        <a16:rowId xmlns:a16="http://schemas.microsoft.com/office/drawing/2014/main" val="1745595342"/>
                      </a:ext>
                    </a:extLst>
                  </a:tr>
                  <a:tr h="370840">
                    <a:tc>
                      <a:txBody>
                        <a:bodyPr/>
                        <a:lstStyle/>
                        <a:p>
                          <a:r>
                            <a:rPr lang="en-US" sz="1600" b="1" dirty="0"/>
                            <a:t>Mercury</a:t>
                          </a:r>
                        </a:p>
                      </a:txBody>
                      <a:tcPr/>
                    </a:tc>
                    <a:tc>
                      <a:txBody>
                        <a:bodyPr/>
                        <a:lstStyle/>
                        <a:p>
                          <a:endParaRPr lang="en-US"/>
                        </a:p>
                      </a:txBody>
                      <a:tcPr>
                        <a:blipFill>
                          <a:blip r:embed="rId3"/>
                          <a:stretch>
                            <a:fillRect l="-105898" t="-103279" r="-201072" b="-909836"/>
                          </a:stretch>
                        </a:blipFill>
                      </a:tcPr>
                    </a:tc>
                    <a:tc>
                      <a:txBody>
                        <a:bodyPr/>
                        <a:lstStyle/>
                        <a:p>
                          <a:endParaRPr lang="en-US"/>
                        </a:p>
                      </a:txBody>
                      <a:tcPr>
                        <a:blipFill>
                          <a:blip r:embed="rId3"/>
                          <a:stretch>
                            <a:fillRect l="-205898" t="-103279" r="-101072" b="-909836"/>
                          </a:stretch>
                        </a:blipFill>
                      </a:tcPr>
                    </a:tc>
                    <a:tc>
                      <a:txBody>
                        <a:bodyPr/>
                        <a:lstStyle/>
                        <a:p>
                          <a:endParaRPr lang="en-US"/>
                        </a:p>
                      </a:txBody>
                      <a:tcPr>
                        <a:blipFill>
                          <a:blip r:embed="rId3"/>
                          <a:stretch>
                            <a:fillRect l="-305898" t="-103279" r="-1072" b="-909836"/>
                          </a:stretch>
                        </a:blipFill>
                      </a:tcPr>
                    </a:tc>
                    <a:extLst>
                      <a:ext uri="{0D108BD9-81ED-4DB2-BD59-A6C34878D82A}">
                        <a16:rowId xmlns:a16="http://schemas.microsoft.com/office/drawing/2014/main" val="2707817830"/>
                      </a:ext>
                    </a:extLst>
                  </a:tr>
                  <a:tr h="370840">
                    <a:tc>
                      <a:txBody>
                        <a:bodyPr/>
                        <a:lstStyle/>
                        <a:p>
                          <a:r>
                            <a:rPr lang="en-US" sz="1600" b="1" dirty="0"/>
                            <a:t>Venus</a:t>
                          </a:r>
                        </a:p>
                      </a:txBody>
                      <a:tcPr/>
                    </a:tc>
                    <a:tc>
                      <a:txBody>
                        <a:bodyPr/>
                        <a:lstStyle/>
                        <a:p>
                          <a:endParaRPr lang="en-US"/>
                        </a:p>
                      </a:txBody>
                      <a:tcPr>
                        <a:blipFill>
                          <a:blip r:embed="rId3"/>
                          <a:stretch>
                            <a:fillRect l="-105898" t="-203279" r="-201072" b="-809836"/>
                          </a:stretch>
                        </a:blipFill>
                      </a:tcPr>
                    </a:tc>
                    <a:tc>
                      <a:txBody>
                        <a:bodyPr/>
                        <a:lstStyle/>
                        <a:p>
                          <a:endParaRPr lang="en-US"/>
                        </a:p>
                      </a:txBody>
                      <a:tcPr>
                        <a:blipFill>
                          <a:blip r:embed="rId3"/>
                          <a:stretch>
                            <a:fillRect l="-205898" t="-203279" r="-101072" b="-809836"/>
                          </a:stretch>
                        </a:blipFill>
                      </a:tcPr>
                    </a:tc>
                    <a:tc>
                      <a:txBody>
                        <a:bodyPr/>
                        <a:lstStyle/>
                        <a:p>
                          <a:endParaRPr lang="en-US"/>
                        </a:p>
                      </a:txBody>
                      <a:tcPr>
                        <a:blipFill>
                          <a:blip r:embed="rId3"/>
                          <a:stretch>
                            <a:fillRect l="-305898" t="-203279" r="-1072" b="-809836"/>
                          </a:stretch>
                        </a:blipFill>
                      </a:tcPr>
                    </a:tc>
                    <a:extLst>
                      <a:ext uri="{0D108BD9-81ED-4DB2-BD59-A6C34878D82A}">
                        <a16:rowId xmlns:a16="http://schemas.microsoft.com/office/drawing/2014/main" val="2747536387"/>
                      </a:ext>
                    </a:extLst>
                  </a:tr>
                  <a:tr h="370840">
                    <a:tc>
                      <a:txBody>
                        <a:bodyPr/>
                        <a:lstStyle/>
                        <a:p>
                          <a:r>
                            <a:rPr lang="en-US" sz="1600" b="1" dirty="0"/>
                            <a:t>Earth</a:t>
                          </a:r>
                        </a:p>
                      </a:txBody>
                      <a:tcPr/>
                    </a:tc>
                    <a:tc>
                      <a:txBody>
                        <a:bodyPr/>
                        <a:lstStyle/>
                        <a:p>
                          <a:endParaRPr lang="en-US"/>
                        </a:p>
                      </a:txBody>
                      <a:tcPr>
                        <a:blipFill>
                          <a:blip r:embed="rId3"/>
                          <a:stretch>
                            <a:fillRect l="-105898" t="-303279" r="-201072" b="-709836"/>
                          </a:stretch>
                        </a:blipFill>
                      </a:tcPr>
                    </a:tc>
                    <a:tc>
                      <a:txBody>
                        <a:bodyPr/>
                        <a:lstStyle/>
                        <a:p>
                          <a:endParaRPr lang="en-US"/>
                        </a:p>
                      </a:txBody>
                      <a:tcPr>
                        <a:blipFill>
                          <a:blip r:embed="rId3"/>
                          <a:stretch>
                            <a:fillRect l="-205898" t="-303279" r="-101072" b="-709836"/>
                          </a:stretch>
                        </a:blipFill>
                      </a:tcPr>
                    </a:tc>
                    <a:tc>
                      <a:txBody>
                        <a:bodyPr/>
                        <a:lstStyle/>
                        <a:p>
                          <a:endParaRPr lang="en-US"/>
                        </a:p>
                      </a:txBody>
                      <a:tcPr>
                        <a:blipFill>
                          <a:blip r:embed="rId3"/>
                          <a:stretch>
                            <a:fillRect l="-305898" t="-303279" r="-1072" b="-709836"/>
                          </a:stretch>
                        </a:blipFill>
                      </a:tcPr>
                    </a:tc>
                    <a:extLst>
                      <a:ext uri="{0D108BD9-81ED-4DB2-BD59-A6C34878D82A}">
                        <a16:rowId xmlns:a16="http://schemas.microsoft.com/office/drawing/2014/main" val="2755664869"/>
                      </a:ext>
                    </a:extLst>
                  </a:tr>
                  <a:tr h="370840">
                    <a:tc>
                      <a:txBody>
                        <a:bodyPr/>
                        <a:lstStyle/>
                        <a:p>
                          <a:r>
                            <a:rPr lang="en-US" sz="1600" b="1" dirty="0"/>
                            <a:t>Mars</a:t>
                          </a:r>
                        </a:p>
                      </a:txBody>
                      <a:tcPr/>
                    </a:tc>
                    <a:tc>
                      <a:txBody>
                        <a:bodyPr/>
                        <a:lstStyle/>
                        <a:p>
                          <a:endParaRPr lang="en-US"/>
                        </a:p>
                      </a:txBody>
                      <a:tcPr>
                        <a:blipFill>
                          <a:blip r:embed="rId3"/>
                          <a:stretch>
                            <a:fillRect l="-105898" t="-403279" r="-201072" b="-609836"/>
                          </a:stretch>
                        </a:blipFill>
                      </a:tcPr>
                    </a:tc>
                    <a:tc>
                      <a:txBody>
                        <a:bodyPr/>
                        <a:lstStyle/>
                        <a:p>
                          <a:endParaRPr lang="en-US"/>
                        </a:p>
                      </a:txBody>
                      <a:tcPr>
                        <a:blipFill>
                          <a:blip r:embed="rId3"/>
                          <a:stretch>
                            <a:fillRect l="-205898" t="-403279" r="-101072" b="-609836"/>
                          </a:stretch>
                        </a:blipFill>
                      </a:tcPr>
                    </a:tc>
                    <a:tc>
                      <a:txBody>
                        <a:bodyPr/>
                        <a:lstStyle/>
                        <a:p>
                          <a:endParaRPr lang="en-US"/>
                        </a:p>
                      </a:txBody>
                      <a:tcPr>
                        <a:blipFill>
                          <a:blip r:embed="rId3"/>
                          <a:stretch>
                            <a:fillRect l="-305898" t="-403279" r="-1072" b="-609836"/>
                          </a:stretch>
                        </a:blipFill>
                      </a:tcPr>
                    </a:tc>
                    <a:extLst>
                      <a:ext uri="{0D108BD9-81ED-4DB2-BD59-A6C34878D82A}">
                        <a16:rowId xmlns:a16="http://schemas.microsoft.com/office/drawing/2014/main" val="1276875488"/>
                      </a:ext>
                    </a:extLst>
                  </a:tr>
                  <a:tr h="370840">
                    <a:tc>
                      <a:txBody>
                        <a:bodyPr/>
                        <a:lstStyle/>
                        <a:p>
                          <a:r>
                            <a:rPr lang="en-US" sz="1600" b="1" dirty="0"/>
                            <a:t>Jupiter</a:t>
                          </a:r>
                        </a:p>
                      </a:txBody>
                      <a:tcPr/>
                    </a:tc>
                    <a:tc>
                      <a:txBody>
                        <a:bodyPr/>
                        <a:lstStyle/>
                        <a:p>
                          <a:endParaRPr lang="en-US"/>
                        </a:p>
                      </a:txBody>
                      <a:tcPr>
                        <a:blipFill>
                          <a:blip r:embed="rId3"/>
                          <a:stretch>
                            <a:fillRect l="-105898" t="-511667" r="-201072" b="-520000"/>
                          </a:stretch>
                        </a:blipFill>
                      </a:tcPr>
                    </a:tc>
                    <a:tc>
                      <a:txBody>
                        <a:bodyPr/>
                        <a:lstStyle/>
                        <a:p>
                          <a:endParaRPr lang="en-US"/>
                        </a:p>
                      </a:txBody>
                      <a:tcPr>
                        <a:blipFill>
                          <a:blip r:embed="rId3"/>
                          <a:stretch>
                            <a:fillRect l="-205898" t="-511667" r="-101072" b="-520000"/>
                          </a:stretch>
                        </a:blipFill>
                      </a:tcPr>
                    </a:tc>
                    <a:tc>
                      <a:txBody>
                        <a:bodyPr/>
                        <a:lstStyle/>
                        <a:p>
                          <a:endParaRPr lang="en-US"/>
                        </a:p>
                      </a:txBody>
                      <a:tcPr>
                        <a:blipFill>
                          <a:blip r:embed="rId3"/>
                          <a:stretch>
                            <a:fillRect l="-305898" t="-511667" r="-1072" b="-520000"/>
                          </a:stretch>
                        </a:blipFill>
                      </a:tcPr>
                    </a:tc>
                    <a:extLst>
                      <a:ext uri="{0D108BD9-81ED-4DB2-BD59-A6C34878D82A}">
                        <a16:rowId xmlns:a16="http://schemas.microsoft.com/office/drawing/2014/main" val="212688943"/>
                      </a:ext>
                    </a:extLst>
                  </a:tr>
                  <a:tr h="370840">
                    <a:tc>
                      <a:txBody>
                        <a:bodyPr/>
                        <a:lstStyle/>
                        <a:p>
                          <a:r>
                            <a:rPr lang="en-US" sz="1600" b="1" dirty="0"/>
                            <a:t>Saturn</a:t>
                          </a:r>
                        </a:p>
                      </a:txBody>
                      <a:tcPr/>
                    </a:tc>
                    <a:tc>
                      <a:txBody>
                        <a:bodyPr/>
                        <a:lstStyle/>
                        <a:p>
                          <a:endParaRPr lang="en-US"/>
                        </a:p>
                      </a:txBody>
                      <a:tcPr>
                        <a:blipFill>
                          <a:blip r:embed="rId3"/>
                          <a:stretch>
                            <a:fillRect l="-105898" t="-601639" r="-201072" b="-411475"/>
                          </a:stretch>
                        </a:blipFill>
                      </a:tcPr>
                    </a:tc>
                    <a:tc>
                      <a:txBody>
                        <a:bodyPr/>
                        <a:lstStyle/>
                        <a:p>
                          <a:endParaRPr lang="en-US"/>
                        </a:p>
                      </a:txBody>
                      <a:tcPr>
                        <a:blipFill>
                          <a:blip r:embed="rId3"/>
                          <a:stretch>
                            <a:fillRect l="-205898" t="-601639" r="-101072" b="-411475"/>
                          </a:stretch>
                        </a:blipFill>
                      </a:tcPr>
                    </a:tc>
                    <a:tc>
                      <a:txBody>
                        <a:bodyPr/>
                        <a:lstStyle/>
                        <a:p>
                          <a:endParaRPr lang="en-US"/>
                        </a:p>
                      </a:txBody>
                      <a:tcPr>
                        <a:blipFill>
                          <a:blip r:embed="rId3"/>
                          <a:stretch>
                            <a:fillRect l="-305898" t="-601639" r="-1072" b="-411475"/>
                          </a:stretch>
                        </a:blipFill>
                      </a:tcPr>
                    </a:tc>
                    <a:extLst>
                      <a:ext uri="{0D108BD9-81ED-4DB2-BD59-A6C34878D82A}">
                        <a16:rowId xmlns:a16="http://schemas.microsoft.com/office/drawing/2014/main" val="661485940"/>
                      </a:ext>
                    </a:extLst>
                  </a:tr>
                  <a:tr h="370840">
                    <a:tc>
                      <a:txBody>
                        <a:bodyPr/>
                        <a:lstStyle/>
                        <a:p>
                          <a:r>
                            <a:rPr lang="en-US" sz="1600" b="1" dirty="0"/>
                            <a:t>Uranus</a:t>
                          </a:r>
                        </a:p>
                      </a:txBody>
                      <a:tcPr/>
                    </a:tc>
                    <a:tc>
                      <a:txBody>
                        <a:bodyPr/>
                        <a:lstStyle/>
                        <a:p>
                          <a:endParaRPr lang="en-US"/>
                        </a:p>
                      </a:txBody>
                      <a:tcPr>
                        <a:blipFill>
                          <a:blip r:embed="rId3"/>
                          <a:stretch>
                            <a:fillRect l="-105898" t="-701639" r="-201072" b="-311475"/>
                          </a:stretch>
                        </a:blipFill>
                      </a:tcPr>
                    </a:tc>
                    <a:tc>
                      <a:txBody>
                        <a:bodyPr/>
                        <a:lstStyle/>
                        <a:p>
                          <a:endParaRPr lang="en-US"/>
                        </a:p>
                      </a:txBody>
                      <a:tcPr>
                        <a:blipFill>
                          <a:blip r:embed="rId3"/>
                          <a:stretch>
                            <a:fillRect l="-205898" t="-701639" r="-101072" b="-311475"/>
                          </a:stretch>
                        </a:blipFill>
                      </a:tcPr>
                    </a:tc>
                    <a:tc>
                      <a:txBody>
                        <a:bodyPr/>
                        <a:lstStyle/>
                        <a:p>
                          <a:endParaRPr lang="en-US"/>
                        </a:p>
                      </a:txBody>
                      <a:tcPr>
                        <a:blipFill>
                          <a:blip r:embed="rId3"/>
                          <a:stretch>
                            <a:fillRect l="-305898" t="-701639" r="-1072" b="-311475"/>
                          </a:stretch>
                        </a:blipFill>
                      </a:tcPr>
                    </a:tc>
                    <a:extLst>
                      <a:ext uri="{0D108BD9-81ED-4DB2-BD59-A6C34878D82A}">
                        <a16:rowId xmlns:a16="http://schemas.microsoft.com/office/drawing/2014/main" val="3897177790"/>
                      </a:ext>
                    </a:extLst>
                  </a:tr>
                  <a:tr h="370840">
                    <a:tc>
                      <a:txBody>
                        <a:bodyPr/>
                        <a:lstStyle/>
                        <a:p>
                          <a:r>
                            <a:rPr lang="en-US" sz="1600" b="1" dirty="0"/>
                            <a:t>Neptune</a:t>
                          </a:r>
                        </a:p>
                      </a:txBody>
                      <a:tcPr/>
                    </a:tc>
                    <a:tc>
                      <a:txBody>
                        <a:bodyPr/>
                        <a:lstStyle/>
                        <a:p>
                          <a:endParaRPr lang="en-US"/>
                        </a:p>
                      </a:txBody>
                      <a:tcPr>
                        <a:blipFill>
                          <a:blip r:embed="rId3"/>
                          <a:stretch>
                            <a:fillRect l="-105898" t="-801639" r="-201072" b="-211475"/>
                          </a:stretch>
                        </a:blipFill>
                      </a:tcPr>
                    </a:tc>
                    <a:tc>
                      <a:txBody>
                        <a:bodyPr/>
                        <a:lstStyle/>
                        <a:p>
                          <a:endParaRPr lang="en-US"/>
                        </a:p>
                      </a:txBody>
                      <a:tcPr>
                        <a:blipFill>
                          <a:blip r:embed="rId3"/>
                          <a:stretch>
                            <a:fillRect l="-205898" t="-801639" r="-101072" b="-211475"/>
                          </a:stretch>
                        </a:blipFill>
                      </a:tcPr>
                    </a:tc>
                    <a:tc>
                      <a:txBody>
                        <a:bodyPr/>
                        <a:lstStyle/>
                        <a:p>
                          <a:endParaRPr lang="en-US"/>
                        </a:p>
                      </a:txBody>
                      <a:tcPr>
                        <a:blipFill>
                          <a:blip r:embed="rId3"/>
                          <a:stretch>
                            <a:fillRect l="-305898" t="-801639" r="-1072" b="-211475"/>
                          </a:stretch>
                        </a:blipFill>
                      </a:tcPr>
                    </a:tc>
                    <a:extLst>
                      <a:ext uri="{0D108BD9-81ED-4DB2-BD59-A6C34878D82A}">
                        <a16:rowId xmlns:a16="http://schemas.microsoft.com/office/drawing/2014/main" val="415698550"/>
                      </a:ext>
                    </a:extLst>
                  </a:tr>
                  <a:tr h="370840">
                    <a:tc>
                      <a:txBody>
                        <a:bodyPr/>
                        <a:lstStyle/>
                        <a:p>
                          <a:r>
                            <a:rPr lang="en-US" sz="1600" b="1" dirty="0"/>
                            <a:t>Pluto (dwarf planet)</a:t>
                          </a:r>
                        </a:p>
                      </a:txBody>
                      <a:tcPr/>
                    </a:tc>
                    <a:tc>
                      <a:txBody>
                        <a:bodyPr/>
                        <a:lstStyle/>
                        <a:p>
                          <a:endParaRPr lang="en-US"/>
                        </a:p>
                      </a:txBody>
                      <a:tcPr>
                        <a:blipFill>
                          <a:blip r:embed="rId3"/>
                          <a:stretch>
                            <a:fillRect l="-105898" t="-901639" r="-201072" b="-111475"/>
                          </a:stretch>
                        </a:blipFill>
                      </a:tcPr>
                    </a:tc>
                    <a:tc>
                      <a:txBody>
                        <a:bodyPr/>
                        <a:lstStyle/>
                        <a:p>
                          <a:endParaRPr lang="en-US"/>
                        </a:p>
                      </a:txBody>
                      <a:tcPr>
                        <a:blipFill>
                          <a:blip r:embed="rId3"/>
                          <a:stretch>
                            <a:fillRect l="-205898" t="-901639" r="-101072" b="-111475"/>
                          </a:stretch>
                        </a:blipFill>
                      </a:tcPr>
                    </a:tc>
                    <a:tc>
                      <a:txBody>
                        <a:bodyPr/>
                        <a:lstStyle/>
                        <a:p>
                          <a:endParaRPr lang="en-US"/>
                        </a:p>
                      </a:txBody>
                      <a:tcPr>
                        <a:blipFill>
                          <a:blip r:embed="rId3"/>
                          <a:stretch>
                            <a:fillRect l="-305898" t="-901639" r="-1072" b="-111475"/>
                          </a:stretch>
                        </a:blipFill>
                      </a:tcPr>
                    </a:tc>
                    <a:extLst>
                      <a:ext uri="{0D108BD9-81ED-4DB2-BD59-A6C34878D82A}">
                        <a16:rowId xmlns:a16="http://schemas.microsoft.com/office/drawing/2014/main" val="3289932342"/>
                      </a:ext>
                    </a:extLst>
                  </a:tr>
                  <a:tr h="370840">
                    <a:tc>
                      <a:txBody>
                        <a:bodyPr/>
                        <a:lstStyle/>
                        <a:p>
                          <a:r>
                            <a:rPr lang="en-US" sz="1600" b="1" dirty="0">
                              <a:solidFill>
                                <a:schemeClr val="tx1"/>
                              </a:solidFill>
                            </a:rPr>
                            <a:t>Ceres (dwarf planet)</a:t>
                          </a:r>
                        </a:p>
                      </a:txBody>
                      <a:tcPr/>
                    </a:tc>
                    <a:tc>
                      <a:txBody>
                        <a:bodyPr/>
                        <a:lstStyle/>
                        <a:p>
                          <a:endParaRPr lang="en-US"/>
                        </a:p>
                      </a:txBody>
                      <a:tcPr>
                        <a:blipFill>
                          <a:blip r:embed="rId3"/>
                          <a:stretch>
                            <a:fillRect l="-105898" t="-1001639" r="-201072" b="-11475"/>
                          </a:stretch>
                        </a:blipFill>
                      </a:tcPr>
                    </a:tc>
                    <a:tc>
                      <a:txBody>
                        <a:bodyPr/>
                        <a:lstStyle/>
                        <a:p>
                          <a:endParaRPr lang="en-US"/>
                        </a:p>
                      </a:txBody>
                      <a:tcPr>
                        <a:blipFill>
                          <a:blip r:embed="rId3"/>
                          <a:stretch>
                            <a:fillRect l="-205898" t="-1001639" r="-101072" b="-11475"/>
                          </a:stretch>
                        </a:blipFill>
                      </a:tcPr>
                    </a:tc>
                    <a:tc>
                      <a:txBody>
                        <a:bodyPr/>
                        <a:lstStyle/>
                        <a:p>
                          <a:endParaRPr lang="en-US"/>
                        </a:p>
                      </a:txBody>
                      <a:tcPr>
                        <a:blipFill>
                          <a:blip r:embed="rId3"/>
                          <a:stretch>
                            <a:fillRect l="-305898" t="-1001639" r="-1072" b="-11475"/>
                          </a:stretch>
                        </a:blipFill>
                      </a:tcPr>
                    </a:tc>
                    <a:extLst>
                      <a:ext uri="{0D108BD9-81ED-4DB2-BD59-A6C34878D82A}">
                        <a16:rowId xmlns:a16="http://schemas.microsoft.com/office/drawing/2014/main" val="2163216385"/>
                      </a:ext>
                    </a:extLst>
                  </a:tr>
                </a:tbl>
              </a:graphicData>
            </a:graphic>
          </p:graphicFrame>
        </mc:Fallback>
      </mc:AlternateContent>
    </p:spTree>
    <p:extLst>
      <p:ext uri="{BB962C8B-B14F-4D97-AF65-F5344CB8AC3E}">
        <p14:creationId xmlns:p14="http://schemas.microsoft.com/office/powerpoint/2010/main" val="40944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ratio of the mass the mass of Uranus to the mass of Neptune is approximately equal to the W-Z boson mass ratio.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Uranus &amp; Neptune: The W-Z Boson Mass Ratio</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59911" y="4846327"/>
                <a:ext cx="9782799" cy="1854200"/>
              </a:xfrm>
              <a:prstGeom prst="rect">
                <a:avLst/>
              </a:prstGeom>
            </p:spPr>
            <p:txBody>
              <a:bodyPr vert="horz" lIns="91440" tIns="45720" rIns="91440" bIns="45720" rtlCol="0">
                <a:normAutofit/>
              </a:bodyPr>
              <a:lstStyle/>
              <a:p>
                <a:pPr indent="-246888">
                  <a:lnSpc>
                    <a:spcPct val="90000"/>
                  </a:lnSpc>
                  <a:spcAft>
                    <a:spcPts val="600"/>
                  </a:spcAft>
                </a:pPr>
                <a:r>
                  <a:rPr lang="en-US" sz="1600" dirty="0"/>
                  <a:t>The W-Z boson mass ratio is the ratio of the mass of 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 particle to the mass of the Z boson particle. </a:t>
                </a:r>
              </a:p>
              <a:p>
                <a:pPr indent="-246888">
                  <a:lnSpc>
                    <a:spcPct val="90000"/>
                  </a:lnSpc>
                  <a:spcAft>
                    <a:spcPts val="600"/>
                  </a:spcAft>
                </a:pPr>
                <a:endParaRPr lang="en-US" sz="1600" dirty="0"/>
              </a:p>
              <a:p>
                <a:pPr indent="-246888">
                  <a:lnSpc>
                    <a:spcPct val="90000"/>
                  </a:lnSpc>
                  <a:spcAft>
                    <a:spcPts val="600"/>
                  </a:spcAft>
                </a:pPr>
                <a:r>
                  <a:rPr lang="en-US" sz="1600" dirty="0"/>
                  <a:t>The </a:t>
                </a:r>
                <a14:m>
                  <m:oMath xmlns:m="http://schemas.openxmlformats.org/officeDocument/2006/math">
                    <m:sSup>
                      <m:sSupPr>
                        <m:ctrlPr>
                          <a:rPr lang="en-US" sz="1600" i="1" dirty="0" smtClean="0">
                            <a:latin typeface="Cambria Math" panose="02040503050406030204" pitchFamily="18" charset="0"/>
                          </a:rPr>
                        </m:ctrlPr>
                      </m:sSupPr>
                      <m:e>
                        <m:r>
                          <a:rPr lang="en-US" sz="1600" b="0" i="1" dirty="0" smtClean="0">
                            <a:latin typeface="Cambria Math" panose="02040503050406030204" pitchFamily="18" charset="0"/>
                          </a:rPr>
                          <m:t>𝑊</m:t>
                        </m:r>
                      </m:e>
                      <m:sup>
                        <m:r>
                          <a:rPr lang="en-US" sz="1600" i="1" dirty="0" smtClean="0">
                            <a:latin typeface="Cambria Math" panose="02040503050406030204" pitchFamily="18" charset="0"/>
                            <a:ea typeface="Cambria Math" panose="02040503050406030204" pitchFamily="18" charset="0"/>
                          </a:rPr>
                          <m:t>±</m:t>
                        </m:r>
                      </m:sup>
                    </m:sSup>
                  </m:oMath>
                </a14:m>
                <a:r>
                  <a:rPr lang="en-US" sz="1600" dirty="0"/>
                  <a:t> bosons are best known for their role in </a:t>
                </a:r>
                <a:r>
                  <a:rPr lang="en-US" sz="1600" b="1" dirty="0"/>
                  <a:t>nuclear</a:t>
                </a:r>
                <a:r>
                  <a:rPr lang="en-US" sz="1600" dirty="0"/>
                  <a:t> decay.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59911" y="4846327"/>
                <a:ext cx="9782799" cy="1854200"/>
              </a:xfrm>
              <a:prstGeom prst="rect">
                <a:avLst/>
              </a:prstGeom>
              <a:blipFill>
                <a:blip r:embed="rId2"/>
                <a:stretch>
                  <a:fillRect l="-374" t="-2303" r="-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𝟗𝟓𝟎𝟎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𝟐𝟗</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𝟐𝟔</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𝟖𝟓</m:t>
                                </m:r>
                              </m:oMath>
                            </m:oMathPara>
                          </a14:m>
                          <a:endParaRPr lang="en-US" sz="1600" dirty="0"/>
                        </a:p>
                      </a:txBody>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𝟖𝟖</m:t>
                                </m:r>
                              </m:oMath>
                            </m:oMathPara>
                          </a14:m>
                          <a:endParaRPr lang="en-US" sz="1600" dirty="0"/>
                        </a:p>
                      </a:txBody>
                      <a:tcPr/>
                    </a:tc>
                    <a:extLst>
                      <a:ext uri="{0D108BD9-81ED-4DB2-BD59-A6C34878D82A}">
                        <a16:rowId xmlns:a16="http://schemas.microsoft.com/office/drawing/2014/main" val="2365013493"/>
                      </a:ext>
                    </a:extLst>
                  </a:tr>
                </a:tbl>
              </a:graphicData>
            </a:graphic>
          </p:graphicFrame>
        </mc:Choice>
        <mc:Fallback xmlns="">
          <p:graphicFrame>
            <p:nvGraphicFramePr>
              <p:cNvPr id="11" name="Table 3">
                <a:extLst>
                  <a:ext uri="{FF2B5EF4-FFF2-40B4-BE49-F238E27FC236}">
                    <a16:creationId xmlns:a16="http://schemas.microsoft.com/office/drawing/2014/main" id="{FF3C5A18-6169-4E38-8DB0-A49149606CAA}"/>
                  </a:ext>
                </a:extLst>
              </p:cNvPr>
              <p:cNvGraphicFramePr>
                <a:graphicFrameLocks noGrp="1"/>
              </p:cNvGraphicFramePr>
              <p:nvPr>
                <p:extLst>
                  <p:ext uri="{D42A27DB-BD31-4B8C-83A1-F6EECF244321}">
                    <p14:modId xmlns:p14="http://schemas.microsoft.com/office/powerpoint/2010/main" val="3725261174"/>
                  </p:ext>
                </p:extLst>
              </p:nvPr>
            </p:nvGraphicFramePr>
            <p:xfrm>
              <a:off x="2943503" y="2400406"/>
              <a:ext cx="6475540" cy="185420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Uranus</a:t>
                          </a:r>
                        </a:p>
                      </a:txBody>
                      <a:tcPr/>
                    </a:tc>
                    <a:tc>
                      <a:txBody>
                        <a:bodyPr/>
                        <a:lstStyle/>
                        <a:p>
                          <a:endParaRPr lang="en-US"/>
                        </a:p>
                      </a:txBody>
                      <a:tcPr>
                        <a:blipFill>
                          <a:blip r:embed="rId3"/>
                          <a:stretch>
                            <a:fillRect l="-63344" t="-101639" r="-613" b="-311475"/>
                          </a:stretch>
                        </a:blipFill>
                      </a:tcPr>
                    </a:tc>
                    <a:extLst>
                      <a:ext uri="{0D108BD9-81ED-4DB2-BD59-A6C34878D82A}">
                        <a16:rowId xmlns:a16="http://schemas.microsoft.com/office/drawing/2014/main" val="41034619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Neptune</a:t>
                          </a:r>
                        </a:p>
                      </a:txBody>
                      <a:tcPr/>
                    </a:tc>
                    <a:tc>
                      <a:txBody>
                        <a:bodyPr/>
                        <a:lstStyle/>
                        <a:p>
                          <a:endParaRPr lang="en-US"/>
                        </a:p>
                      </a:txBody>
                      <a:tcPr>
                        <a:blipFill>
                          <a:blip r:embed="rId3"/>
                          <a:stretch>
                            <a:fillRect l="-63344" t="-201639" r="-613" b="-211475"/>
                          </a:stretch>
                        </a:blipFill>
                      </a:tcPr>
                    </a:tc>
                    <a:extLst>
                      <a:ext uri="{0D108BD9-81ED-4DB2-BD59-A6C34878D82A}">
                        <a16:rowId xmlns:a16="http://schemas.microsoft.com/office/drawing/2014/main" val="38742396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Ratio</a:t>
                          </a:r>
                        </a:p>
                      </a:txBody>
                      <a:tcPr/>
                    </a:tc>
                    <a:tc>
                      <a:txBody>
                        <a:bodyPr/>
                        <a:lstStyle/>
                        <a:p>
                          <a:endParaRPr lang="en-US"/>
                        </a:p>
                      </a:txBody>
                      <a:tcPr>
                        <a:blipFill>
                          <a:blip r:embed="rId3"/>
                          <a:stretch>
                            <a:fillRect l="-63344" t="-301639" r="-613" b="-111475"/>
                          </a:stretch>
                        </a:blipFill>
                      </a:tcPr>
                    </a:tc>
                    <a:extLst>
                      <a:ext uri="{0D108BD9-81ED-4DB2-BD59-A6C34878D82A}">
                        <a16:rowId xmlns:a16="http://schemas.microsoft.com/office/drawing/2014/main" val="356274093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srgbClr val="465562"/>
                              </a:solidFill>
                              <a:effectLst/>
                              <a:uLnTx/>
                              <a:uFillTx/>
                              <a:latin typeface="+mn-lt"/>
                              <a:ea typeface="+mn-ea"/>
                              <a:cs typeface="+mn-cs"/>
                            </a:rPr>
                            <a:t>W-Z Boson Mass Ratio</a:t>
                          </a:r>
                          <a:endParaRPr lang="en-US" sz="1600" b="1" dirty="0"/>
                        </a:p>
                      </a:txBody>
                      <a:tcPr/>
                    </a:tc>
                    <a:tc>
                      <a:txBody>
                        <a:bodyPr/>
                        <a:lstStyle/>
                        <a:p>
                          <a:endParaRPr lang="en-US"/>
                        </a:p>
                      </a:txBody>
                      <a:tcPr>
                        <a:blipFill>
                          <a:blip r:embed="rId3"/>
                          <a:stretch>
                            <a:fillRect l="-63344" t="-401639" r="-613" b="-11475"/>
                          </a:stretch>
                        </a:blipFill>
                      </a:tcPr>
                    </a:tc>
                    <a:extLst>
                      <a:ext uri="{0D108BD9-81ED-4DB2-BD59-A6C34878D82A}">
                        <a16:rowId xmlns:a16="http://schemas.microsoft.com/office/drawing/2014/main" val="2365013493"/>
                      </a:ext>
                    </a:extLst>
                  </a:tr>
                </a:tbl>
              </a:graphicData>
            </a:graphic>
          </p:graphicFrame>
        </mc:Fallback>
      </mc:AlternateContent>
      <p:sp>
        <p:nvSpPr>
          <p:cNvPr id="10" name="TextBox 9">
            <a:extLst>
              <a:ext uri="{FF2B5EF4-FFF2-40B4-BE49-F238E27FC236}">
                <a16:creationId xmlns:a16="http://schemas.microsoft.com/office/drawing/2014/main" id="{A86E655D-8B21-47DC-9584-0E6F1DBE2104}"/>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4"/>
              </a:rPr>
              <a:t>https://en.wikipedia.org/wiki/W_and_Z_bosons</a:t>
            </a:r>
            <a:endParaRPr lang="en-US" sz="1200" dirty="0"/>
          </a:p>
        </p:txBody>
      </p:sp>
    </p:spTree>
    <p:extLst>
      <p:ext uri="{BB962C8B-B14F-4D97-AF65-F5344CB8AC3E}">
        <p14:creationId xmlns:p14="http://schemas.microsoft.com/office/powerpoint/2010/main" val="296795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mass of the Sun (and its inverse) is approximately equal to the ratio of kilotenna to kilograms. </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Kilotenna to Kilogram Ratio (Water)</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8C805C7-AC5E-400A-89B0-3874CAE551FF}"/>
                  </a:ext>
                </a:extLst>
              </p:cNvPr>
              <p:cNvSpPr txBox="1"/>
              <p:nvPr/>
            </p:nvSpPr>
            <p:spPr>
              <a:xfrm>
                <a:off x="1563270" y="4435200"/>
                <a:ext cx="9782799" cy="1992180"/>
              </a:xfrm>
              <a:prstGeom prst="rect">
                <a:avLst/>
              </a:prstGeom>
            </p:spPr>
            <p:txBody>
              <a:bodyPr vert="horz" lIns="91440" tIns="45720" rIns="91440" bIns="45720" rtlCol="0">
                <a:normAutofit/>
              </a:bodyPr>
              <a:lstStyle/>
              <a:p>
                <a:pPr indent="-246888">
                  <a:lnSpc>
                    <a:spcPct val="90000"/>
                  </a:lnSpc>
                  <a:spcAft>
                    <a:spcPts val="600"/>
                  </a:spcAft>
                </a:pPr>
                <a:r>
                  <a:rPr lang="en-US" sz="1600" dirty="0"/>
                  <a:t>This correlation relies on the definition of the kilogram (which is tied directly to the size of the meter) and is therefore an </a:t>
                </a:r>
                <a:r>
                  <a:rPr lang="en-US" sz="1600" b="1" dirty="0"/>
                  <a:t>arbitrary mathematical artifact</a:t>
                </a:r>
                <a:r>
                  <a:rPr lang="en-US" sz="1600" dirty="0"/>
                  <a:t>. </a:t>
                </a:r>
              </a:p>
              <a:p>
                <a:pPr indent="-246888">
                  <a:lnSpc>
                    <a:spcPct val="90000"/>
                  </a:lnSpc>
                  <a:spcAft>
                    <a:spcPts val="600"/>
                  </a:spcAft>
                </a:pPr>
                <a:endParaRPr lang="en-US" sz="1600" dirty="0"/>
              </a:p>
              <a:p>
                <a:pPr indent="-246888">
                  <a:lnSpc>
                    <a:spcPct val="90000"/>
                  </a:lnSpc>
                  <a:spcAft>
                    <a:spcPts val="600"/>
                  </a:spcAft>
                </a:pPr>
                <a:r>
                  <a:rPr lang="en-US" sz="1600" dirty="0"/>
                  <a:t>However, the meter and the kilogram create a value for the density of water that is almost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r>
                      <a:rPr lang="en-US" sz="1600" b="1" i="1" dirty="0" smtClean="0">
                        <a:latin typeface="Cambria Math" panose="02040503050406030204" pitchFamily="18" charset="0"/>
                      </a:rPr>
                      <m:t> </m:t>
                    </m:r>
                    <m:f>
                      <m:fPr>
                        <m:type m:val="skw"/>
                        <m:ctrlPr>
                          <a:rPr lang="en-US" sz="1600" b="1" i="1" dirty="0" smtClean="0">
                            <a:latin typeface="Cambria Math" panose="02040503050406030204" pitchFamily="18" charset="0"/>
                          </a:rPr>
                        </m:ctrlPr>
                      </m:fPr>
                      <m:num>
                        <m:r>
                          <a:rPr lang="en-US" sz="1600" b="1" i="1" dirty="0" smtClean="0">
                            <a:latin typeface="Cambria Math" panose="02040503050406030204" pitchFamily="18" charset="0"/>
                          </a:rPr>
                          <m:t>𝒌𝒈</m:t>
                        </m:r>
                      </m:num>
                      <m:den>
                        <m:sSup>
                          <m:sSupPr>
                            <m:ctrlPr>
                              <a:rPr lang="en-US" sz="1600" b="1" i="1" dirty="0">
                                <a:latin typeface="Cambria Math" panose="02040503050406030204" pitchFamily="18" charset="0"/>
                              </a:rPr>
                            </m:ctrlPr>
                          </m:sSupPr>
                          <m:e>
                            <m:r>
                              <a:rPr lang="en-US" sz="1600" b="1" i="1" dirty="0">
                                <a:latin typeface="Cambria Math" panose="02040503050406030204" pitchFamily="18" charset="0"/>
                              </a:rPr>
                              <m:t>𝒄𝒎</m:t>
                            </m:r>
                          </m:e>
                          <m:sup>
                            <m:r>
                              <a:rPr lang="en-US" sz="1600" b="1" i="1" dirty="0">
                                <a:latin typeface="Cambria Math" panose="02040503050406030204" pitchFamily="18" charset="0"/>
                              </a:rPr>
                              <m:t>𝟑</m:t>
                            </m:r>
                          </m:sup>
                        </m:sSup>
                      </m:den>
                    </m:f>
                    <m:r>
                      <a:rPr lang="en-US" sz="1600" b="0" i="0" dirty="0" smtClean="0">
                        <a:latin typeface="Cambria Math" panose="02040503050406030204" pitchFamily="18" charset="0"/>
                      </a:rPr>
                      <m:t>.</m:t>
                    </m:r>
                  </m:oMath>
                </a14:m>
                <a:r>
                  <a:rPr lang="en-US" sz="1600" dirty="0"/>
                  <a:t> Therefore, a measurement system set (distance and mass) “exists” that </a:t>
                </a:r>
                <a:r>
                  <a:rPr lang="en-US" sz="1600" b="1" i="1" dirty="0"/>
                  <a:t>would</a:t>
                </a:r>
                <a:r>
                  <a:rPr lang="en-US" sz="1600" dirty="0"/>
                  <a:t> create a ratio of exactly </a:t>
                </a:r>
                <a14:m>
                  <m:oMath xmlns:m="http://schemas.openxmlformats.org/officeDocument/2006/math">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m:t>
                    </m:r>
                  </m:oMath>
                </a14:m>
                <a:r>
                  <a:rPr lang="en-US" sz="1600" dirty="0"/>
                  <a:t>. This measurement system set would be very close in size to the kilogram (and meter). </a:t>
                </a:r>
              </a:p>
            </p:txBody>
          </p:sp>
        </mc:Choice>
        <mc:Fallback xmlns="">
          <p:sp>
            <p:nvSpPr>
              <p:cNvPr id="9" name="TextBox 8">
                <a:extLst>
                  <a:ext uri="{FF2B5EF4-FFF2-40B4-BE49-F238E27FC236}">
                    <a16:creationId xmlns:a16="http://schemas.microsoft.com/office/drawing/2014/main" id="{38C805C7-AC5E-400A-89B0-3874CAE551FF}"/>
                  </a:ext>
                </a:extLst>
              </p:cNvPr>
              <p:cNvSpPr txBox="1">
                <a:spLocks noRot="1" noChangeAspect="1" noMove="1" noResize="1" noEditPoints="1" noAdjustHandles="1" noChangeArrowheads="1" noChangeShapeType="1" noTextEdit="1"/>
              </p:cNvSpPr>
              <p:nvPr/>
            </p:nvSpPr>
            <p:spPr>
              <a:xfrm>
                <a:off x="1563270" y="4435200"/>
                <a:ext cx="9782799" cy="1992180"/>
              </a:xfrm>
              <a:prstGeom prst="rect">
                <a:avLst/>
              </a:prstGeom>
              <a:blipFill>
                <a:blip r:embed="rId2"/>
                <a:stretch>
                  <a:fillRect l="-312" t="-2147" b="-7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𝟒𝟔𝟑𝟓</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𝟑𝟎</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𝟐𝟒𝟎𝟒</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𝟑𝟏</m:t>
                                    </m:r>
                                  </m:sup>
                                </m:sSup>
                                <m:r>
                                  <a:rPr lang="en-US" sz="1600" b="1" i="1" dirty="0" smtClean="0">
                                    <a:latin typeface="Cambria Math" panose="02040503050406030204" pitchFamily="18" charset="0"/>
                                    <a:ea typeface="Cambria Math" panose="02040503050406030204" pitchFamily="18" charset="0"/>
                                  </a:rPr>
                                  <m:t> </m:t>
                                </m:r>
                                <m:r>
                                  <a:rPr lang="en-US" sz="1600" b="1" i="1" dirty="0" smtClean="0">
                                    <a:latin typeface="Cambria Math" panose="02040503050406030204" pitchFamily="18" charset="0"/>
                                    <a:ea typeface="Cambria Math" panose="02040503050406030204" pitchFamily="18" charset="0"/>
                                  </a:rPr>
                                  <m:t>𝒌𝒕</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1576198800"/>
                  </p:ext>
                </p:extLst>
              </p:nvPr>
            </p:nvGraphicFramePr>
            <p:xfrm>
              <a:off x="2856642" y="2394721"/>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43" t="-103279" r="-159223" b="-3279"/>
                          </a:stretch>
                        </a:blipFill>
                      </a:tcPr>
                    </a:tc>
                    <a:tc>
                      <a:txBody>
                        <a:bodyPr/>
                        <a:lstStyle/>
                        <a:p>
                          <a:endParaRPr lang="en-US"/>
                        </a:p>
                      </a:txBody>
                      <a:tcPr>
                        <a:blipFill>
                          <a:blip r:embed="rId3"/>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𝟒</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𝟒𝟓𝟓𝟎</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ea typeface="Cambria Math" panose="02040503050406030204" pitchFamily="18" charset="0"/>
                                      </a:rPr>
                                      <m:t>𝟏</m:t>
                                    </m:r>
                                  </m:sup>
                                </m:sSup>
                                <m:r>
                                  <a:rPr lang="en-US" sz="1600" b="1" i="1" dirty="0" smtClean="0">
                                    <a:latin typeface="Cambria Math" panose="02040503050406030204" pitchFamily="18" charset="0"/>
                                    <a:ea typeface="Cambria Math" panose="02040503050406030204" pitchFamily="18" charset="0"/>
                                  </a:rPr>
                                  <m:t> </m:t>
                                </m:r>
                              </m:oMath>
                            </m:oMathPara>
                          </a14:m>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𝟐𝟒𝟒𝟕</m:t>
                                </m:r>
                                <m:r>
                                  <a:rPr lang="en-US" sz="1600" b="1" i="1" dirty="0" smtClean="0">
                                    <a:latin typeface="Cambria Math" panose="02040503050406030204" pitchFamily="18" charset="0"/>
                                    <a:ea typeface="Cambria Math" panose="02040503050406030204" pitchFamily="18" charset="0"/>
                                  </a:rPr>
                                  <m:t>×</m:t>
                                </m:r>
                                <m:sSup>
                                  <m:sSupPr>
                                    <m:ctrlPr>
                                      <a:rPr lang="en-US" sz="1600" b="1" i="1" dirty="0" smtClean="0">
                                        <a:latin typeface="Cambria Math" panose="02040503050406030204" pitchFamily="18" charset="0"/>
                                        <a:ea typeface="Cambria Math" panose="02040503050406030204" pitchFamily="18" charset="0"/>
                                      </a:rPr>
                                    </m:ctrlPr>
                                  </m:sSupPr>
                                  <m:e>
                                    <m:r>
                                      <a:rPr lang="en-US" sz="1600" b="1" i="1" dirty="0" smtClean="0">
                                        <a:latin typeface="Cambria Math" panose="02040503050406030204" pitchFamily="18" charset="0"/>
                                        <a:ea typeface="Cambria Math" panose="02040503050406030204" pitchFamily="18" charset="0"/>
                                      </a:rPr>
                                      <m:t>𝟏𝟎</m:t>
                                    </m:r>
                                  </m:e>
                                  <m:sup>
                                    <m:r>
                                      <a:rPr lang="en-US" sz="1600" b="1" i="1" dirty="0" smtClean="0">
                                        <a:latin typeface="Cambria Math" panose="02040503050406030204" pitchFamily="18" charset="0"/>
                                        <a:ea typeface="Cambria Math" panose="02040503050406030204" pitchFamily="18" charset="0"/>
                                      </a:rPr>
                                      <m:t>𝟎</m:t>
                                    </m:r>
                                  </m:sup>
                                </m:sSup>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5" name="Table 3">
                <a:extLst>
                  <a:ext uri="{FF2B5EF4-FFF2-40B4-BE49-F238E27FC236}">
                    <a16:creationId xmlns:a16="http://schemas.microsoft.com/office/drawing/2014/main" id="{8769440D-E38D-460D-AAA9-43EA8E42C268}"/>
                  </a:ext>
                </a:extLst>
              </p:cNvPr>
              <p:cNvGraphicFramePr>
                <a:graphicFrameLocks noGrp="1"/>
              </p:cNvGraphicFramePr>
              <p:nvPr>
                <p:extLst>
                  <p:ext uri="{D42A27DB-BD31-4B8C-83A1-F6EECF244321}">
                    <p14:modId xmlns:p14="http://schemas.microsoft.com/office/powerpoint/2010/main" val="1567381338"/>
                  </p:ext>
                </p:extLst>
              </p:nvPr>
            </p:nvGraphicFramePr>
            <p:xfrm>
              <a:off x="2856642" y="3393900"/>
              <a:ext cx="6475540" cy="741680"/>
            </p:xfrm>
            <a:graphic>
              <a:graphicData uri="http://schemas.openxmlformats.org/drawingml/2006/table">
                <a:tbl>
                  <a:tblPr firstRow="1" bandRow="1">
                    <a:tableStyleId>{073A0DAA-6AF3-43AB-8588-CEC1D06C72B9}</a:tableStyleId>
                  </a:tblPr>
                  <a:tblGrid>
                    <a:gridCol w="2508125">
                      <a:extLst>
                        <a:ext uri="{9D8B030D-6E8A-4147-A177-3AD203B41FA5}">
                          <a16:colId xmlns:a16="http://schemas.microsoft.com/office/drawing/2014/main" val="218188306"/>
                        </a:ext>
                      </a:extLst>
                    </a:gridCol>
                    <a:gridCol w="3967415">
                      <a:extLst>
                        <a:ext uri="{9D8B030D-6E8A-4147-A177-3AD203B41FA5}">
                          <a16:colId xmlns:a16="http://schemas.microsoft.com/office/drawing/2014/main" val="4249674538"/>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Ratio Kilotenna-to-Kilogram</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extLst>
                      <a:ext uri="{0D108BD9-81ED-4DB2-BD59-A6C34878D82A}">
                        <a16:rowId xmlns:a16="http://schemas.microsoft.com/office/drawing/2014/main" val="3496991546"/>
                      </a:ext>
                    </a:extLst>
                  </a:tr>
                  <a:tr h="370840">
                    <a:tc>
                      <a:txBody>
                        <a:bodyPr/>
                        <a:lstStyle/>
                        <a:p>
                          <a:endParaRPr lang="en-US"/>
                        </a:p>
                      </a:txBody>
                      <a:tcPr>
                        <a:blipFill>
                          <a:blip r:embed="rId4"/>
                          <a:stretch>
                            <a:fillRect l="-243" t="-103279" r="-159223" b="-3279"/>
                          </a:stretch>
                        </a:blipFill>
                      </a:tcPr>
                    </a:tc>
                    <a:tc>
                      <a:txBody>
                        <a:bodyPr/>
                        <a:lstStyle/>
                        <a:p>
                          <a:endParaRPr lang="en-US"/>
                        </a:p>
                      </a:txBody>
                      <a:tcPr>
                        <a:blipFill>
                          <a:blip r:embed="rId4"/>
                          <a:stretch>
                            <a:fillRect l="-63441" t="-103279" r="-768" b="-3279"/>
                          </a:stretch>
                        </a:blipFill>
                      </a:tcPr>
                    </a:tc>
                    <a:extLst>
                      <a:ext uri="{0D108BD9-81ED-4DB2-BD59-A6C34878D82A}">
                        <a16:rowId xmlns:a16="http://schemas.microsoft.com/office/drawing/2014/main" val="4103461920"/>
                      </a:ext>
                    </a:extLst>
                  </a:tr>
                </a:tbl>
              </a:graphicData>
            </a:graphic>
          </p:graphicFrame>
        </mc:Fallback>
      </mc:AlternateContent>
      <p:sp>
        <p:nvSpPr>
          <p:cNvPr id="17" name="TextBox 16">
            <a:extLst>
              <a:ext uri="{FF2B5EF4-FFF2-40B4-BE49-F238E27FC236}">
                <a16:creationId xmlns:a16="http://schemas.microsoft.com/office/drawing/2014/main" id="{8BE4827E-1362-4DE1-95B5-8DCBC406E367}"/>
              </a:ext>
            </a:extLst>
          </p:cNvPr>
          <p:cNvSpPr txBox="1"/>
          <p:nvPr/>
        </p:nvSpPr>
        <p:spPr>
          <a:xfrm>
            <a:off x="1583806" y="6581001"/>
            <a:ext cx="9762265" cy="276999"/>
          </a:xfrm>
          <a:prstGeom prst="rect">
            <a:avLst/>
          </a:prstGeom>
          <a:noFill/>
        </p:spPr>
        <p:txBody>
          <a:bodyPr wrap="square" rtlCol="0">
            <a:spAutoFit/>
          </a:bodyPr>
          <a:lstStyle/>
          <a:p>
            <a:r>
              <a:rPr lang="en-US" sz="1200" dirty="0">
                <a:hlinkClick r:id="rId5"/>
              </a:rPr>
              <a:t>https://en.wikipedia.org/wiki/Properties_of_water#Density_of_water_and_ice</a:t>
            </a:r>
            <a:endParaRPr lang="en-US" sz="1200" dirty="0"/>
          </a:p>
        </p:txBody>
      </p:sp>
    </p:spTree>
    <p:extLst>
      <p:ext uri="{BB962C8B-B14F-4D97-AF65-F5344CB8AC3E}">
        <p14:creationId xmlns:p14="http://schemas.microsoft.com/office/powerpoint/2010/main" val="182944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inverse of the mass of the Sun is approximately equal to the decimal value of </a:t>
                </a:r>
                <a14:m>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oMath>
                </a14:m>
                <a:r>
                  <a:rPr lang="en-US" sz="1600" dirty="0"/>
                  <a:t>. </a:t>
                </a:r>
              </a:p>
            </p:txBody>
          </p:sp>
        </mc:Choice>
        <mc:Fallback xmlns="">
          <p:sp>
            <p:nvSpPr>
              <p:cNvPr id="8" name="TextBox 7">
                <a:extLst>
                  <a:ext uri="{FF2B5EF4-FFF2-40B4-BE49-F238E27FC236}">
                    <a16:creationId xmlns:a16="http://schemas.microsoft.com/office/drawing/2014/main" id="{E2F794A7-8C4C-4A3F-A33D-B76FD77934A3}"/>
                  </a:ext>
                </a:extLst>
              </p:cNvPr>
              <p:cNvSpPr txBox="1">
                <a:spLocks noRot="1" noChangeAspect="1" noMove="1" noResize="1" noEditPoints="1" noAdjustHandles="1" noChangeArrowheads="1" noChangeShapeType="1" noTextEdit="1"/>
              </p:cNvSpPr>
              <p:nvPr/>
            </p:nvSpPr>
            <p:spPr>
              <a:xfrm>
                <a:off x="1563271" y="1696933"/>
                <a:ext cx="9782799" cy="1406947"/>
              </a:xfrm>
              <a:prstGeom prst="rect">
                <a:avLst/>
              </a:prstGeom>
              <a:blipFill>
                <a:blip r:embed="rId2"/>
                <a:stretch>
                  <a:fillRect l="-312" t="-1732"/>
                </a:stretch>
              </a:blipFill>
            </p:spPr>
            <p:txBody>
              <a:bodyPr/>
              <a:lstStyle/>
              <a:p>
                <a:r>
                  <a:rPr lang="en-US">
                    <a:noFill/>
                  </a:rPr>
                  <a:t> </a:t>
                </a:r>
              </a:p>
            </p:txBody>
          </p:sp>
        </mc:Fallback>
      </mc:AlternateContent>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Sun: The Square Root of Five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4.4635</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30</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𝒊𝒏𝒗𝒆𝒓𝒔𝒆</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r>
                                  <a:rPr lang="en-US" sz="1600" b="0" i="1" dirty="0" smtClean="0">
                                    <a:latin typeface="Cambria Math" panose="02040503050406030204" pitchFamily="18" charset="0"/>
                                  </a:rPr>
                                  <m:t>04</m:t>
                                </m:r>
                                <m:r>
                                  <a:rPr lang="en-US" sz="1600" b="0" i="1" dirty="0" smtClean="0">
                                    <a:latin typeface="Cambria Math" panose="02040503050406030204" pitchFamily="18" charset="0"/>
                                    <a:ea typeface="Cambria Math" panose="02040503050406030204" pitchFamily="18" charset="0"/>
                                  </a:rPr>
                                  <m:t>×</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−31</m:t>
                                    </m:r>
                                  </m:sup>
                                </m:sSup>
                                <m:r>
                                  <a:rPr lang="en-US" sz="1600" b="0" i="1" dirty="0" smtClean="0">
                                    <a:latin typeface="Cambria Math" panose="02040503050406030204" pitchFamily="18" charset="0"/>
                                    <a:ea typeface="Cambria Math" panose="02040503050406030204" pitchFamily="18" charset="0"/>
                                  </a:rPr>
                                  <m:t> </m:t>
                                </m:r>
                                <m:r>
                                  <a:rPr lang="en-US" sz="1600" b="0" i="1" dirty="0" smtClean="0">
                                    <a:latin typeface="Cambria Math" panose="02040503050406030204" pitchFamily="18" charset="0"/>
                                    <a:ea typeface="Cambria Math" panose="02040503050406030204" pitchFamily="18" charset="0"/>
                                  </a:rPr>
                                  <m:t>𝑘𝑡</m:t>
                                </m:r>
                              </m:oMath>
                            </m:oMathPara>
                          </a14:m>
                          <a:endParaRPr lang="en-US" sz="16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ad>
                                  <m:radPr>
                                    <m:degHide m:val="on"/>
                                    <m:ctrlPr>
                                      <a:rPr lang="en-US" sz="1600" b="1" i="1" dirty="0" smtClean="0">
                                        <a:latin typeface="Cambria Math" panose="02040503050406030204" pitchFamily="18" charset="0"/>
                                      </a:rPr>
                                    </m:ctrlPr>
                                  </m:radPr>
                                  <m:deg/>
                                  <m:e>
                                    <m:r>
                                      <a:rPr lang="en-US" sz="1600" b="1" i="1" dirty="0" smtClean="0">
                                        <a:latin typeface="Cambria Math" panose="02040503050406030204" pitchFamily="18" charset="0"/>
                                      </a:rPr>
                                      <m:t>𝟓</m:t>
                                    </m:r>
                                  </m:e>
                                </m:rad>
                                <m:r>
                                  <a:rPr lang="en-US" sz="1600" b="1" i="1" dirty="0" smtClean="0">
                                    <a:latin typeface="Cambria Math" panose="02040503050406030204" pitchFamily="18" charset="0"/>
                                  </a:rPr>
                                  <m:t>=</m:t>
                                </m:r>
                                <m:r>
                                  <a:rPr lang="en-US" sz="1600" b="0" i="1" dirty="0" smtClean="0">
                                    <a:latin typeface="Cambria Math" panose="02040503050406030204" pitchFamily="18" charset="0"/>
                                  </a:rPr>
                                  <m:t>2.2361</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m:t>
                                </m:r>
                                <m:r>
                                  <a:rPr lang="en-US" sz="1600" b="1" i="1" dirty="0" smtClean="0">
                                    <a:latin typeface="Cambria Math" panose="02040503050406030204" pitchFamily="18" charset="0"/>
                                  </a:rPr>
                                  <m:t>.</m:t>
                                </m:r>
                                <m:r>
                                  <a:rPr lang="en-US" sz="1600" b="1" i="1" dirty="0" smtClean="0">
                                    <a:latin typeface="Cambria Math" panose="02040503050406030204" pitchFamily="18" charset="0"/>
                                  </a:rPr>
                                  <m:t>𝟐𝟒</m:t>
                                </m:r>
                              </m:oMath>
                            </m:oMathPara>
                          </a14:m>
                          <a:endParaRPr lang="en-US" sz="1600" b="1" dirty="0"/>
                        </a:p>
                      </a:txBody>
                      <a:tcPr/>
                    </a:tc>
                    <a:extLst>
                      <a:ext uri="{0D108BD9-81ED-4DB2-BD59-A6C34878D82A}">
                        <a16:rowId xmlns:a16="http://schemas.microsoft.com/office/drawing/2014/main" val="4103461920"/>
                      </a:ext>
                    </a:extLst>
                  </a:tr>
                </a:tbl>
              </a:graphicData>
            </a:graphic>
          </p:graphicFrame>
        </mc:Choice>
        <mc:Fallback xmlns="">
          <p:graphicFrame>
            <p:nvGraphicFramePr>
              <p:cNvPr id="12" name="Table 3">
                <a:extLst>
                  <a:ext uri="{FF2B5EF4-FFF2-40B4-BE49-F238E27FC236}">
                    <a16:creationId xmlns:a16="http://schemas.microsoft.com/office/drawing/2014/main" id="{F758EAEC-39E9-471E-B13E-711F5CBBD0D6}"/>
                  </a:ext>
                </a:extLst>
              </p:cNvPr>
              <p:cNvGraphicFramePr>
                <a:graphicFrameLocks noGrp="1"/>
              </p:cNvGraphicFramePr>
              <p:nvPr>
                <p:extLst>
                  <p:ext uri="{D42A27DB-BD31-4B8C-83A1-F6EECF244321}">
                    <p14:modId xmlns:p14="http://schemas.microsoft.com/office/powerpoint/2010/main" val="3327568126"/>
                  </p:ext>
                </p:extLst>
              </p:nvPr>
            </p:nvGraphicFramePr>
            <p:xfrm>
              <a:off x="1587534" y="2342060"/>
              <a:ext cx="9671257" cy="741680"/>
            </p:xfrm>
            <a:graphic>
              <a:graphicData uri="http://schemas.openxmlformats.org/drawingml/2006/table">
                <a:tbl>
                  <a:tblPr firstRow="1" bandRow="1">
                    <a:tableStyleId>{073A0DAA-6AF3-43AB-8588-CEC1D06C72B9}</a:tableStyleId>
                  </a:tblPr>
                  <a:tblGrid>
                    <a:gridCol w="2876840">
                      <a:extLst>
                        <a:ext uri="{9D8B030D-6E8A-4147-A177-3AD203B41FA5}">
                          <a16:colId xmlns:a16="http://schemas.microsoft.com/office/drawing/2014/main" val="218188306"/>
                        </a:ext>
                      </a:extLst>
                    </a:gridCol>
                    <a:gridCol w="4209760">
                      <a:extLst>
                        <a:ext uri="{9D8B030D-6E8A-4147-A177-3AD203B41FA5}">
                          <a16:colId xmlns:a16="http://schemas.microsoft.com/office/drawing/2014/main" val="4249674538"/>
                        </a:ext>
                      </a:extLst>
                    </a:gridCol>
                    <a:gridCol w="2584657">
                      <a:extLst>
                        <a:ext uri="{9D8B030D-6E8A-4147-A177-3AD203B41FA5}">
                          <a16:colId xmlns:a16="http://schemas.microsoft.com/office/drawing/2014/main" val="2237816428"/>
                        </a:ext>
                      </a:extLst>
                    </a:gridCol>
                  </a:tblGrid>
                  <a:tr h="370840">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Mass of the Sun</a:t>
                          </a: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mn-lt"/>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3496991546"/>
                      </a:ext>
                    </a:extLst>
                  </a:tr>
                  <a:tr h="370840">
                    <a:tc>
                      <a:txBody>
                        <a:bodyPr/>
                        <a:lstStyle/>
                        <a:p>
                          <a:endParaRPr lang="en-US"/>
                        </a:p>
                      </a:txBody>
                      <a:tcPr>
                        <a:blipFill>
                          <a:blip r:embed="rId3"/>
                          <a:stretch>
                            <a:fillRect l="-212" t="-103279" r="-237288" b="-3279"/>
                          </a:stretch>
                        </a:blipFill>
                      </a:tcPr>
                    </a:tc>
                    <a:tc>
                      <a:txBody>
                        <a:bodyPr/>
                        <a:lstStyle/>
                        <a:p>
                          <a:endParaRPr lang="en-US"/>
                        </a:p>
                      </a:txBody>
                      <a:tcPr>
                        <a:blipFill>
                          <a:blip r:embed="rId3"/>
                          <a:stretch>
                            <a:fillRect l="-68452" t="-103279" r="-62084" b="-3279"/>
                          </a:stretch>
                        </a:blipFill>
                      </a:tcPr>
                    </a:tc>
                    <a:tc>
                      <a:txBody>
                        <a:bodyPr/>
                        <a:lstStyle/>
                        <a:p>
                          <a:endParaRPr lang="en-US"/>
                        </a:p>
                      </a:txBody>
                      <a:tcPr>
                        <a:blipFill>
                          <a:blip r:embed="rId3"/>
                          <a:stretch>
                            <a:fillRect l="-274528" t="-103279" r="-1179" b="-3279"/>
                          </a:stretch>
                        </a:blipFill>
                      </a:tcPr>
                    </a:tc>
                    <a:extLst>
                      <a:ext uri="{0D108BD9-81ED-4DB2-BD59-A6C34878D82A}">
                        <a16:rowId xmlns:a16="http://schemas.microsoft.com/office/drawing/2014/main" val="4103461920"/>
                      </a:ext>
                    </a:extLst>
                  </a:tr>
                </a:tbl>
              </a:graphicData>
            </a:graphic>
          </p:graphicFrame>
        </mc:Fallback>
      </mc:AlternateContent>
      <p:grpSp>
        <p:nvGrpSpPr>
          <p:cNvPr id="3" name="Group 2">
            <a:extLst>
              <a:ext uri="{FF2B5EF4-FFF2-40B4-BE49-F238E27FC236}">
                <a16:creationId xmlns:a16="http://schemas.microsoft.com/office/drawing/2014/main" id="{A8161E82-AE49-48CF-A373-58F5AAB9AFEC}"/>
              </a:ext>
            </a:extLst>
          </p:cNvPr>
          <p:cNvGrpSpPr/>
          <p:nvPr/>
        </p:nvGrpSpPr>
        <p:grpSpPr>
          <a:xfrm>
            <a:off x="5159978" y="3749007"/>
            <a:ext cx="1868867" cy="841321"/>
            <a:chOff x="5139945" y="3733800"/>
            <a:chExt cx="1868867" cy="841321"/>
          </a:xfrm>
        </p:grpSpPr>
        <p:pic>
          <p:nvPicPr>
            <p:cNvPr id="10" name="Graphic 9" descr="Raised hand with solid fill">
              <a:extLst>
                <a:ext uri="{FF2B5EF4-FFF2-40B4-BE49-F238E27FC236}">
                  <a16:creationId xmlns:a16="http://schemas.microsoft.com/office/drawing/2014/main" id="{C990D9D4-5CB1-46AB-94A1-53A7DC077E3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flipH="1">
              <a:off x="6094412" y="4114800"/>
              <a:ext cx="457200" cy="45720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97DF5BC-A9A2-4CC5-AEBF-E675D4C329FE}"/>
                    </a:ext>
                  </a:extLst>
                </p:cNvPr>
                <p:cNvSpPr txBox="1"/>
                <p:nvPr/>
              </p:nvSpPr>
              <p:spPr>
                <a:xfrm>
                  <a:off x="5139945" y="3733800"/>
                  <a:ext cx="1868867" cy="8413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4800" i="1" smtClean="0">
                                <a:latin typeface="Cambria Math" panose="02040503050406030204" pitchFamily="18" charset="0"/>
                              </a:rPr>
                            </m:ctrlPr>
                          </m:radPr>
                          <m:deg/>
                          <m:e>
                            <m:r>
                              <a:rPr lang="en-US" sz="4800" b="0" i="1" smtClean="0">
                                <a:latin typeface="Cambria Math" panose="02040503050406030204" pitchFamily="18" charset="0"/>
                              </a:rPr>
                              <m:t> </m:t>
                            </m:r>
                          </m:e>
                        </m:rad>
                      </m:oMath>
                    </m:oMathPara>
                  </a14:m>
                  <a:endParaRPr lang="en-US" sz="3200" dirty="0"/>
                </a:p>
              </p:txBody>
            </p:sp>
          </mc:Choice>
          <mc:Fallback xmlns="">
            <p:sp>
              <p:nvSpPr>
                <p:cNvPr id="2" name="TextBox 1">
                  <a:extLst>
                    <a:ext uri="{FF2B5EF4-FFF2-40B4-BE49-F238E27FC236}">
                      <a16:creationId xmlns:a16="http://schemas.microsoft.com/office/drawing/2014/main" id="{F97DF5BC-A9A2-4CC5-AEBF-E675D4C329FE}"/>
                    </a:ext>
                  </a:extLst>
                </p:cNvPr>
                <p:cNvSpPr txBox="1">
                  <a:spLocks noRot="1" noChangeAspect="1" noMove="1" noResize="1" noEditPoints="1" noAdjustHandles="1" noChangeArrowheads="1" noChangeShapeType="1" noTextEdit="1"/>
                </p:cNvSpPr>
                <p:nvPr/>
              </p:nvSpPr>
              <p:spPr>
                <a:xfrm>
                  <a:off x="5139945" y="3733800"/>
                  <a:ext cx="1868867" cy="841321"/>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9B1A8F8-30EC-4433-885A-75BF53360A02}"/>
                  </a:ext>
                </a:extLst>
              </p:cNvPr>
              <p:cNvSpPr txBox="1"/>
              <p:nvPr/>
            </p:nvSpPr>
            <p:spPr>
              <a:xfrm>
                <a:off x="1587534" y="5235455"/>
                <a:ext cx="9782799"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Therefore, the inverse of the mass of the Sun is a </a:t>
                </a:r>
                <a:r>
                  <a:rPr lang="en-US" sz="1600" b="1" dirty="0"/>
                  <a:t>virtual representation</a:t>
                </a:r>
                <a:r>
                  <a:rPr lang="en-US" sz="1600" dirty="0"/>
                  <a:t> of </a:t>
                </a:r>
                <a14:m>
                  <m:oMath xmlns:m="http://schemas.openxmlformats.org/officeDocument/2006/math">
                    <m:rad>
                      <m:radPr>
                        <m:degHide m:val="on"/>
                        <m:ctrlPr>
                          <a:rPr lang="en-US" sz="1600" b="1" i="1" dirty="0">
                            <a:latin typeface="Cambria Math" panose="02040503050406030204" pitchFamily="18" charset="0"/>
                          </a:rPr>
                        </m:ctrlPr>
                      </m:radPr>
                      <m:deg/>
                      <m:e>
                        <m:r>
                          <a:rPr lang="en-US" sz="1600" b="1" i="1" dirty="0">
                            <a:latin typeface="Cambria Math" panose="02040503050406030204" pitchFamily="18" charset="0"/>
                          </a:rPr>
                          <m:t>𝟓</m:t>
                        </m:r>
                      </m:e>
                    </m:rad>
                  </m:oMath>
                </a14:m>
                <a:r>
                  <a:rPr lang="en-US" sz="1600" dirty="0"/>
                  <a:t>.</a:t>
                </a:r>
              </a:p>
            </p:txBody>
          </p:sp>
        </mc:Choice>
        <mc:Fallback xmlns="">
          <p:sp>
            <p:nvSpPr>
              <p:cNvPr id="16" name="TextBox 15">
                <a:extLst>
                  <a:ext uri="{FF2B5EF4-FFF2-40B4-BE49-F238E27FC236}">
                    <a16:creationId xmlns:a16="http://schemas.microsoft.com/office/drawing/2014/main" id="{19B1A8F8-30EC-4433-885A-75BF53360A02}"/>
                  </a:ext>
                </a:extLst>
              </p:cNvPr>
              <p:cNvSpPr txBox="1">
                <a:spLocks noRot="1" noChangeAspect="1" noMove="1" noResize="1" noEditPoints="1" noAdjustHandles="1" noChangeArrowheads="1" noChangeShapeType="1" noTextEdit="1"/>
              </p:cNvSpPr>
              <p:nvPr/>
            </p:nvSpPr>
            <p:spPr>
              <a:xfrm>
                <a:off x="1587534" y="5235455"/>
                <a:ext cx="9782799" cy="1406947"/>
              </a:xfrm>
              <a:prstGeom prst="rect">
                <a:avLst/>
              </a:prstGeom>
              <a:blipFill>
                <a:blip r:embed="rId7"/>
                <a:stretch>
                  <a:fillRect l="-312" t="-1732"/>
                </a:stretch>
              </a:blipFill>
            </p:spPr>
            <p:txBody>
              <a:bodyPr/>
              <a:lstStyle/>
              <a:p>
                <a:r>
                  <a:rPr lang="en-US">
                    <a:noFill/>
                  </a:rPr>
                  <a:t> </a:t>
                </a:r>
              </a:p>
            </p:txBody>
          </p:sp>
        </mc:Fallback>
      </mc:AlternateContent>
    </p:spTree>
    <p:extLst>
      <p:ext uri="{BB962C8B-B14F-4D97-AF65-F5344CB8AC3E}">
        <p14:creationId xmlns:p14="http://schemas.microsoft.com/office/powerpoint/2010/main" val="212072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800" dirty="0"/>
              <a:t>The Model Solar System</a:t>
            </a:r>
          </a:p>
        </p:txBody>
      </p:sp>
      <p:sp>
        <p:nvSpPr>
          <p:cNvPr id="8" name="TextBox 7">
            <a:extLst>
              <a:ext uri="{FF2B5EF4-FFF2-40B4-BE49-F238E27FC236}">
                <a16:creationId xmlns:a16="http://schemas.microsoft.com/office/drawing/2014/main" id="{E2F794A7-8C4C-4A3F-A33D-B76FD77934A3}"/>
              </a:ext>
            </a:extLst>
          </p:cNvPr>
          <p:cNvSpPr txBox="1"/>
          <p:nvPr/>
        </p:nvSpPr>
        <p:spPr>
          <a:xfrm>
            <a:off x="1563271" y="1696933"/>
            <a:ext cx="9782800" cy="1406947"/>
          </a:xfrm>
          <a:prstGeom prst="rect">
            <a:avLst/>
          </a:prstGeom>
        </p:spPr>
        <p:txBody>
          <a:bodyPr vert="horz" lIns="91440" tIns="45720" rIns="91440" bIns="45720" rtlCol="0">
            <a:normAutofit/>
          </a:bodyPr>
          <a:lstStyle/>
          <a:p>
            <a:pPr indent="-246888">
              <a:lnSpc>
                <a:spcPct val="90000"/>
              </a:lnSpc>
              <a:spcAft>
                <a:spcPts val="600"/>
              </a:spcAft>
            </a:pPr>
            <a:r>
              <a:rPr lang="en-US" sz="1600" dirty="0"/>
              <a:t>The table below displays mass ratio information for the “major” objects in the solar system. Mass values are shown in kilotenna (kt).</a:t>
            </a:r>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kumimoji="0" lang="en-US" sz="1800" b="1" u="none" strike="noStrike" kern="1200" cap="none" spc="0" normalizeH="0" baseline="0" noProof="0" dirty="0">
                <a:ln>
                  <a:noFill/>
                </a:ln>
                <a:solidFill>
                  <a:srgbClr val="465562"/>
                </a:solidFill>
                <a:effectLst/>
                <a:uLnTx/>
                <a:uFillTx/>
                <a:latin typeface="Euphemia"/>
                <a:ea typeface="+mn-ea"/>
                <a:cs typeface="+mn-cs"/>
              </a:rPr>
              <a:t>Solar System Mass Ratio: Reference</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graphicFrame>
        <p:nvGraphicFramePr>
          <p:cNvPr id="5" name="Table 4">
            <a:extLst>
              <a:ext uri="{FF2B5EF4-FFF2-40B4-BE49-F238E27FC236}">
                <a16:creationId xmlns:a16="http://schemas.microsoft.com/office/drawing/2014/main" id="{26E69ED7-9A28-4C88-8C03-A727A2511A39}"/>
              </a:ext>
            </a:extLst>
          </p:cNvPr>
          <p:cNvGraphicFramePr>
            <a:graphicFrameLocks noGrp="1"/>
          </p:cNvGraphicFramePr>
          <p:nvPr>
            <p:extLst>
              <p:ext uri="{D42A27DB-BD31-4B8C-83A1-F6EECF244321}">
                <p14:modId xmlns:p14="http://schemas.microsoft.com/office/powerpoint/2010/main" val="1677136230"/>
              </p:ext>
            </p:extLst>
          </p:nvPr>
        </p:nvGraphicFramePr>
        <p:xfrm>
          <a:off x="1518042" y="2362196"/>
          <a:ext cx="9873256" cy="4343404"/>
        </p:xfrm>
        <a:graphic>
          <a:graphicData uri="http://schemas.openxmlformats.org/drawingml/2006/table">
            <a:tbl>
              <a:tblPr firstRow="1" firstCol="1" bandCol="1">
                <a:tableStyleId>{073A0DAA-6AF3-43AB-8588-CEC1D06C72B9}</a:tableStyleId>
              </a:tblPr>
              <a:tblGrid>
                <a:gridCol w="891094">
                  <a:extLst>
                    <a:ext uri="{9D8B030D-6E8A-4147-A177-3AD203B41FA5}">
                      <a16:colId xmlns:a16="http://schemas.microsoft.com/office/drawing/2014/main" val="421679549"/>
                    </a:ext>
                  </a:extLst>
                </a:gridCol>
                <a:gridCol w="694138">
                  <a:extLst>
                    <a:ext uri="{9D8B030D-6E8A-4147-A177-3AD203B41FA5}">
                      <a16:colId xmlns:a16="http://schemas.microsoft.com/office/drawing/2014/main" val="1975317640"/>
                    </a:ext>
                  </a:extLst>
                </a:gridCol>
                <a:gridCol w="686290">
                  <a:extLst>
                    <a:ext uri="{9D8B030D-6E8A-4147-A177-3AD203B41FA5}">
                      <a16:colId xmlns:a16="http://schemas.microsoft.com/office/drawing/2014/main" val="585506679"/>
                    </a:ext>
                  </a:extLst>
                </a:gridCol>
                <a:gridCol w="781416">
                  <a:extLst>
                    <a:ext uri="{9D8B030D-6E8A-4147-A177-3AD203B41FA5}">
                      <a16:colId xmlns:a16="http://schemas.microsoft.com/office/drawing/2014/main" val="405989218"/>
                    </a:ext>
                  </a:extLst>
                </a:gridCol>
                <a:gridCol w="686290">
                  <a:extLst>
                    <a:ext uri="{9D8B030D-6E8A-4147-A177-3AD203B41FA5}">
                      <a16:colId xmlns:a16="http://schemas.microsoft.com/office/drawing/2014/main" val="30837558"/>
                    </a:ext>
                  </a:extLst>
                </a:gridCol>
                <a:gridCol w="781416">
                  <a:extLst>
                    <a:ext uri="{9D8B030D-6E8A-4147-A177-3AD203B41FA5}">
                      <a16:colId xmlns:a16="http://schemas.microsoft.com/office/drawing/2014/main" val="2917965549"/>
                    </a:ext>
                  </a:extLst>
                </a:gridCol>
                <a:gridCol w="781416">
                  <a:extLst>
                    <a:ext uri="{9D8B030D-6E8A-4147-A177-3AD203B41FA5}">
                      <a16:colId xmlns:a16="http://schemas.microsoft.com/office/drawing/2014/main" val="2559045541"/>
                    </a:ext>
                  </a:extLst>
                </a:gridCol>
                <a:gridCol w="781416">
                  <a:extLst>
                    <a:ext uri="{9D8B030D-6E8A-4147-A177-3AD203B41FA5}">
                      <a16:colId xmlns:a16="http://schemas.microsoft.com/office/drawing/2014/main" val="1256730292"/>
                    </a:ext>
                  </a:extLst>
                </a:gridCol>
                <a:gridCol w="781416">
                  <a:extLst>
                    <a:ext uri="{9D8B030D-6E8A-4147-A177-3AD203B41FA5}">
                      <a16:colId xmlns:a16="http://schemas.microsoft.com/office/drawing/2014/main" val="360278160"/>
                    </a:ext>
                  </a:extLst>
                </a:gridCol>
                <a:gridCol w="781416">
                  <a:extLst>
                    <a:ext uri="{9D8B030D-6E8A-4147-A177-3AD203B41FA5}">
                      <a16:colId xmlns:a16="http://schemas.microsoft.com/office/drawing/2014/main" val="3919454587"/>
                    </a:ext>
                  </a:extLst>
                </a:gridCol>
                <a:gridCol w="781416">
                  <a:extLst>
                    <a:ext uri="{9D8B030D-6E8A-4147-A177-3AD203B41FA5}">
                      <a16:colId xmlns:a16="http://schemas.microsoft.com/office/drawing/2014/main" val="3149475366"/>
                    </a:ext>
                  </a:extLst>
                </a:gridCol>
                <a:gridCol w="692969">
                  <a:extLst>
                    <a:ext uri="{9D8B030D-6E8A-4147-A177-3AD203B41FA5}">
                      <a16:colId xmlns:a16="http://schemas.microsoft.com/office/drawing/2014/main" val="63594979"/>
                    </a:ext>
                  </a:extLst>
                </a:gridCol>
                <a:gridCol w="752563">
                  <a:extLst>
                    <a:ext uri="{9D8B030D-6E8A-4147-A177-3AD203B41FA5}">
                      <a16:colId xmlns:a16="http://schemas.microsoft.com/office/drawing/2014/main" val="1044931459"/>
                    </a:ext>
                  </a:extLst>
                </a:gridCol>
              </a:tblGrid>
              <a:tr h="334108">
                <a:tc>
                  <a:txBody>
                    <a:bodyPr/>
                    <a:lstStyle/>
                    <a:p>
                      <a:pPr algn="ctr" fontAlgn="b"/>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extLst>
                  <a:ext uri="{0D108BD9-81ED-4DB2-BD59-A6C34878D82A}">
                    <a16:rowId xmlns:a16="http://schemas.microsoft.com/office/drawing/2014/main" val="2863287706"/>
                  </a:ext>
                </a:extLst>
              </a:tr>
              <a:tr h="334108">
                <a:tc>
                  <a:txBody>
                    <a:bodyPr/>
                    <a:lstStyle/>
                    <a:p>
                      <a:pPr algn="ctr" fontAlgn="b"/>
                      <a:r>
                        <a:rPr lang="en-US" sz="1400" b="1" u="none" strike="noStrike" dirty="0">
                          <a:solidFill>
                            <a:schemeClr val="bg1"/>
                          </a:solidFill>
                          <a:effectLst/>
                        </a:rPr>
                        <a:t>Mass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435186326"/>
                  </a:ext>
                </a:extLst>
              </a:tr>
              <a:tr h="334108">
                <a:tc>
                  <a:txBody>
                    <a:bodyPr/>
                    <a:lstStyle/>
                    <a:p>
                      <a:pPr algn="ctr" fontAlgn="b"/>
                      <a:r>
                        <a:rPr lang="en-US" sz="1400" b="1" u="none" strike="noStrike" dirty="0">
                          <a:solidFill>
                            <a:schemeClr val="bg1"/>
                          </a:solidFill>
                          <a:effectLst/>
                        </a:rPr>
                        <a:t>Sun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4.464E+30</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6.024E+06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4.085E+05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3.330E+05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3.099E+06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1.048E+03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3.499E+03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1.526E+08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2.707E+07</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325948160"/>
                  </a:ext>
                </a:extLst>
              </a:tr>
              <a:tr h="334108">
                <a:tc>
                  <a:txBody>
                    <a:bodyPr/>
                    <a:lstStyle/>
                    <a:p>
                      <a:pPr algn="ctr" fontAlgn="b"/>
                      <a:r>
                        <a:rPr lang="en-US" sz="1400" b="1" u="none" strike="noStrike" dirty="0">
                          <a:solidFill>
                            <a:schemeClr val="bg1"/>
                          </a:solidFill>
                          <a:effectLst/>
                        </a:rPr>
                        <a:t>Mercury</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7.410E+23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1.660E-07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6.782E-02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5.527E-02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5.144E-01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1.739E-04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5.808E-04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3.803E-03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3.223E-03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2.533E+01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4.494E+00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075213715"/>
                  </a:ext>
                </a:extLst>
              </a:tr>
              <a:tr h="334108">
                <a:tc>
                  <a:txBody>
                    <a:bodyPr/>
                    <a:lstStyle/>
                    <a:p>
                      <a:pPr algn="ctr" fontAlgn="b"/>
                      <a:r>
                        <a:rPr lang="en-US" sz="1400" b="1" u="none" strike="noStrike" dirty="0">
                          <a:solidFill>
                            <a:schemeClr val="bg1"/>
                          </a:solidFill>
                          <a:effectLst/>
                        </a:rPr>
                        <a:t>Venus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1.093E+25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2.448E-06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8.150E-01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7.585E+00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8.564E-03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5.607E-02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4.753E-02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3.735E+02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6.626E+01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939530362"/>
                  </a:ext>
                </a:extLst>
              </a:tr>
              <a:tr h="334108">
                <a:tc>
                  <a:txBody>
                    <a:bodyPr/>
                    <a:lstStyle/>
                    <a:p>
                      <a:pPr algn="ctr" fontAlgn="b"/>
                      <a:r>
                        <a:rPr lang="en-US" sz="1400" b="1" u="none" strike="noStrike" dirty="0">
                          <a:solidFill>
                            <a:schemeClr val="bg1"/>
                          </a:solidFill>
                          <a:effectLst/>
                        </a:rPr>
                        <a:t>Earth</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1.341E+25</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3.003E-06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1.809E+01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1.227E+00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9.307E+00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3.146E-03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1.051E-02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6.880E-02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5.832E-02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4.583E+02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8.130E+01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52900382"/>
                  </a:ext>
                </a:extLst>
              </a:tr>
              <a:tr h="334108">
                <a:tc>
                  <a:txBody>
                    <a:bodyPr/>
                    <a:lstStyle/>
                    <a:p>
                      <a:pPr algn="ctr" fontAlgn="b"/>
                      <a:r>
                        <a:rPr lang="en-US" sz="1400" b="1" u="none" strike="noStrike" dirty="0">
                          <a:solidFill>
                            <a:schemeClr val="bg1"/>
                          </a:solidFill>
                          <a:effectLst/>
                        </a:rPr>
                        <a:t>Mars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1.440E+24</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3.227E-07</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1.944E+00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1.318E-01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1.074E-01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3.381E-04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1.129E-03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7.392E-03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6.266E-03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4.925E+01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8.735E+00</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1362435313"/>
                  </a:ext>
                </a:extLst>
              </a:tr>
              <a:tr h="334108">
                <a:tc>
                  <a:txBody>
                    <a:bodyPr/>
                    <a:lstStyle/>
                    <a:p>
                      <a:pPr algn="ctr" fontAlgn="b"/>
                      <a:r>
                        <a:rPr lang="en-US" sz="1400" b="1" u="none" strike="noStrike" dirty="0">
                          <a:solidFill>
                            <a:schemeClr val="bg1"/>
                          </a:solidFill>
                          <a:effectLst/>
                        </a:rPr>
                        <a:t>Jupiter</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4.261E+27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9.546E-04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5.750E+03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3.900E+02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3.178E+02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2.958E+03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3.340E+00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1.853E+01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1.457E+05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2.584E+04</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324477285"/>
                  </a:ext>
                </a:extLst>
              </a:tr>
              <a:tr h="334108">
                <a:tc>
                  <a:txBody>
                    <a:bodyPr/>
                    <a:lstStyle/>
                    <a:p>
                      <a:pPr algn="ctr" fontAlgn="b"/>
                      <a:r>
                        <a:rPr lang="en-US" sz="1400" b="1" u="none" strike="noStrike" dirty="0">
                          <a:solidFill>
                            <a:schemeClr val="bg1"/>
                          </a:solidFill>
                          <a:effectLst/>
                        </a:rPr>
                        <a:t>Saturn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1.276E+27</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2.858E-04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1.722E+03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1.168E+02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9.516E+01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8.857E+02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2.994E-01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6.547E+00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5.550E+00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7.736E+03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589483999"/>
                  </a:ext>
                </a:extLst>
              </a:tr>
              <a:tr h="334108">
                <a:tc>
                  <a:txBody>
                    <a:bodyPr/>
                    <a:lstStyle/>
                    <a:p>
                      <a:pPr algn="ctr" fontAlgn="b"/>
                      <a:r>
                        <a:rPr lang="en-US" sz="1400" b="1" u="none" strike="noStrike" dirty="0">
                          <a:solidFill>
                            <a:schemeClr val="bg1"/>
                          </a:solidFill>
                          <a:effectLst/>
                        </a:rPr>
                        <a:t>Uranus</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1.949E+26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4.366E-05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1.784E+01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1.454E+01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1.353E+02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4.574E-02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1.528E-01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8.477E-01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6.662E+03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1.182E+03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667199608"/>
                  </a:ext>
                </a:extLst>
              </a:tr>
              <a:tr h="334108">
                <a:tc>
                  <a:txBody>
                    <a:bodyPr/>
                    <a:lstStyle/>
                    <a:p>
                      <a:pPr algn="ctr" fontAlgn="b"/>
                      <a:r>
                        <a:rPr lang="en-US" sz="1400" b="1" u="none" strike="noStrike" dirty="0">
                          <a:solidFill>
                            <a:schemeClr val="bg1"/>
                          </a:solidFill>
                          <a:effectLst/>
                        </a:rPr>
                        <a:t>Neptune</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2.299E+26</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5.150E-05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3.102E+02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2.104E+01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1.715E+01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1.596E+02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5.395E-02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1.802E-01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1.180E+00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7.859E+03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1.394E+03</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655760388"/>
                  </a:ext>
                </a:extLst>
              </a:tr>
              <a:tr h="334108">
                <a:tc>
                  <a:txBody>
                    <a:bodyPr/>
                    <a:lstStyle/>
                    <a:p>
                      <a:pPr algn="ctr" fontAlgn="b"/>
                      <a:r>
                        <a:rPr lang="en-US" sz="1400" b="1" u="none" strike="noStrike" dirty="0">
                          <a:solidFill>
                            <a:schemeClr val="bg1"/>
                          </a:solidFill>
                          <a:effectLst/>
                        </a:rPr>
                        <a:t>Pluto</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2.925E+22</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6.553E-09</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3.947E-02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2.677E-03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2.182E-03</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2.031E-02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6.865E-06</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2.293E-05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1.501E-04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1.272E-04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1.774E-01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3416989242"/>
                  </a:ext>
                </a:extLst>
              </a:tr>
              <a:tr h="334108">
                <a:tc>
                  <a:txBody>
                    <a:bodyPr/>
                    <a:lstStyle/>
                    <a:p>
                      <a:pPr algn="ctr" fontAlgn="b"/>
                      <a:r>
                        <a:rPr lang="en-US" sz="1400" b="1" u="none" strike="noStrike" dirty="0">
                          <a:solidFill>
                            <a:schemeClr val="bg1"/>
                          </a:solidFill>
                          <a:effectLst/>
                        </a:rPr>
                        <a:t>Moon</a:t>
                      </a:r>
                      <a:endParaRPr lang="en-US" sz="1400" b="1" i="0" u="none" strike="noStrike" dirty="0">
                        <a:solidFill>
                          <a:schemeClr val="bg1"/>
                        </a:solidFill>
                        <a:effectLst/>
                        <a:latin typeface="Calibri" panose="020F0502020204030204" pitchFamily="34" charset="0"/>
                      </a:endParaRPr>
                    </a:p>
                  </a:txBody>
                  <a:tcPr marL="9002" marR="9002" marT="9002" marB="0" anchor="ctr">
                    <a:solidFill>
                      <a:schemeClr val="tx1"/>
                    </a:solidFill>
                  </a:tcPr>
                </a:tc>
                <a:tc>
                  <a:txBody>
                    <a:bodyPr/>
                    <a:lstStyle/>
                    <a:p>
                      <a:pPr algn="ctr" fontAlgn="b"/>
                      <a:r>
                        <a:rPr lang="en-US" sz="1000" b="1" u="none" strike="noStrike" dirty="0">
                          <a:effectLst/>
                        </a:rPr>
                        <a:t>1.649E+23</a:t>
                      </a:r>
                      <a:endParaRPr lang="en-US" sz="1000" b="1"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3.694E-08</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2.225E-01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1.509E-02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1.230E-02</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1.145E-01</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3.870E-05</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1.293E-04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8.462E-04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7.173E-04</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5.638E+00</a:t>
                      </a:r>
                      <a:endParaRPr lang="en-US" sz="1000" b="0" i="0" u="none" strike="noStrike" dirty="0">
                        <a:solidFill>
                          <a:srgbClr val="000000"/>
                        </a:solidFill>
                        <a:effectLst/>
                        <a:latin typeface="Calibri" panose="020F0502020204030204" pitchFamily="34" charset="0"/>
                      </a:endParaRPr>
                    </a:p>
                  </a:txBody>
                  <a:tcPr marL="9002" marR="9002" marT="9002" marB="0" anchor="ctr"/>
                </a:tc>
                <a:tc>
                  <a:txBody>
                    <a:bodyPr/>
                    <a:lstStyle/>
                    <a:p>
                      <a:pPr algn="ct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9002" marR="9002" marT="9002" marB="0" anchor="ctr"/>
                </a:tc>
                <a:extLst>
                  <a:ext uri="{0D108BD9-81ED-4DB2-BD59-A6C34878D82A}">
                    <a16:rowId xmlns:a16="http://schemas.microsoft.com/office/drawing/2014/main" val="2228037877"/>
                  </a:ext>
                </a:extLst>
              </a:tr>
            </a:tbl>
          </a:graphicData>
        </a:graphic>
      </p:graphicFrame>
    </p:spTree>
    <p:extLst>
      <p:ext uri="{BB962C8B-B14F-4D97-AF65-F5344CB8AC3E}">
        <p14:creationId xmlns:p14="http://schemas.microsoft.com/office/powerpoint/2010/main" val="342981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2428669" y="1600200"/>
            <a:ext cx="8329031" cy="2680127"/>
          </a:xfrm>
        </p:spPr>
        <p:txBody>
          <a:bodyPr vert="horz" lIns="91440" tIns="45720" rIns="91440" bIns="45720" rtlCol="0" anchor="b">
            <a:normAutofit/>
          </a:bodyPr>
          <a:lstStyle/>
          <a:p>
            <a:r>
              <a:rPr lang="en-US" dirty="0"/>
              <a:t>Section VI: </a:t>
            </a:r>
            <a:br>
              <a:rPr lang="en-US" dirty="0"/>
            </a:br>
            <a:br>
              <a:rPr lang="en-US" dirty="0"/>
            </a:br>
            <a:r>
              <a:rPr lang="en-US" sz="3200" dirty="0"/>
              <a:t>Orbital Projection</a:t>
            </a:r>
            <a:endParaRPr lang="en-US" dirty="0"/>
          </a:p>
        </p:txBody>
      </p:sp>
      <p:sp>
        <p:nvSpPr>
          <p:cNvPr id="5" name="TextBox 4">
            <a:extLst>
              <a:ext uri="{FF2B5EF4-FFF2-40B4-BE49-F238E27FC236}">
                <a16:creationId xmlns:a16="http://schemas.microsoft.com/office/drawing/2014/main" id="{36139819-1AD4-4DCD-95F0-18D759EC04EA}"/>
              </a:ext>
            </a:extLst>
          </p:cNvPr>
          <p:cNvSpPr txBox="1"/>
          <p:nvPr/>
        </p:nvSpPr>
        <p:spPr>
          <a:xfrm>
            <a:off x="2428669" y="4291750"/>
            <a:ext cx="7516442" cy="1903485"/>
          </a:xfrm>
          <a:prstGeom prst="rect">
            <a:avLst/>
          </a:prstGeom>
        </p:spPr>
        <p:txBody>
          <a:bodyPr vert="horz" lIns="91440" tIns="45720" rIns="91440" bIns="45720" rtlCol="0">
            <a:normAutofit/>
          </a:bodyPr>
          <a:lstStyle/>
          <a:p>
            <a:pPr>
              <a:lnSpc>
                <a:spcPct val="90000"/>
              </a:lnSpc>
              <a:spcAft>
                <a:spcPts val="600"/>
              </a:spcAft>
            </a:pPr>
            <a:r>
              <a:rPr lang="en-US" sz="1600" dirty="0"/>
              <a:t>The following section examines various orbital layouts of the solar system that are projected onto a digital globe (Google Earth) and their alignments with various geographical and archeological locations.</a:t>
            </a:r>
          </a:p>
          <a:p>
            <a:pPr>
              <a:lnSpc>
                <a:spcPct val="90000"/>
              </a:lnSpc>
              <a:spcAft>
                <a:spcPts val="600"/>
              </a:spcAft>
            </a:pPr>
            <a:r>
              <a:rPr lang="en-US" sz="1600" dirty="0"/>
              <a:t>An </a:t>
            </a:r>
            <a:r>
              <a:rPr lang="en-US" sz="1600" b="1" dirty="0"/>
              <a:t>orbital</a:t>
            </a:r>
            <a:r>
              <a:rPr lang="en-US" sz="1600" dirty="0"/>
              <a:t> </a:t>
            </a:r>
            <a:r>
              <a:rPr lang="en-US" sz="1600" b="1" dirty="0"/>
              <a:t>projection</a:t>
            </a:r>
            <a:r>
              <a:rPr lang="en-US" sz="1600" dirty="0"/>
              <a:t> is the transformation of celestial orbit information into location data for a global coordinate system.</a:t>
            </a:r>
          </a:p>
        </p:txBody>
      </p:sp>
    </p:spTree>
    <p:extLst>
      <p:ext uri="{BB962C8B-B14F-4D97-AF65-F5344CB8AC3E}">
        <p14:creationId xmlns:p14="http://schemas.microsoft.com/office/powerpoint/2010/main" val="31028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13466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Outer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295639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511824" cy="307777"/>
          </a:xfrm>
          <a:prstGeom prst="rect">
            <a:avLst/>
          </a:prstGeom>
          <a:noFill/>
        </p:spPr>
        <p:txBody>
          <a:bodyPr wrap="none" rtlCol="0">
            <a:spAutoFit/>
          </a:bodyPr>
          <a:lstStyle/>
          <a:p>
            <a:r>
              <a:rPr lang="en-US" sz="1400" b="1" dirty="0"/>
              <a:t>Maximum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8061233" y="6352215"/>
            <a:ext cx="1476558" cy="307777"/>
          </a:xfrm>
          <a:prstGeom prst="rect">
            <a:avLst/>
          </a:prstGeom>
          <a:noFill/>
        </p:spPr>
        <p:txBody>
          <a:bodyPr wrap="none" rtlCol="0">
            <a:spAutoFit/>
          </a:bodyPr>
          <a:lstStyle/>
          <a:p>
            <a:r>
              <a:rPr lang="en-US" sz="1400" b="1" dirty="0"/>
              <a:t>Minimum Orbits</a:t>
            </a:r>
          </a:p>
        </p:txBody>
      </p:sp>
    </p:spTree>
    <p:extLst>
      <p:ext uri="{BB962C8B-B14F-4D97-AF65-F5344CB8AC3E}">
        <p14:creationId xmlns:p14="http://schemas.microsoft.com/office/powerpoint/2010/main" val="263487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Inner Planets</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p:pic>
        <p:nvPicPr>
          <p:cNvPr id="5" name="Picture 4">
            <a:extLst>
              <a:ext uri="{FF2B5EF4-FFF2-40B4-BE49-F238E27FC236}">
                <a16:creationId xmlns:a16="http://schemas.microsoft.com/office/drawing/2014/main" id="{28C412CD-D5A8-472B-8A6A-32F3C16C3F7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208212" y="2505791"/>
            <a:ext cx="4038600" cy="3752800"/>
          </a:xfrm>
          <a:prstGeom prst="rect">
            <a:avLst/>
          </a:prstGeom>
        </p:spPr>
      </p:pic>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715233"/>
          </a:xfrm>
          <a:prstGeom prst="rect">
            <a:avLst/>
          </a:prstGeom>
        </p:spPr>
        <p:txBody>
          <a:bodyPr vert="horz" lIns="91440" tIns="45720" rIns="91440" bIns="45720" rtlCol="0">
            <a:normAutofit/>
          </a:bodyPr>
          <a:lstStyle/>
          <a:p>
            <a:pPr indent="-246888">
              <a:lnSpc>
                <a:spcPct val="90000"/>
              </a:lnSpc>
              <a:spcAft>
                <a:spcPts val="600"/>
              </a:spcAft>
            </a:pPr>
            <a:r>
              <a:rPr lang="en-US" sz="1600" dirty="0"/>
              <a:t>The images below show a projection of the orbits of the solar system overlaid on top of the center of Atlantis.</a:t>
            </a: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p:pic>
        <p:nvPicPr>
          <p:cNvPr id="11" name="Picture 10">
            <a:extLst>
              <a:ext uri="{FF2B5EF4-FFF2-40B4-BE49-F238E27FC236}">
                <a16:creationId xmlns:a16="http://schemas.microsoft.com/office/drawing/2014/main" id="{C2FBFAB3-01F6-42AF-A57B-6ECB67A36DDA}"/>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780212" y="2532372"/>
            <a:ext cx="4038600" cy="3752800"/>
          </a:xfrm>
          <a:prstGeom prst="rect">
            <a:avLst/>
          </a:prstGeom>
        </p:spPr>
      </p:pic>
      <p:sp>
        <p:nvSpPr>
          <p:cNvPr id="3" name="TextBox 2">
            <a:extLst>
              <a:ext uri="{FF2B5EF4-FFF2-40B4-BE49-F238E27FC236}">
                <a16:creationId xmlns:a16="http://schemas.microsoft.com/office/drawing/2014/main" id="{31C213AF-E588-444E-B9CF-BEDADF8EB11C}"/>
              </a:ext>
            </a:extLst>
          </p:cNvPr>
          <p:cNvSpPr txBox="1"/>
          <p:nvPr/>
        </p:nvSpPr>
        <p:spPr>
          <a:xfrm>
            <a:off x="3471600" y="6352216"/>
            <a:ext cx="1393330" cy="307777"/>
          </a:xfrm>
          <a:prstGeom prst="rect">
            <a:avLst/>
          </a:prstGeom>
          <a:noFill/>
        </p:spPr>
        <p:txBody>
          <a:bodyPr wrap="none" rtlCol="0">
            <a:spAutoFit/>
          </a:bodyPr>
          <a:lstStyle/>
          <a:p>
            <a:r>
              <a:rPr lang="en-US" sz="1400" b="1" dirty="0"/>
              <a:t>Average Orbits</a:t>
            </a:r>
          </a:p>
        </p:txBody>
      </p:sp>
      <p:sp>
        <p:nvSpPr>
          <p:cNvPr id="12" name="TextBox 11">
            <a:extLst>
              <a:ext uri="{FF2B5EF4-FFF2-40B4-BE49-F238E27FC236}">
                <a16:creationId xmlns:a16="http://schemas.microsoft.com/office/drawing/2014/main" id="{65B3E719-A3A4-4BC4-B941-A4E7C1BBF87E}"/>
              </a:ext>
            </a:extLst>
          </p:cNvPr>
          <p:cNvSpPr txBox="1"/>
          <p:nvPr/>
        </p:nvSpPr>
        <p:spPr>
          <a:xfrm>
            <a:off x="7624478" y="6356795"/>
            <a:ext cx="2350067" cy="307777"/>
          </a:xfrm>
          <a:prstGeom prst="rect">
            <a:avLst/>
          </a:prstGeom>
          <a:noFill/>
        </p:spPr>
        <p:txBody>
          <a:bodyPr wrap="none" rtlCol="0">
            <a:spAutoFit/>
          </a:bodyPr>
          <a:lstStyle/>
          <a:p>
            <a:r>
              <a:rPr lang="en-US" sz="1400" b="1" dirty="0"/>
              <a:t>Normalized (Actual) Orbits</a:t>
            </a:r>
          </a:p>
        </p:txBody>
      </p:sp>
    </p:spTree>
    <p:extLst>
      <p:ext uri="{BB962C8B-B14F-4D97-AF65-F5344CB8AC3E}">
        <p14:creationId xmlns:p14="http://schemas.microsoft.com/office/powerpoint/2010/main" val="53927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63272" y="590549"/>
            <a:ext cx="9782801" cy="400051"/>
          </a:xfrm>
        </p:spPr>
        <p:txBody>
          <a:bodyPr vert="horz" lIns="91440" tIns="45720" rIns="91440" bIns="45720" rtlCol="0" anchor="b">
            <a:noAutofit/>
          </a:bodyPr>
          <a:lstStyle/>
          <a:p>
            <a:r>
              <a:rPr lang="en-US" sz="2400" dirty="0"/>
              <a:t>Orbital Projection</a:t>
            </a:r>
            <a:endParaRPr lang="en-US" sz="2800" dirty="0"/>
          </a:p>
        </p:txBody>
      </p:sp>
      <p:sp>
        <p:nvSpPr>
          <p:cNvPr id="14" name="Title 12">
            <a:extLst>
              <a:ext uri="{FF2B5EF4-FFF2-40B4-BE49-F238E27FC236}">
                <a16:creationId xmlns:a16="http://schemas.microsoft.com/office/drawing/2014/main" id="{D1A264E9-38AC-47A4-83E2-D3C122E48CFC}"/>
              </a:ext>
            </a:extLst>
          </p:cNvPr>
          <p:cNvSpPr txBox="1">
            <a:spLocks/>
          </p:cNvSpPr>
          <p:nvPr/>
        </p:nvSpPr>
        <p:spPr>
          <a:xfrm>
            <a:off x="1563272" y="990600"/>
            <a:ext cx="9782800" cy="5128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a:lstStyle>
          <a:p>
            <a:pPr marL="0" marR="0" lvl="0" indent="-246888" algn="l" defTabSz="914400" rtl="0" eaLnBrk="1" fontAlgn="auto" latinLnBrk="0" hangingPunct="1">
              <a:lnSpc>
                <a:spcPct val="90000"/>
              </a:lnSpc>
              <a:spcBef>
                <a:spcPts val="0"/>
              </a:spcBef>
              <a:spcAft>
                <a:spcPts val="600"/>
              </a:spcAft>
              <a:buClrTx/>
              <a:buSzTx/>
              <a:buFontTx/>
              <a:buNone/>
              <a:tabLst/>
              <a:defRPr/>
            </a:pPr>
            <a:r>
              <a:rPr lang="en-US" sz="1800" b="1" dirty="0">
                <a:solidFill>
                  <a:srgbClr val="465562"/>
                </a:solidFill>
                <a:latin typeface="Euphemia"/>
                <a:ea typeface="+mn-ea"/>
                <a:cs typeface="+mn-cs"/>
              </a:rPr>
              <a:t>The Global Projection 720</a:t>
            </a:r>
            <a:endParaRPr kumimoji="0" lang="en-US" sz="1800" b="0" u="none" strike="noStrike" kern="1200" cap="none" spc="0" normalizeH="0" baseline="0" noProof="0" dirty="0">
              <a:ln>
                <a:noFill/>
              </a:ln>
              <a:solidFill>
                <a:srgbClr val="465562"/>
              </a:solidFill>
              <a:effectLst/>
              <a:uLnTx/>
              <a:uFillTx/>
              <a:latin typeface="Euphemia"/>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C82E8F-9C62-495F-A272-534CB9DB59B0}"/>
                  </a:ext>
                </a:extLst>
              </p:cNvPr>
              <p:cNvSpPr txBox="1"/>
              <p:nvPr/>
            </p:nvSpPr>
            <p:spPr>
              <a:xfrm>
                <a:off x="1563272" y="1696933"/>
                <a:ext cx="9782800" cy="4570518"/>
              </a:xfrm>
              <a:prstGeom prst="rect">
                <a:avLst/>
              </a:prstGeom>
            </p:spPr>
            <p:txBody>
              <a:bodyPr vert="horz" lIns="91440" tIns="45720" rIns="91440" bIns="45720" rtlCol="0">
                <a:normAutofit/>
              </a:bodyPr>
              <a:lstStyle/>
              <a:p>
                <a:pPr indent="-246888">
                  <a:lnSpc>
                    <a:spcPct val="90000"/>
                  </a:lnSpc>
                  <a:spcAft>
                    <a:spcPts val="600"/>
                  </a:spcAft>
                </a:pPr>
                <a:r>
                  <a:rPr lang="en-US" sz="1600" dirty="0"/>
                  <a:t>The previous projections used the kiloant (ka) as the unit that represents the P-Ratio. For example, the P-Ratio for the average orbital radius of Earth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oMath>
                </a14:m>
                <a:r>
                  <a:rPr lang="en-US" sz="1600" dirty="0"/>
                  <a:t>. So, the projected radius of the orbit is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𝒌𝒂</m:t>
                    </m:r>
                  </m:oMath>
                </a14:m>
                <a:r>
                  <a:rPr lang="en-US" sz="1600" dirty="0"/>
                  <a:t> (</a:t>
                </a:r>
                <a14:m>
                  <m:oMath xmlns:m="http://schemas.openxmlformats.org/officeDocument/2006/math">
                    <m:r>
                      <a:rPr lang="en-US" sz="1600" b="1" i="1" dirty="0" smtClean="0">
                        <a:latin typeface="Cambria Math" panose="02040503050406030204" pitchFamily="18" charset="0"/>
                      </a:rPr>
                      <m:t>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𝟒𝟎𝟎</m:t>
                    </m:r>
                    <m:r>
                      <a:rPr lang="en-US" sz="1600" b="1" i="1" dirty="0" smtClean="0">
                        <a:latin typeface="Cambria Math" panose="02040503050406030204" pitchFamily="18" charset="0"/>
                      </a:rPr>
                      <m:t> </m:t>
                    </m:r>
                    <m:r>
                      <a:rPr lang="en-US" sz="1600" b="1" i="1" dirty="0" smtClean="0">
                        <a:latin typeface="Cambria Math" panose="02040503050406030204" pitchFamily="18" charset="0"/>
                      </a:rPr>
                      <m:t>𝒂</m:t>
                    </m:r>
                  </m:oMath>
                </a14:m>
                <a:r>
                  <a:rPr lang="en-US" sz="1600" dirty="0"/>
                  <a:t>). This would be the actual radius of the orbit “line” if it were literally drawn on the surface of the Earth.</a:t>
                </a:r>
              </a:p>
              <a:p>
                <a:pPr indent="-246888">
                  <a:lnSpc>
                    <a:spcPct val="90000"/>
                  </a:lnSpc>
                  <a:spcAft>
                    <a:spcPts val="600"/>
                  </a:spcAft>
                </a:pPr>
                <a:endParaRPr lang="en-US" sz="1600" dirty="0"/>
              </a:p>
              <a:p>
                <a:pPr indent="-246888">
                  <a:lnSpc>
                    <a:spcPct val="90000"/>
                  </a:lnSpc>
                  <a:spcAft>
                    <a:spcPts val="600"/>
                  </a:spcAft>
                </a:pPr>
                <a:r>
                  <a:rPr lang="en-US" sz="1600" dirty="0"/>
                  <a:t>Different scales of layouts can be projected by using different measurement systems. A projection that uses degrees (</a:t>
                </a:r>
                <a14:m>
                  <m:oMath xmlns:m="http://schemas.openxmlformats.org/officeDocument/2006/math">
                    <m:r>
                      <a:rPr lang="en-US" sz="1600" b="1" i="1" dirty="0" smtClean="0">
                        <a:latin typeface="Cambria Math" panose="02040503050406030204" pitchFamily="18" charset="0"/>
                      </a:rPr>
                      <m:t>𝟎</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m:t>
                    </m:r>
                    <m:r>
                      <a:rPr lang="en-US" sz="1600" b="1" i="1" dirty="0" smtClean="0">
                        <a:latin typeface="Cambria Math" panose="02040503050406030204" pitchFamily="18" charset="0"/>
                      </a:rPr>
                      <m:t>𝟑𝟔𝟎</m:t>
                    </m:r>
                    <m:r>
                      <a:rPr lang="en-US" sz="1600" b="1" i="1" dirty="0" smtClean="0">
                        <a:latin typeface="Cambria Math" panose="02040503050406030204" pitchFamily="18" charset="0"/>
                        <a:ea typeface="Cambria Math" panose="02040503050406030204" pitchFamily="18" charset="0"/>
                      </a:rPr>
                      <m:t>°</m:t>
                    </m:r>
                  </m:oMath>
                </a14:m>
                <a:r>
                  <a:rPr lang="en-US" sz="1600" dirty="0"/>
                  <a:t>) as its P-Ratio representation can be created by implementing a measurement system with a base unit size of </a:t>
                </a:r>
                <a14:m>
                  <m:oMath xmlns:m="http://schemas.openxmlformats.org/officeDocument/2006/math">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𝟎𝟎𝟎𝟓</m:t>
                    </m:r>
                    <m:r>
                      <a:rPr lang="en-US" sz="1600" b="1" i="1" dirty="0" smtClean="0">
                        <a:latin typeface="Cambria Math" panose="02040503050406030204" pitchFamily="18" charset="0"/>
                        <a:ea typeface="Cambria Math" panose="02040503050406030204" pitchFamily="18" charset="0"/>
                      </a:rPr>
                      <m:t>°</m:t>
                    </m:r>
                  </m:oMath>
                </a14:m>
                <a:r>
                  <a:rPr lang="en-US" sz="1600" dirty="0"/>
                  <a:t> (</a:t>
                </a:r>
                <a14:m>
                  <m:oMath xmlns:m="http://schemas.openxmlformats.org/officeDocument/2006/math">
                    <m:r>
                      <a:rPr lang="en-US" sz="1600" i="1" dirty="0" smtClean="0">
                        <a:latin typeface="Cambria Math" panose="02040503050406030204" pitchFamily="18" charset="0"/>
                      </a:rPr>
                      <m:t>𝑃</m:t>
                    </m:r>
                    <m:r>
                      <a:rPr lang="en-US" sz="1600" i="1" dirty="0" smtClean="0">
                        <a:latin typeface="Cambria Math" panose="02040503050406030204" pitchFamily="18" charset="0"/>
                      </a:rPr>
                      <m:t>−</m:t>
                    </m:r>
                    <m:r>
                      <a:rPr lang="en-US" sz="1600" i="1" dirty="0" smtClean="0">
                        <a:latin typeface="Cambria Math" panose="02040503050406030204" pitchFamily="18" charset="0"/>
                      </a:rPr>
                      <m:t>𝑅𝑎𝑡𝑖𝑜</m:t>
                    </m:r>
                    <m:r>
                      <a:rPr lang="en-US" sz="1600" i="1" dirty="0" smtClean="0">
                        <a:latin typeface="Cambria Math" panose="02040503050406030204" pitchFamily="18" charset="0"/>
                      </a:rPr>
                      <m:t> = </m:t>
                    </m:r>
                    <m:r>
                      <a:rPr lang="en-US" sz="1600" i="1" dirty="0" smtClean="0">
                        <a:latin typeface="Cambria Math" panose="02040503050406030204" pitchFamily="18" charset="0"/>
                      </a:rPr>
                      <m:t>𝐵𝑎𝑠𝑒</m:t>
                    </m:r>
                    <m:r>
                      <a:rPr lang="en-US" sz="1600" i="1" dirty="0" smtClean="0">
                        <a:latin typeface="Cambria Math" panose="02040503050406030204" pitchFamily="18" charset="0"/>
                      </a:rPr>
                      <m:t> </m:t>
                    </m:r>
                    <m:r>
                      <a:rPr lang="en-US" sz="1600" i="1" dirty="0" smtClean="0">
                        <a:latin typeface="Cambria Math" panose="02040503050406030204" pitchFamily="18" charset="0"/>
                      </a:rPr>
                      <m:t>𝑈𝑛𝑖𝑡</m:t>
                    </m:r>
                    <m:r>
                      <a:rPr lang="en-US" sz="1600" i="1" dirty="0" smtClean="0">
                        <a:latin typeface="Cambria Math" panose="02040503050406030204" pitchFamily="18" charset="0"/>
                      </a:rPr>
                      <m:t> ×</m:t>
                    </m:r>
                    <m:r>
                      <a:rPr lang="en-US" sz="1600" b="1" i="1" dirty="0" smtClean="0">
                        <a:latin typeface="Cambria Math" panose="02040503050406030204" pitchFamily="18" charset="0"/>
                      </a:rPr>
                      <m:t>𝟏</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Use a calibration value of </a:t>
                </a:r>
                <a14:m>
                  <m:oMath xmlns:m="http://schemas.openxmlformats.org/officeDocument/2006/math">
                    <m:r>
                      <a:rPr lang="en-US" sz="1600" b="1" i="1" dirty="0" smtClean="0">
                        <a:latin typeface="Cambria Math" panose="02040503050406030204" pitchFamily="18" charset="0"/>
                      </a:rPr>
                      <m:t>𝟕𝟐𝟎</m:t>
                    </m:r>
                    <m:r>
                      <a:rPr lang="en-US" sz="1600" b="1" i="1" dirty="0" smtClean="0">
                        <a:latin typeface="Cambria Math" panose="02040503050406030204" pitchFamily="18" charset="0"/>
                      </a:rPr>
                      <m:t>,</m:t>
                    </m:r>
                    <m:r>
                      <a:rPr lang="en-US" sz="1600" b="1" i="1" dirty="0" smtClean="0">
                        <a:latin typeface="Cambria Math" panose="02040503050406030204" pitchFamily="18" charset="0"/>
                      </a:rPr>
                      <m:t>𝟎𝟎𝟎</m:t>
                    </m:r>
                  </m:oMath>
                </a14:m>
                <a:r>
                  <a:rPr lang="en-US" sz="1600" dirty="0"/>
                  <a:t> to create this unit size.</a:t>
                </a:r>
              </a:p>
              <a:p>
                <a:pPr indent="-246888">
                  <a:lnSpc>
                    <a:spcPct val="90000"/>
                  </a:lnSpc>
                  <a:spcAft>
                    <a:spcPts val="600"/>
                  </a:spcAft>
                </a:pPr>
                <a:endParaRPr lang="en-US" sz="1600"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7" name="TextBox 6">
                <a:extLst>
                  <a:ext uri="{FF2B5EF4-FFF2-40B4-BE49-F238E27FC236}">
                    <a16:creationId xmlns:a16="http://schemas.microsoft.com/office/drawing/2014/main" id="{FCC82E8F-9C62-495F-A272-534CB9DB59B0}"/>
                  </a:ext>
                </a:extLst>
              </p:cNvPr>
              <p:cNvSpPr txBox="1">
                <a:spLocks noRot="1" noChangeAspect="1" noMove="1" noResize="1" noEditPoints="1" noAdjustHandles="1" noChangeArrowheads="1" noChangeShapeType="1" noTextEdit="1"/>
              </p:cNvSpPr>
              <p:nvPr/>
            </p:nvSpPr>
            <p:spPr>
              <a:xfrm>
                <a:off x="1563272" y="1696933"/>
                <a:ext cx="9782800" cy="4570518"/>
              </a:xfrm>
              <a:prstGeom prst="rect">
                <a:avLst/>
              </a:prstGeom>
              <a:blipFill>
                <a:blip r:embed="rId2"/>
                <a:stretch>
                  <a:fillRect l="-312" t="-933" r="-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268593">
                    <a:tc>
                      <a:txBody>
                        <a:bodyPr/>
                        <a:lstStyle/>
                        <a:p>
                          <a:pPr>
                            <a:lnSpc>
                              <a:spcPct val="150000"/>
                            </a:lnSpc>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rPr>
                                  <m:t>𝑮𝒍𝒐𝒃𝒂𝒍</m:t>
                                </m:r>
                                <m:r>
                                  <a:rPr lang="en-US" sz="1400" b="1" i="1" dirty="0" smtClean="0">
                                    <a:latin typeface="Cambria Math" panose="02040503050406030204" pitchFamily="18" charset="0"/>
                                  </a:rPr>
                                  <m:t> </m:t>
                                </m:r>
                                <m:r>
                                  <a:rPr lang="en-US" sz="1400" b="1" i="1" dirty="0" smtClean="0">
                                    <a:latin typeface="Cambria Math" panose="02040503050406030204" pitchFamily="18" charset="0"/>
                                  </a:rPr>
                                  <m:t>𝑷𝒓𝒐𝒋𝒆𝒄𝒕𝒊𝒐𝒏</m:t>
                                </m:r>
                                <m:r>
                                  <a:rPr lang="en-US" sz="1400" b="1" i="1" dirty="0" smtClean="0">
                                    <a:latin typeface="Cambria Math" panose="02040503050406030204" pitchFamily="18" charset="0"/>
                                  </a:rPr>
                                  <m:t> (</m:t>
                                </m:r>
                                <m:r>
                                  <a:rPr lang="en-US" sz="1400" b="1" i="1" dirty="0" smtClean="0">
                                    <a:latin typeface="Cambria Math" panose="02040503050406030204" pitchFamily="18" charset="0"/>
                                  </a:rPr>
                                  <m:t>𝒈𝒑</m:t>
                                </m:r>
                                <m:r>
                                  <a:rPr lang="en-US" sz="1400" b="1" i="1" dirty="0" smtClean="0">
                                    <a:latin typeface="Cambria Math" panose="02040503050406030204" pitchFamily="18" charset="0"/>
                                  </a:rPr>
                                  <m:t>)</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oMath>
                            </m:oMathPara>
                          </a14:m>
                          <a:endParaRPr lang="en-US" sz="1400" b="1" dirty="0"/>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𝟕𝟐𝟎</m:t>
                                </m:r>
                                <m:r>
                                  <a:rPr lang="en-US" sz="1400" b="1" i="1" dirty="0" smtClean="0">
                                    <a:latin typeface="Cambria Math" panose="02040503050406030204" pitchFamily="18" charset="0"/>
                                    <a:ea typeface="Cambria Math" panose="02040503050406030204" pitchFamily="18" charset="0"/>
                                  </a:rPr>
                                  <m:t>,</m:t>
                                </m:r>
                                <m:r>
                                  <a:rPr lang="en-US" sz="1400" b="1" i="1" dirty="0" smtClean="0">
                                    <a:latin typeface="Cambria Math" panose="02040503050406030204" pitchFamily="18" charset="0"/>
                                    <a:ea typeface="Cambria Math" panose="02040503050406030204" pitchFamily="18" charset="0"/>
                                  </a:rPr>
                                  <m:t>𝟎𝟎𝟎</m:t>
                                </m:r>
                                <m:r>
                                  <a:rPr lang="en-US" sz="1400" b="1" i="1" dirty="0" smtClean="0">
                                    <a:latin typeface="Cambria Math" panose="02040503050406030204" pitchFamily="18" charset="0"/>
                                    <a:ea typeface="Cambria Math" panose="02040503050406030204" pitchFamily="18" charset="0"/>
                                  </a:rPr>
                                  <m:t> </m:t>
                                </m:r>
                                <m:r>
                                  <a:rPr lang="en-US" sz="1400" b="1" i="1" dirty="0" smtClean="0">
                                    <a:latin typeface="Cambria Math" panose="02040503050406030204" pitchFamily="18" charset="0"/>
                                    <a:ea typeface="Cambria Math" panose="02040503050406030204" pitchFamily="18" charset="0"/>
                                  </a:rPr>
                                  <m:t>𝒈𝒑</m:t>
                                </m:r>
                              </m:oMath>
                            </m:oMathPara>
                          </a14:m>
                          <a:endParaRPr lang="en-US" sz="1400" b="1" dirty="0"/>
                        </a:p>
                      </a:txBody>
                      <a:tcPr/>
                    </a:tc>
                    <a:extLst>
                      <a:ext uri="{0D108BD9-81ED-4DB2-BD59-A6C34878D82A}">
                        <a16:rowId xmlns:a16="http://schemas.microsoft.com/office/drawing/2014/main" val="823510828"/>
                      </a:ext>
                    </a:extLst>
                  </a:tr>
                </a:tbl>
              </a:graphicData>
            </a:graphic>
          </p:graphicFrame>
        </mc:Choice>
        <mc:Fallback xmlns="">
          <p:graphicFrame>
            <p:nvGraphicFramePr>
              <p:cNvPr id="6" name="Table 4">
                <a:extLst>
                  <a:ext uri="{FF2B5EF4-FFF2-40B4-BE49-F238E27FC236}">
                    <a16:creationId xmlns:a16="http://schemas.microsoft.com/office/drawing/2014/main" id="{73503F1E-D8B3-4F2F-BC1C-690786D01EBE}"/>
                  </a:ext>
                </a:extLst>
              </p:cNvPr>
              <p:cNvGraphicFramePr>
                <a:graphicFrameLocks noGrp="1"/>
              </p:cNvGraphicFramePr>
              <p:nvPr>
                <p:extLst>
                  <p:ext uri="{D42A27DB-BD31-4B8C-83A1-F6EECF244321}">
                    <p14:modId xmlns:p14="http://schemas.microsoft.com/office/powerpoint/2010/main" val="1313973968"/>
                  </p:ext>
                </p:extLst>
              </p:nvPr>
            </p:nvGraphicFramePr>
            <p:xfrm>
              <a:off x="2571233" y="4191174"/>
              <a:ext cx="7766876" cy="749708"/>
            </p:xfrm>
            <a:graphic>
              <a:graphicData uri="http://schemas.openxmlformats.org/drawingml/2006/table">
                <a:tbl>
                  <a:tblPr firstRow="1" bandRow="1">
                    <a:tableStyleId>{073A0DAA-6AF3-43AB-8588-CEC1D06C72B9}</a:tableStyleId>
                  </a:tblPr>
                  <a:tblGrid>
                    <a:gridCol w="2694267">
                      <a:extLst>
                        <a:ext uri="{9D8B030D-6E8A-4147-A177-3AD203B41FA5}">
                          <a16:colId xmlns:a16="http://schemas.microsoft.com/office/drawing/2014/main" val="770250192"/>
                        </a:ext>
                      </a:extLst>
                    </a:gridCol>
                    <a:gridCol w="2820704">
                      <a:extLst>
                        <a:ext uri="{9D8B030D-6E8A-4147-A177-3AD203B41FA5}">
                          <a16:colId xmlns:a16="http://schemas.microsoft.com/office/drawing/2014/main" val="1147511774"/>
                        </a:ext>
                      </a:extLst>
                    </a:gridCol>
                    <a:gridCol w="2251905">
                      <a:extLst>
                        <a:ext uri="{9D8B030D-6E8A-4147-A177-3AD203B41FA5}">
                          <a16:colId xmlns:a16="http://schemas.microsoft.com/office/drawing/2014/main" val="3005162576"/>
                        </a:ext>
                      </a:extLst>
                    </a:gridCol>
                  </a:tblGrid>
                  <a:tr h="338228">
                    <a:tc>
                      <a:txBody>
                        <a:bodyPr/>
                        <a:lstStyle/>
                        <a:p>
                          <a:pPr algn="ctr"/>
                          <a:r>
                            <a:rPr lang="en-US" sz="1400" dirty="0"/>
                            <a:t>Measurement System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Calibration Value</a:t>
                          </a:r>
                        </a:p>
                      </a:txBody>
                      <a:tcPr/>
                    </a:tc>
                    <a:tc>
                      <a:txBody>
                        <a:bodyPr/>
                        <a:lstStyle/>
                        <a:p>
                          <a:pPr algn="ctr"/>
                          <a:r>
                            <a:rPr lang="en-US" sz="1400" dirty="0"/>
                            <a:t>Circumference</a:t>
                          </a:r>
                        </a:p>
                      </a:txBody>
                      <a:tcPr/>
                    </a:tc>
                    <a:extLst>
                      <a:ext uri="{0D108BD9-81ED-4DB2-BD59-A6C34878D82A}">
                        <a16:rowId xmlns:a16="http://schemas.microsoft.com/office/drawing/2014/main" val="1007486080"/>
                      </a:ext>
                    </a:extLst>
                  </a:tr>
                  <a:tr h="411480">
                    <a:tc>
                      <a:txBody>
                        <a:bodyPr/>
                        <a:lstStyle/>
                        <a:p>
                          <a:endParaRPr lang="en-US"/>
                        </a:p>
                      </a:txBody>
                      <a:tcPr>
                        <a:blipFill>
                          <a:blip r:embed="rId3"/>
                          <a:stretch>
                            <a:fillRect l="-226" t="-83824" r="-189593" b="-2941"/>
                          </a:stretch>
                        </a:blipFill>
                      </a:tcPr>
                    </a:tc>
                    <a:tc>
                      <a:txBody>
                        <a:bodyPr/>
                        <a:lstStyle/>
                        <a:p>
                          <a:endParaRPr lang="en-US"/>
                        </a:p>
                      </a:txBody>
                      <a:tcPr>
                        <a:blipFill>
                          <a:blip r:embed="rId3"/>
                          <a:stretch>
                            <a:fillRect l="-95680" t="-83824" r="-80994" b="-2941"/>
                          </a:stretch>
                        </a:blipFill>
                      </a:tcPr>
                    </a:tc>
                    <a:tc>
                      <a:txBody>
                        <a:bodyPr/>
                        <a:lstStyle/>
                        <a:p>
                          <a:endParaRPr lang="en-US"/>
                        </a:p>
                      </a:txBody>
                      <a:tcPr>
                        <a:blipFill>
                          <a:blip r:embed="rId3"/>
                          <a:stretch>
                            <a:fillRect l="-244865" t="-83824" r="-1351" b="-2941"/>
                          </a:stretch>
                        </a:blipFill>
                      </a:tcPr>
                    </a:tc>
                    <a:extLst>
                      <a:ext uri="{0D108BD9-81ED-4DB2-BD59-A6C34878D82A}">
                        <a16:rowId xmlns:a16="http://schemas.microsoft.com/office/drawing/2014/main" val="823510828"/>
                      </a:ext>
                    </a:extLst>
                  </a:tr>
                </a:tbl>
              </a:graphicData>
            </a:graphic>
          </p:graphicFrame>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E9627-DC8A-4E20-8A48-9C2073BE1A7A}"/>
                  </a:ext>
                </a:extLst>
              </p:cNvPr>
              <p:cNvSpPr txBox="1"/>
              <p:nvPr/>
            </p:nvSpPr>
            <p:spPr>
              <a:xfrm>
                <a:off x="1563271" y="5257800"/>
                <a:ext cx="9782800" cy="1380460"/>
              </a:xfrm>
              <a:prstGeom prst="rect">
                <a:avLst/>
              </a:prstGeom>
            </p:spPr>
            <p:txBody>
              <a:bodyPr vert="horz" lIns="91440" tIns="45720" rIns="91440" bIns="45720" rtlCol="0">
                <a:normAutofit/>
              </a:bodyPr>
              <a:lstStyle/>
              <a:p>
                <a:pPr indent="-246888">
                  <a:lnSpc>
                    <a:spcPct val="90000"/>
                  </a:lnSpc>
                  <a:spcAft>
                    <a:spcPts val="600"/>
                  </a:spcAft>
                </a:pPr>
                <a:r>
                  <a:rPr lang="en-US" sz="1600" dirty="0"/>
                  <a:t>The example equation below demonstrates the conversion to </a:t>
                </a:r>
                <a:r>
                  <a:rPr lang="en-US" sz="1600" b="1" dirty="0"/>
                  <a:t>Global Projection 720</a:t>
                </a:r>
                <a:r>
                  <a:rPr lang="en-US" sz="1600" dirty="0"/>
                  <a:t>.</a:t>
                </a:r>
              </a:p>
              <a:p>
                <a:pPr indent="-246888">
                  <a:lnSpc>
                    <a:spcPct val="90000"/>
                  </a:lnSpc>
                  <a:spcAft>
                    <a:spcPts val="600"/>
                  </a:spcAft>
                </a:pPr>
                <a:endParaRPr lang="en-US" sz="1600" dirty="0"/>
              </a:p>
              <a:p>
                <a:pPr indent="-246888">
                  <a:lnSpc>
                    <a:spcPct val="90000"/>
                  </a:lnSpc>
                  <a:spcAft>
                    <a:spcPts val="600"/>
                  </a:spcAft>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𝑺𝒂𝒕𝒖𝒓𝒏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𝑴𝒊𝒏</m:t>
                      </m:r>
                      <m:r>
                        <a:rPr lang="en-US" sz="1600" b="1" i="1" dirty="0" smtClean="0">
                          <a:latin typeface="Cambria Math" panose="02040503050406030204" pitchFamily="18" charset="0"/>
                        </a:rPr>
                        <m:t> </m:t>
                      </m:r>
                      <m:r>
                        <a:rPr lang="en-US" sz="1600" b="1" i="1" dirty="0" smtClean="0">
                          <a:latin typeface="Cambria Math" panose="02040503050406030204" pitchFamily="18" charset="0"/>
                        </a:rPr>
                        <m:t>𝑶𝒓𝒃𝒊𝒕</m:t>
                      </m:r>
                      <m:r>
                        <a:rPr lang="en-US" sz="1600" b="1" i="1" dirty="0" smtClean="0">
                          <a:latin typeface="Cambria Math" panose="02040503050406030204" pitchFamily="18" charset="0"/>
                        </a:rPr>
                        <m:t> </m:t>
                      </m:r>
                      <m:r>
                        <a:rPr lang="en-US" sz="1600" b="1" i="1" dirty="0">
                          <a:latin typeface="Cambria Math" panose="02040503050406030204" pitchFamily="18" charset="0"/>
                        </a:rPr>
                        <m:t>𝑷</m:t>
                      </m:r>
                      <m:r>
                        <a:rPr lang="en-US" sz="1600" b="1" i="1" dirty="0">
                          <a:latin typeface="Cambria Math" panose="02040503050406030204" pitchFamily="18" charset="0"/>
                        </a:rPr>
                        <m:t>−</m:t>
                      </m:r>
                      <m:r>
                        <a:rPr lang="en-US" sz="1600" b="1" i="1" dirty="0">
                          <a:latin typeface="Cambria Math" panose="02040503050406030204" pitchFamily="18" charset="0"/>
                        </a:rPr>
                        <m:t>𝑹𝒂𝒕𝒊𝒐</m:t>
                      </m:r>
                      <m:r>
                        <a:rPr lang="en-US" sz="1600" b="1" i="1" dirty="0" smtClean="0">
                          <a:latin typeface="Cambria Math" panose="02040503050406030204" pitchFamily="18" charset="0"/>
                          <a:ea typeface="Cambria Math" panose="02040503050406030204" pitchFamily="18" charset="0"/>
                        </a:rPr>
                        <m:t>=</m:t>
                      </m:r>
                      <m:r>
                        <a:rPr lang="en-US" sz="1600" b="1" i="1" dirty="0" smtClean="0">
                          <a:latin typeface="Cambria Math" panose="02040503050406030204" pitchFamily="18" charset="0"/>
                        </a:rPr>
                        <m:t>𝟔𝟕</m:t>
                      </m:r>
                      <m:r>
                        <a:rPr lang="en-US" sz="1600" b="1" i="1" dirty="0" smtClean="0">
                          <a:latin typeface="Cambria Math" panose="02040503050406030204" pitchFamily="18" charset="0"/>
                        </a:rPr>
                        <m:t>.</m:t>
                      </m:r>
                      <m:r>
                        <a:rPr lang="en-US" sz="1600" b="1" i="1" dirty="0" smtClean="0">
                          <a:latin typeface="Cambria Math" panose="02040503050406030204" pitchFamily="18" charset="0"/>
                        </a:rPr>
                        <m:t>𝟓</m:t>
                      </m:r>
                      <m:r>
                        <a:rPr lang="en-US" sz="1600" b="1" i="1" dirty="0" smtClean="0">
                          <a:latin typeface="Cambria Math" panose="02040503050406030204" pitchFamily="18" charset="0"/>
                        </a:rPr>
                        <m:t>=</m:t>
                      </m:r>
                      <m:r>
                        <a:rPr lang="en-US" sz="1600" b="1" i="1" dirty="0">
                          <a:latin typeface="Cambria Math" panose="02040503050406030204" pitchFamily="18" charset="0"/>
                        </a:rPr>
                        <m:t>𝟔𝟕</m:t>
                      </m:r>
                      <m:r>
                        <a:rPr lang="en-US" sz="1600" b="1" i="1" dirty="0">
                          <a:latin typeface="Cambria Math" panose="02040503050406030204" pitchFamily="18" charset="0"/>
                        </a:rPr>
                        <m:t>.</m:t>
                      </m:r>
                      <m:r>
                        <a:rPr lang="en-US" sz="1600" b="1" i="1" dirty="0">
                          <a:latin typeface="Cambria Math" panose="02040503050406030204" pitchFamily="18" charset="0"/>
                        </a:rPr>
                        <m:t>𝟓</m:t>
                      </m:r>
                      <m:r>
                        <a:rPr lang="en-US" sz="1600" b="1" i="1" dirty="0">
                          <a:latin typeface="Cambria Math" panose="02040503050406030204" pitchFamily="18" charset="0"/>
                          <a:ea typeface="Cambria Math" panose="02040503050406030204" pitchFamily="18" charset="0"/>
                        </a:rPr>
                        <m:t>÷</m:t>
                      </m:r>
                      <m:r>
                        <a:rPr lang="en-US" sz="1600" b="1" i="1" dirty="0">
                          <a:latin typeface="Cambria Math" panose="02040503050406030204" pitchFamily="18" charset="0"/>
                        </a:rPr>
                        <m:t>𝟐</m:t>
                      </m:r>
                      <m:r>
                        <a:rPr lang="en-US" sz="1600" b="1" i="1" dirty="0">
                          <a:latin typeface="Cambria Math" panose="02040503050406030204" pitchFamily="18" charset="0"/>
                        </a:rPr>
                        <m:t>=</m:t>
                      </m:r>
                      <m:r>
                        <a:rPr lang="en-US" sz="1600" b="1" i="1" dirty="0">
                          <a:latin typeface="Cambria Math" panose="02040503050406030204" pitchFamily="18" charset="0"/>
                        </a:rPr>
                        <m:t>𝟑𝟑</m:t>
                      </m:r>
                      <m:r>
                        <a:rPr lang="en-US" sz="1600" b="1" i="1" dirty="0">
                          <a:latin typeface="Cambria Math" panose="02040503050406030204" pitchFamily="18" charset="0"/>
                        </a:rPr>
                        <m:t>.</m:t>
                      </m:r>
                      <m:r>
                        <a:rPr lang="en-US" sz="1600" b="1" i="1" dirty="0">
                          <a:latin typeface="Cambria Math" panose="02040503050406030204" pitchFamily="18" charset="0"/>
                        </a:rPr>
                        <m:t>𝟕𝟓</m:t>
                      </m:r>
                      <m:r>
                        <a:rPr lang="en-US" sz="1600" b="1" i="1" dirty="0" smtClean="0">
                          <a:latin typeface="Cambria Math" panose="02040503050406030204" pitchFamily="18" charset="0"/>
                          <a:ea typeface="Cambria Math" panose="02040503050406030204" pitchFamily="18" charset="0"/>
                        </a:rPr>
                        <m:t>°</m:t>
                      </m:r>
                    </m:oMath>
                  </m:oMathPara>
                </a14:m>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b="1" dirty="0"/>
              </a:p>
              <a:p>
                <a:pPr indent="-246888">
                  <a:lnSpc>
                    <a:spcPct val="90000"/>
                  </a:lnSpc>
                  <a:spcAft>
                    <a:spcPts val="600"/>
                  </a:spcAft>
                </a:pPr>
                <a:endParaRPr lang="en-US" sz="1600" dirty="0"/>
              </a:p>
            </p:txBody>
          </p:sp>
        </mc:Choice>
        <mc:Fallback xmlns="">
          <p:sp>
            <p:nvSpPr>
              <p:cNvPr id="8" name="TextBox 7">
                <a:extLst>
                  <a:ext uri="{FF2B5EF4-FFF2-40B4-BE49-F238E27FC236}">
                    <a16:creationId xmlns:a16="http://schemas.microsoft.com/office/drawing/2014/main" id="{03CE9627-DC8A-4E20-8A48-9C2073BE1A7A}"/>
                  </a:ext>
                </a:extLst>
              </p:cNvPr>
              <p:cNvSpPr txBox="1">
                <a:spLocks noRot="1" noChangeAspect="1" noMove="1" noResize="1" noEditPoints="1" noAdjustHandles="1" noChangeArrowheads="1" noChangeShapeType="1" noTextEdit="1"/>
              </p:cNvSpPr>
              <p:nvPr/>
            </p:nvSpPr>
            <p:spPr>
              <a:xfrm>
                <a:off x="1563271" y="5257800"/>
                <a:ext cx="9782800" cy="1380460"/>
              </a:xfrm>
              <a:prstGeom prst="rect">
                <a:avLst/>
              </a:prstGeom>
              <a:blipFill>
                <a:blip r:embed="rId4"/>
                <a:stretch>
                  <a:fillRect l="-312" t="-3097"/>
                </a:stretch>
              </a:blipFill>
            </p:spPr>
            <p:txBody>
              <a:bodyPr/>
              <a:lstStyle/>
              <a:p>
                <a:r>
                  <a:rPr lang="en-US">
                    <a:noFill/>
                  </a:rPr>
                  <a:t> </a:t>
                </a:r>
              </a:p>
            </p:txBody>
          </p:sp>
        </mc:Fallback>
      </mc:AlternateContent>
    </p:spTree>
    <p:extLst>
      <p:ext uri="{BB962C8B-B14F-4D97-AF65-F5344CB8AC3E}">
        <p14:creationId xmlns:p14="http://schemas.microsoft.com/office/powerpoint/2010/main" val="12332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h 16x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h education presentation with Pi  (widescreen).potx" id="{DF132673-7A8C-4FB7-A35E-0123B6C0D98B}" vid="{CCAAB50D-2EF2-4925-80C2-C83131AE58AC}"/>
    </a:ext>
  </a:extLst>
</a:theme>
</file>

<file path=ppt/theme/theme2.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Math education presentation with Pi  (widescreen)</Template>
  <TotalTime>41372</TotalTime>
  <Words>19689</Words>
  <Application>Microsoft Office PowerPoint</Application>
  <PresentationFormat>Custom</PresentationFormat>
  <Paragraphs>2988</Paragraphs>
  <Slides>201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201</vt:i4>
      </vt:variant>
    </vt:vector>
  </HeadingPairs>
  <TitlesOfParts>
    <vt:vector size="207" baseType="lpstr">
      <vt:lpstr>Arial</vt:lpstr>
      <vt:lpstr>Calibri</vt:lpstr>
      <vt:lpstr>Cambria Math</vt:lpstr>
      <vt:lpstr>Euphemia</vt:lpstr>
      <vt:lpstr>Euphemia (Body)</vt:lpstr>
      <vt:lpstr>Math 16x9</vt:lpstr>
      <vt:lpstr>Projections</vt:lpstr>
      <vt:lpstr>Archeological Renaissance</vt:lpstr>
      <vt:lpstr>Archeological Renaissance</vt:lpstr>
      <vt:lpstr>Archeological Renaissance</vt:lpstr>
      <vt:lpstr>PowerPoint Presentation</vt:lpstr>
      <vt:lpstr>Section I:   Arrayed with the Sun</vt:lpstr>
      <vt:lpstr>Arrayed with the Sun</vt:lpstr>
      <vt:lpstr>Arrayed with the Sun</vt:lpstr>
      <vt:lpstr>Arrayed with the Sun</vt:lpstr>
      <vt:lpstr>Arrayed with the Sun</vt:lpstr>
      <vt:lpstr>Arrayed with the Sun</vt:lpstr>
      <vt:lpstr>Arrayed with the Sun</vt:lpstr>
      <vt:lpstr>Section II:   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Measurement Systems</vt:lpstr>
      <vt:lpstr>Section III:   The Antediluvian Year</vt:lpstr>
      <vt:lpstr>The Antediluvian Year</vt:lpstr>
      <vt:lpstr>The Antediluvian Year</vt:lpstr>
      <vt:lpstr>The Antediluvian Year</vt:lpstr>
      <vt:lpstr>The Antediluvian Year</vt:lpstr>
      <vt:lpstr>The Antediluvian Year</vt:lpstr>
      <vt:lpstr>The Antediluvian Year</vt:lpstr>
      <vt:lpstr>Section IV:   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The Light-Year</vt:lpstr>
      <vt:lpstr>Section V:   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The Model Solar System</vt:lpstr>
      <vt:lpstr>Section VI:   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Orbital Projection</vt:lpstr>
      <vt:lpstr>Section VII:   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The Missing</vt:lpstr>
      <vt:lpstr>Section VIII:   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Mars: The Mirror Planet</vt:lpstr>
      <vt:lpstr>Links:   Documents and Source Code</vt:lpstr>
      <vt:lpstr>Links</vt:lpstr>
      <vt:lpstr>End of Part III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dc:title>
  <dc:creator>Paul Easter</dc:creator>
  <cp:lastModifiedBy>Paul Easter</cp:lastModifiedBy>
  <cp:revision>4</cp:revision>
  <cp:lastPrinted>2021-12-03T12:30:54Z</cp:lastPrinted>
  <dcterms:created xsi:type="dcterms:W3CDTF">2021-11-28T10:55:44Z</dcterms:created>
  <dcterms:modified xsi:type="dcterms:W3CDTF">2022-03-30T09:54:31Z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